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3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528A-C7E9-45B6-B747-F3EF6640CBCF}" type="datetimeFigureOut">
              <a:rPr lang="zh-TW" altLang="en-US" smtClean="0"/>
              <a:t>2019/6/20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44A3B-749F-42FD-B552-3FD75B2102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84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44A3B-749F-42FD-B552-3FD75B2102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59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期末報告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模型集成應用於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預測分析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報告人</a:t>
            </a:r>
            <a:r>
              <a:rPr lang="en-US" altLang="zh-TW" dirty="0" smtClean="0"/>
              <a:t>:</a:t>
            </a:r>
            <a:r>
              <a:rPr lang="zh-TW" altLang="en-US" dirty="0" smtClean="0"/>
              <a:t>林僅軒</a:t>
            </a:r>
            <a:endParaRPr lang="en-US" altLang="zh-TW" dirty="0" smtClean="0"/>
          </a:p>
          <a:p>
            <a:r>
              <a:rPr lang="zh-TW" altLang="en-US" dirty="0" smtClean="0"/>
              <a:t>學號</a:t>
            </a:r>
            <a:r>
              <a:rPr lang="en-US" altLang="zh-TW" dirty="0" smtClean="0"/>
              <a:t>:F107154123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373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機器學習步驟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25" y="1483605"/>
            <a:ext cx="9948952" cy="221753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81847" y="3764516"/>
            <a:ext cx="123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遺失資料處理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78856" y="3779694"/>
            <a:ext cx="15311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相關性分析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超界值處理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特徵衍生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特徵轉換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特徵篩選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10044" y="3779694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線性回歸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梯度提升機預測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隨機森林回歸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073338" y="377969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全因子實驗</a:t>
            </a:r>
            <a:endParaRPr lang="en-US" altLang="zh-TW" dirty="0" smtClean="0"/>
          </a:p>
        </p:txBody>
      </p:sp>
      <p:sp>
        <p:nvSpPr>
          <p:cNvPr id="10" name="文字方塊 9"/>
          <p:cNvSpPr txBox="1"/>
          <p:nvPr/>
        </p:nvSpPr>
        <p:spPr>
          <a:xfrm>
            <a:off x="2981615" y="377969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.</a:t>
            </a:r>
            <a:r>
              <a:rPr lang="zh-TW" altLang="en-US" dirty="0" smtClean="0"/>
              <a:t>視覺化資</a:t>
            </a:r>
            <a:r>
              <a:rPr lang="zh-TW" altLang="en-US" dirty="0"/>
              <a:t>料</a:t>
            </a:r>
          </a:p>
        </p:txBody>
      </p:sp>
    </p:spTree>
    <p:extLst>
      <p:ext uri="{BB962C8B-B14F-4D97-AF65-F5344CB8AC3E}">
        <p14:creationId xmlns:p14="http://schemas.microsoft.com/office/powerpoint/2010/main" val="73222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模型選擇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6" y="1633887"/>
            <a:ext cx="5306704" cy="177606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667000" y="1264555"/>
            <a:ext cx="326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線性回歸</a:t>
            </a:r>
            <a:r>
              <a:rPr lang="en-US" altLang="zh-TW" dirty="0" smtClean="0"/>
              <a:t>(Linear Regression)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675" y="3886200"/>
            <a:ext cx="4181475" cy="278765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733675" y="3409950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隨機森林回歸</a:t>
            </a:r>
            <a:r>
              <a:rPr lang="en-US" altLang="zh-TW" dirty="0" smtClean="0"/>
              <a:t>(Random Forest regression)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111" y="6090206"/>
            <a:ext cx="5896714" cy="69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模型選擇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92925" y="1264555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梯</a:t>
            </a:r>
            <a:r>
              <a:rPr lang="zh-TW" altLang="en-US" dirty="0" smtClean="0"/>
              <a:t>度提升機</a:t>
            </a:r>
            <a:r>
              <a:rPr lang="en-US" altLang="zh-TW" dirty="0" smtClean="0"/>
              <a:t>(Gradient Boosting Machine) 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1905000"/>
            <a:ext cx="4972050" cy="249481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801" y="2639202"/>
            <a:ext cx="5877053" cy="4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0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2715"/>
          </a:xfrm>
        </p:spPr>
        <p:txBody>
          <a:bodyPr/>
          <a:lstStyle/>
          <a:p>
            <a:r>
              <a:rPr lang="zh-TW" altLang="en-US" dirty="0" smtClean="0"/>
              <a:t>參數</a:t>
            </a:r>
            <a:r>
              <a:rPr lang="zh-TW" altLang="en-US" dirty="0"/>
              <a:t>調整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36207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全因子實驗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GridSearch</a:t>
            </a:r>
            <a:r>
              <a:rPr lang="en-US" altLang="zh-TW" dirty="0" smtClean="0"/>
              <a:t> method</a:t>
            </a:r>
          </a:p>
          <a:p>
            <a:pPr marL="0" indent="0">
              <a:buNone/>
            </a:pPr>
            <a:r>
              <a:rPr lang="zh-TW" altLang="en-US" dirty="0" smtClean="0"/>
              <a:t>超參數調整步驟</a:t>
            </a:r>
            <a:r>
              <a:rPr lang="en-US" altLang="zh-TW" dirty="0" smtClean="0"/>
              <a:t>(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cross-validation):</a:t>
            </a:r>
          </a:p>
          <a:p>
            <a:pPr marL="0" indent="0">
              <a:buNone/>
            </a:pPr>
            <a:r>
              <a:rPr lang="en-US" altLang="zh-TW" dirty="0" smtClean="0"/>
              <a:t>(1).</a:t>
            </a:r>
            <a:r>
              <a:rPr lang="zh-TW" altLang="en-US" dirty="0" smtClean="0"/>
              <a:t>將資料分為訓練</a:t>
            </a:r>
            <a:r>
              <a:rPr lang="en-US" altLang="zh-TW" dirty="0" smtClean="0"/>
              <a:t>/</a:t>
            </a:r>
            <a:r>
              <a:rPr lang="zh-TW" altLang="en-US" dirty="0" smtClean="0"/>
              <a:t>測試集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(2).</a:t>
            </a:r>
            <a:r>
              <a:rPr lang="zh-TW" altLang="en-US" dirty="0" smtClean="0"/>
              <a:t>將訓練集使用</a:t>
            </a:r>
            <a:r>
              <a:rPr lang="en-US" altLang="zh-TW" dirty="0" smtClean="0"/>
              <a:t>cross-validation</a:t>
            </a:r>
            <a:r>
              <a:rPr lang="zh-TW" altLang="en-US" dirty="0" smtClean="0"/>
              <a:t>分為</a:t>
            </a:r>
            <a:r>
              <a:rPr lang="en-US" altLang="zh-TW" dirty="0" smtClean="0"/>
              <a:t>k</a:t>
            </a:r>
            <a:r>
              <a:rPr lang="zh-TW" altLang="en-US" dirty="0" smtClean="0"/>
              <a:t>份訓練</a:t>
            </a:r>
            <a:r>
              <a:rPr lang="en-US" altLang="zh-TW" dirty="0" smtClean="0"/>
              <a:t>/</a:t>
            </a:r>
            <a:r>
              <a:rPr lang="zh-TW" altLang="en-US" dirty="0" smtClean="0"/>
              <a:t>驗證集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(3).</a:t>
            </a:r>
            <a:r>
              <a:rPr lang="zh-TW" altLang="en-US" dirty="0" smtClean="0"/>
              <a:t>用</a:t>
            </a:r>
            <a:r>
              <a:rPr lang="en-US" altLang="zh-TW" dirty="0" smtClean="0"/>
              <a:t>grid search</a:t>
            </a:r>
            <a:r>
              <a:rPr lang="zh-TW" altLang="en-US" dirty="0" smtClean="0"/>
              <a:t>生成的超參數進行訓練評估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(4).</a:t>
            </a:r>
            <a:r>
              <a:rPr lang="zh-TW" altLang="en-US" dirty="0" smtClean="0"/>
              <a:t>獲得最佳參數組合，以該組合建模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6" y="3789987"/>
            <a:ext cx="5305424" cy="29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7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1299</TotalTime>
  <Words>161</Words>
  <Application>Microsoft Office PowerPoint</Application>
  <PresentationFormat>寬螢幕</PresentationFormat>
  <Paragraphs>28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期末報告 模型集成應用於pm2.5預測分析</vt:lpstr>
      <vt:lpstr>機器學習步驟</vt:lpstr>
      <vt:lpstr>模型選擇</vt:lpstr>
      <vt:lpstr>模型選擇</vt:lpstr>
      <vt:lpstr>參數調整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模型集成應用於預測分析</dc:title>
  <dc:creator>僅軒 林</dc:creator>
  <cp:lastModifiedBy>僅軒 林</cp:lastModifiedBy>
  <cp:revision>39</cp:revision>
  <dcterms:created xsi:type="dcterms:W3CDTF">2019-06-18T07:08:11Z</dcterms:created>
  <dcterms:modified xsi:type="dcterms:W3CDTF">2019-06-20T05:15:20Z</dcterms:modified>
</cp:coreProperties>
</file>