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6" r:id="rId4"/>
    <p:sldId id="258" r:id="rId5"/>
    <p:sldId id="262" r:id="rId6"/>
    <p:sldId id="261" r:id="rId7"/>
    <p:sldId id="265" r:id="rId8"/>
    <p:sldId id="263"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Chin (07008474)" initials="JC(" lastIdx="1" clrIdx="0">
    <p:extLst>
      <p:ext uri="{19B8F6BF-5375-455C-9EA6-DF929625EA0E}">
        <p15:presenceInfo xmlns:p15="http://schemas.microsoft.com/office/powerpoint/2012/main" userId="S-1-5-21-2157508438-983018921-489459724-484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791" autoAdjust="0"/>
  </p:normalViewPr>
  <p:slideViewPr>
    <p:cSldViewPr snapToGrid="0">
      <p:cViewPr varScale="1">
        <p:scale>
          <a:sx n="72" d="100"/>
          <a:sy n="72" d="100"/>
        </p:scale>
        <p:origin x="20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9E903-90FB-4453-8FA4-53E2226C2CFC}" type="datetimeFigureOut">
              <a:rPr lang="en-NZ" smtClean="0"/>
              <a:t>21/03/2017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9C7F1-2A21-4F23-8294-EB5031CB5FE9}" type="slidenum">
              <a:rPr lang="en-NZ" smtClean="0"/>
              <a:t>‹#›</a:t>
            </a:fld>
            <a:endParaRPr lang="en-NZ"/>
          </a:p>
        </p:txBody>
      </p:sp>
    </p:spTree>
    <p:extLst>
      <p:ext uri="{BB962C8B-B14F-4D97-AF65-F5344CB8AC3E}">
        <p14:creationId xmlns:p14="http://schemas.microsoft.com/office/powerpoint/2010/main" val="153926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Docker is open source,</a:t>
            </a:r>
            <a:r>
              <a:rPr lang="en-NZ" baseline="0" dirty="0" smtClean="0"/>
              <a:t> it is a container based technology</a:t>
            </a:r>
          </a:p>
          <a:p>
            <a:endParaRPr lang="en-NZ" baseline="0" dirty="0" smtClean="0"/>
          </a:p>
          <a:p>
            <a:r>
              <a:rPr lang="en-NZ" baseline="0" dirty="0" smtClean="0"/>
              <a:t>It is lightweight, fast, portable and easy to build.</a:t>
            </a:r>
          </a:p>
          <a:p>
            <a:endParaRPr lang="en-NZ" baseline="0" dirty="0" smtClean="0"/>
          </a:p>
          <a:p>
            <a:r>
              <a:rPr lang="en-NZ" baseline="0" dirty="0" smtClean="0"/>
              <a:t>Hotel analogy</a:t>
            </a:r>
          </a:p>
          <a:p>
            <a:endParaRPr lang="en-NZ" baseline="0" dirty="0" smtClean="0"/>
          </a:p>
          <a:p>
            <a:r>
              <a:rPr lang="en-NZ" baseline="0" dirty="0" smtClean="0"/>
              <a:t>Explain how it is different to a VM.</a:t>
            </a:r>
          </a:p>
          <a:p>
            <a:endParaRPr lang="en-NZ" baseline="0" dirty="0" smtClean="0"/>
          </a:p>
        </p:txBody>
      </p:sp>
      <p:sp>
        <p:nvSpPr>
          <p:cNvPr id="4" name="Slide Number Placeholder 3"/>
          <p:cNvSpPr>
            <a:spLocks noGrp="1"/>
          </p:cNvSpPr>
          <p:nvPr>
            <p:ph type="sldNum" sz="quarter" idx="10"/>
          </p:nvPr>
        </p:nvSpPr>
        <p:spPr/>
        <p:txBody>
          <a:bodyPr/>
          <a:lstStyle/>
          <a:p>
            <a:fld id="{AE79C7F1-2A21-4F23-8294-EB5031CB5FE9}" type="slidenum">
              <a:rPr lang="en-NZ" smtClean="0"/>
              <a:t>2</a:t>
            </a:fld>
            <a:endParaRPr lang="en-NZ"/>
          </a:p>
        </p:txBody>
      </p:sp>
    </p:spTree>
    <p:extLst>
      <p:ext uri="{BB962C8B-B14F-4D97-AF65-F5344CB8AC3E}">
        <p14:creationId xmlns:p14="http://schemas.microsoft.com/office/powerpoint/2010/main" val="236010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VM – Hypervisor used to create and run virtual machines,</a:t>
            </a:r>
            <a:r>
              <a:rPr lang="en-NZ" baseline="0" dirty="0" smtClean="0"/>
              <a:t> this is generally quite resource heavy.</a:t>
            </a:r>
          </a:p>
          <a:p>
            <a:r>
              <a:rPr lang="en-NZ" baseline="0" dirty="0" smtClean="0"/>
              <a:t>       - Also each new instance of the VM needs it’s own operating system which again takes up a lot of resources.</a:t>
            </a:r>
          </a:p>
          <a:p>
            <a:endParaRPr lang="en-NZ" baseline="0" dirty="0" smtClean="0"/>
          </a:p>
          <a:p>
            <a:r>
              <a:rPr lang="en-NZ" baseline="0" dirty="0" smtClean="0"/>
              <a:t>Docker – Uses a Docker Engine which is light to run. This is used for creating and running </a:t>
            </a:r>
            <a:r>
              <a:rPr lang="en-NZ" baseline="0" dirty="0" err="1" smtClean="0"/>
              <a:t>docker</a:t>
            </a:r>
            <a:r>
              <a:rPr lang="en-NZ" baseline="0" dirty="0" smtClean="0"/>
              <a:t> containers.</a:t>
            </a:r>
          </a:p>
          <a:p>
            <a:r>
              <a:rPr lang="en-NZ" baseline="0" dirty="0" smtClean="0"/>
              <a:t>             - As you can see in the containers there is no OS. This means that it does not take up much resources and you can have multiple containers running off the same machine without affecting performance.</a:t>
            </a:r>
          </a:p>
        </p:txBody>
      </p:sp>
      <p:sp>
        <p:nvSpPr>
          <p:cNvPr id="4" name="Slide Number Placeholder 3"/>
          <p:cNvSpPr>
            <a:spLocks noGrp="1"/>
          </p:cNvSpPr>
          <p:nvPr>
            <p:ph type="sldNum" sz="quarter" idx="10"/>
          </p:nvPr>
        </p:nvSpPr>
        <p:spPr/>
        <p:txBody>
          <a:bodyPr/>
          <a:lstStyle/>
          <a:p>
            <a:fld id="{AE79C7F1-2A21-4F23-8294-EB5031CB5FE9}" type="slidenum">
              <a:rPr lang="en-NZ" smtClean="0"/>
              <a:t>3</a:t>
            </a:fld>
            <a:endParaRPr lang="en-NZ"/>
          </a:p>
        </p:txBody>
      </p:sp>
    </p:spTree>
    <p:extLst>
      <p:ext uri="{BB962C8B-B14F-4D97-AF65-F5344CB8AC3E}">
        <p14:creationId xmlns:p14="http://schemas.microsoft.com/office/powerpoint/2010/main" val="270012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 for version</a:t>
            </a:r>
            <a:r>
              <a:rPr lang="en-NZ" baseline="0" dirty="0" smtClean="0"/>
              <a:t> control of your application - </a:t>
            </a:r>
            <a:r>
              <a:rPr lang="en-NZ" baseline="0" dirty="0" err="1" smtClean="0"/>
              <a:t>E.g</a:t>
            </a:r>
            <a:r>
              <a:rPr lang="en-NZ" baseline="0" dirty="0" smtClean="0"/>
              <a:t> currently we have our </a:t>
            </a:r>
            <a:r>
              <a:rPr lang="en-NZ" baseline="0" dirty="0" err="1" smtClean="0"/>
              <a:t>gitlab</a:t>
            </a:r>
            <a:r>
              <a:rPr lang="en-NZ" baseline="0" dirty="0" smtClean="0"/>
              <a:t> and </a:t>
            </a:r>
            <a:r>
              <a:rPr lang="en-NZ" baseline="0" dirty="0" err="1" smtClean="0"/>
              <a:t>mattermost</a:t>
            </a:r>
            <a:r>
              <a:rPr lang="en-NZ" baseline="0" dirty="0" smtClean="0"/>
              <a:t> servers. We have </a:t>
            </a:r>
            <a:r>
              <a:rPr lang="en-NZ" baseline="0" dirty="0" err="1" smtClean="0"/>
              <a:t>dockerized</a:t>
            </a:r>
            <a:r>
              <a:rPr lang="en-NZ" baseline="0" dirty="0" smtClean="0"/>
              <a:t> them and are using them as testing environments.</a:t>
            </a:r>
          </a:p>
          <a:p>
            <a:endParaRPr lang="en-NZ" baseline="0" dirty="0" smtClean="0"/>
          </a:p>
          <a:p>
            <a:r>
              <a:rPr lang="en-NZ" baseline="0" dirty="0" smtClean="0"/>
              <a:t>Distribute/Collaborate – </a:t>
            </a:r>
            <a:r>
              <a:rPr lang="en-NZ" baseline="0" dirty="0" err="1" smtClean="0"/>
              <a:t>E.g</a:t>
            </a:r>
            <a:r>
              <a:rPr lang="en-NZ" baseline="0" dirty="0" smtClean="0"/>
              <a:t> For our project we are pulling the official image for </a:t>
            </a:r>
            <a:r>
              <a:rPr lang="en-NZ" baseline="0" dirty="0" err="1" smtClean="0"/>
              <a:t>gitlab</a:t>
            </a:r>
            <a:r>
              <a:rPr lang="en-NZ" baseline="0" dirty="0" smtClean="0"/>
              <a:t>.</a:t>
            </a:r>
          </a:p>
          <a:p>
            <a:endParaRPr lang="en-NZ" baseline="0" dirty="0" smtClean="0"/>
          </a:p>
          <a:p>
            <a:r>
              <a:rPr lang="en-NZ" baseline="0" dirty="0" smtClean="0"/>
              <a:t>Running code in the same environment as the server – This defeats the whole idea of “It works on my computer” </a:t>
            </a:r>
            <a:r>
              <a:rPr lang="en-NZ" baseline="0" dirty="0" err="1" smtClean="0"/>
              <a:t>e.g</a:t>
            </a:r>
            <a:r>
              <a:rPr lang="en-NZ" baseline="0" dirty="0" smtClean="0"/>
              <a:t> a Dev gives his app to a work mate and the app does not work on his computer. Having everything in the same environment means that in theory it should work anywhere.</a:t>
            </a:r>
          </a:p>
          <a:p>
            <a:endParaRPr lang="en-NZ" baseline="0" dirty="0" smtClean="0"/>
          </a:p>
          <a:p>
            <a:r>
              <a:rPr lang="en-NZ" baseline="0" dirty="0" smtClean="0"/>
              <a:t>When your project goes through Multiple phases of development – This is similar to version control where you don’t want to just do everything on your live production environment in case something bad </a:t>
            </a:r>
            <a:r>
              <a:rPr lang="en-NZ" baseline="0" smtClean="0"/>
              <a:t>happens.</a:t>
            </a:r>
            <a:endParaRPr lang="en-NZ" dirty="0"/>
          </a:p>
        </p:txBody>
      </p:sp>
      <p:sp>
        <p:nvSpPr>
          <p:cNvPr id="4" name="Slide Number Placeholder 3"/>
          <p:cNvSpPr>
            <a:spLocks noGrp="1"/>
          </p:cNvSpPr>
          <p:nvPr>
            <p:ph type="sldNum" sz="quarter" idx="10"/>
          </p:nvPr>
        </p:nvSpPr>
        <p:spPr/>
        <p:txBody>
          <a:bodyPr/>
          <a:lstStyle/>
          <a:p>
            <a:fld id="{AE79C7F1-2A21-4F23-8294-EB5031CB5FE9}" type="slidenum">
              <a:rPr lang="en-NZ" smtClean="0"/>
              <a:t>4</a:t>
            </a:fld>
            <a:endParaRPr lang="en-NZ"/>
          </a:p>
        </p:txBody>
      </p:sp>
    </p:spTree>
    <p:extLst>
      <p:ext uri="{BB962C8B-B14F-4D97-AF65-F5344CB8AC3E}">
        <p14:creationId xmlns:p14="http://schemas.microsoft.com/office/powerpoint/2010/main" val="194043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5333B053-C3E0-4C7A-94DC-5B1B87C3503D}" type="datetimeFigureOut">
              <a:rPr lang="en-NZ" smtClean="0"/>
              <a:t>21/03/2017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33465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333B053-C3E0-4C7A-94DC-5B1B87C3503D}" type="datetimeFigureOut">
              <a:rPr lang="en-NZ" smtClean="0"/>
              <a:t>21/03/2017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248630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333B053-C3E0-4C7A-94DC-5B1B87C3503D}" type="datetimeFigureOut">
              <a:rPr lang="en-NZ" smtClean="0"/>
              <a:t>21/03/2017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181384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333B053-C3E0-4C7A-94DC-5B1B87C3503D}" type="datetimeFigureOut">
              <a:rPr lang="en-NZ" smtClean="0"/>
              <a:t>21/03/2017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172664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33B053-C3E0-4C7A-94DC-5B1B87C3503D}" type="datetimeFigureOut">
              <a:rPr lang="en-NZ" smtClean="0"/>
              <a:t>21/03/2017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310955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5333B053-C3E0-4C7A-94DC-5B1B87C3503D}" type="datetimeFigureOut">
              <a:rPr lang="en-NZ" smtClean="0"/>
              <a:t>21/03/2017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235812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5333B053-C3E0-4C7A-94DC-5B1B87C3503D}" type="datetimeFigureOut">
              <a:rPr lang="en-NZ" smtClean="0"/>
              <a:t>21/03/2017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204275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5333B053-C3E0-4C7A-94DC-5B1B87C3503D}" type="datetimeFigureOut">
              <a:rPr lang="en-NZ" smtClean="0"/>
              <a:t>21/03/2017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43111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3B053-C3E0-4C7A-94DC-5B1B87C3503D}" type="datetimeFigureOut">
              <a:rPr lang="en-NZ" smtClean="0"/>
              <a:t>21/03/2017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95220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33B053-C3E0-4C7A-94DC-5B1B87C3503D}" type="datetimeFigureOut">
              <a:rPr lang="en-NZ" smtClean="0"/>
              <a:t>21/03/2017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419919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33B053-C3E0-4C7A-94DC-5B1B87C3503D}" type="datetimeFigureOut">
              <a:rPr lang="en-NZ" smtClean="0"/>
              <a:t>21/03/2017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CA9361B-11DB-43C0-A1DA-5F1C0D15D5BA}" type="slidenum">
              <a:rPr lang="en-NZ" smtClean="0"/>
              <a:t>‹#›</a:t>
            </a:fld>
            <a:endParaRPr lang="en-NZ"/>
          </a:p>
        </p:txBody>
      </p:sp>
    </p:spTree>
    <p:extLst>
      <p:ext uri="{BB962C8B-B14F-4D97-AF65-F5344CB8AC3E}">
        <p14:creationId xmlns:p14="http://schemas.microsoft.com/office/powerpoint/2010/main" val="211114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3B053-C3E0-4C7A-94DC-5B1B87C3503D}" type="datetimeFigureOut">
              <a:rPr lang="en-NZ" smtClean="0"/>
              <a:t>21/03/2017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361B-11DB-43C0-A1DA-5F1C0D15D5BA}" type="slidenum">
              <a:rPr lang="en-NZ" smtClean="0"/>
              <a:t>‹#›</a:t>
            </a:fld>
            <a:endParaRPr lang="en-NZ"/>
          </a:p>
        </p:txBody>
      </p:sp>
    </p:spTree>
    <p:extLst>
      <p:ext uri="{BB962C8B-B14F-4D97-AF65-F5344CB8AC3E}">
        <p14:creationId xmlns:p14="http://schemas.microsoft.com/office/powerpoint/2010/main" val="342404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3970"/>
            <a:ext cx="8575964" cy="972444"/>
          </a:xfrm>
        </p:spPr>
        <p:txBody>
          <a:bodyPr/>
          <a:lstStyle/>
          <a:p>
            <a:r>
              <a:rPr lang="en-NZ" dirty="0" smtClean="0"/>
              <a:t>Docker for dummies</a:t>
            </a:r>
            <a:endParaRPr lang="en-NZ" dirty="0"/>
          </a:p>
        </p:txBody>
      </p:sp>
      <p:sp>
        <p:nvSpPr>
          <p:cNvPr id="3" name="Subtitle 2"/>
          <p:cNvSpPr>
            <a:spLocks noGrp="1"/>
          </p:cNvSpPr>
          <p:nvPr>
            <p:ph type="subTitle" idx="1"/>
          </p:nvPr>
        </p:nvSpPr>
        <p:spPr>
          <a:xfrm>
            <a:off x="1523999" y="3602038"/>
            <a:ext cx="9756371" cy="1655762"/>
          </a:xfrm>
        </p:spPr>
        <p:txBody>
          <a:bodyPr/>
          <a:lstStyle/>
          <a:p>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1920298"/>
            <a:ext cx="8686801" cy="4281352"/>
          </a:xfrm>
          <a:prstGeom prst="rect">
            <a:avLst/>
          </a:prstGeom>
        </p:spPr>
      </p:pic>
    </p:spTree>
    <p:extLst>
      <p:ext uri="{BB962C8B-B14F-4D97-AF65-F5344CB8AC3E}">
        <p14:creationId xmlns:p14="http://schemas.microsoft.com/office/powerpoint/2010/main" val="368014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use case of Docker</a:t>
            </a:r>
            <a:endParaRPr lang="en-NZ" dirty="0"/>
          </a:p>
        </p:txBody>
      </p:sp>
      <p:sp>
        <p:nvSpPr>
          <p:cNvPr id="3" name="Content Placeholder 2"/>
          <p:cNvSpPr>
            <a:spLocks noGrp="1"/>
          </p:cNvSpPr>
          <p:nvPr>
            <p:ph idx="1"/>
          </p:nvPr>
        </p:nvSpPr>
        <p:spPr/>
        <p:txBody>
          <a:bodyPr/>
          <a:lstStyle/>
          <a:p>
            <a:endParaRPr lang="en-NZ" dirty="0"/>
          </a:p>
        </p:txBody>
      </p:sp>
    </p:spTree>
    <p:extLst>
      <p:ext uri="{BB962C8B-B14F-4D97-AF65-F5344CB8AC3E}">
        <p14:creationId xmlns:p14="http://schemas.microsoft.com/office/powerpoint/2010/main" val="128512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Docker?</a:t>
            </a:r>
            <a:endParaRPr lang="en-NZ" dirty="0"/>
          </a:p>
        </p:txBody>
      </p:sp>
      <p:sp>
        <p:nvSpPr>
          <p:cNvPr id="3" name="Content Placeholder 2"/>
          <p:cNvSpPr>
            <a:spLocks noGrp="1"/>
          </p:cNvSpPr>
          <p:nvPr>
            <p:ph idx="1"/>
          </p:nvPr>
        </p:nvSpPr>
        <p:spPr/>
        <p:txBody>
          <a:bodyPr/>
          <a:lstStyle/>
          <a:p>
            <a:r>
              <a:rPr lang="en-NZ" dirty="0" smtClean="0"/>
              <a:t>Created by Docker </a:t>
            </a:r>
            <a:r>
              <a:rPr lang="en-NZ" dirty="0" err="1" smtClean="0"/>
              <a:t>inc.</a:t>
            </a:r>
            <a:endParaRPr lang="en-NZ" dirty="0" smtClean="0"/>
          </a:p>
          <a:p>
            <a:r>
              <a:rPr lang="en-NZ" dirty="0" smtClean="0"/>
              <a:t>Open Source engine that automates the deployment of applications into containers.</a:t>
            </a:r>
          </a:p>
          <a:p>
            <a:r>
              <a:rPr lang="en-NZ" dirty="0" smtClean="0"/>
              <a:t>Lightweight and fast.</a:t>
            </a:r>
          </a:p>
          <a:p>
            <a:r>
              <a:rPr lang="en-NZ" dirty="0" smtClean="0"/>
              <a:t>Portable and easy to build</a:t>
            </a:r>
          </a:p>
          <a:p>
            <a:r>
              <a:rPr lang="en-NZ" dirty="0" smtClean="0"/>
              <a:t>Different to a Virtual Machine</a:t>
            </a:r>
            <a:endParaRPr lang="en-NZ" dirty="0"/>
          </a:p>
        </p:txBody>
      </p:sp>
    </p:spTree>
    <p:extLst>
      <p:ext uri="{BB962C8B-B14F-4D97-AF65-F5344CB8AC3E}">
        <p14:creationId xmlns:p14="http://schemas.microsoft.com/office/powerpoint/2010/main" val="299579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VM vs Docker</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8487" y="1936438"/>
            <a:ext cx="6255026" cy="4743394"/>
          </a:xfrm>
        </p:spPr>
      </p:pic>
    </p:spTree>
    <p:extLst>
      <p:ext uri="{BB962C8B-B14F-4D97-AF65-F5344CB8AC3E}">
        <p14:creationId xmlns:p14="http://schemas.microsoft.com/office/powerpoint/2010/main" val="381264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use Docker?</a:t>
            </a:r>
            <a:endParaRPr lang="en-NZ" dirty="0"/>
          </a:p>
        </p:txBody>
      </p:sp>
      <p:sp>
        <p:nvSpPr>
          <p:cNvPr id="3" name="Content Placeholder 2"/>
          <p:cNvSpPr>
            <a:spLocks noGrp="1"/>
          </p:cNvSpPr>
          <p:nvPr>
            <p:ph idx="1"/>
          </p:nvPr>
        </p:nvSpPr>
        <p:spPr/>
        <p:txBody>
          <a:bodyPr/>
          <a:lstStyle/>
          <a:p>
            <a:r>
              <a:rPr lang="en-NZ" dirty="0" smtClean="0"/>
              <a:t>Version control.</a:t>
            </a:r>
          </a:p>
          <a:p>
            <a:r>
              <a:rPr lang="en-NZ" dirty="0" smtClean="0"/>
              <a:t>Distribute or collaborate with other users.</a:t>
            </a:r>
          </a:p>
          <a:p>
            <a:r>
              <a:rPr lang="en-NZ" dirty="0" smtClean="0"/>
              <a:t>Running code in the same environment as the server.</a:t>
            </a:r>
          </a:p>
          <a:p>
            <a:r>
              <a:rPr lang="en-NZ" dirty="0" smtClean="0"/>
              <a:t>Multiple phases of development.</a:t>
            </a:r>
          </a:p>
          <a:p>
            <a:pPr marL="0" indent="0">
              <a:buNone/>
            </a:pPr>
            <a:endParaRPr lang="en-NZ" dirty="0"/>
          </a:p>
        </p:txBody>
      </p:sp>
    </p:spTree>
    <p:extLst>
      <p:ext uri="{BB962C8B-B14F-4D97-AF65-F5344CB8AC3E}">
        <p14:creationId xmlns:p14="http://schemas.microsoft.com/office/powerpoint/2010/main" val="218341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a:t>
            </a:r>
            <a:r>
              <a:rPr lang="en-NZ" dirty="0" err="1" smtClean="0"/>
              <a:t>Dockerfile</a:t>
            </a:r>
            <a:r>
              <a:rPr lang="en-NZ" dirty="0" smtClean="0"/>
              <a:t>?</a:t>
            </a:r>
            <a:endParaRPr lang="en-NZ" dirty="0"/>
          </a:p>
        </p:txBody>
      </p:sp>
      <p:sp>
        <p:nvSpPr>
          <p:cNvPr id="3" name="Content Placeholder 2"/>
          <p:cNvSpPr>
            <a:spLocks noGrp="1"/>
          </p:cNvSpPr>
          <p:nvPr>
            <p:ph idx="1"/>
          </p:nvPr>
        </p:nvSpPr>
        <p:spPr/>
        <p:txBody>
          <a:bodyPr/>
          <a:lstStyle/>
          <a:p>
            <a:r>
              <a:rPr lang="en-NZ" dirty="0" err="1" smtClean="0"/>
              <a:t>Textfile</a:t>
            </a:r>
            <a:endParaRPr lang="en-NZ" dirty="0" smtClean="0"/>
          </a:p>
          <a:p>
            <a:r>
              <a:rPr lang="en-NZ" dirty="0" smtClean="0"/>
              <a:t>Each line is a command.</a:t>
            </a:r>
          </a:p>
          <a:p>
            <a:endParaRPr lang="en-NZ" dirty="0"/>
          </a:p>
        </p:txBody>
      </p:sp>
    </p:spTree>
    <p:extLst>
      <p:ext uri="{BB962C8B-B14F-4D97-AF65-F5344CB8AC3E}">
        <p14:creationId xmlns:p14="http://schemas.microsoft.com/office/powerpoint/2010/main" val="414671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Docker image?</a:t>
            </a:r>
            <a:endParaRPr lang="en-NZ" dirty="0"/>
          </a:p>
        </p:txBody>
      </p:sp>
      <p:sp>
        <p:nvSpPr>
          <p:cNvPr id="3" name="Content Placeholder 2"/>
          <p:cNvSpPr>
            <a:spLocks noGrp="1"/>
          </p:cNvSpPr>
          <p:nvPr>
            <p:ph idx="1"/>
          </p:nvPr>
        </p:nvSpPr>
        <p:spPr/>
        <p:txBody>
          <a:bodyPr/>
          <a:lstStyle/>
          <a:p>
            <a:r>
              <a:rPr lang="en-NZ" dirty="0" smtClean="0"/>
              <a:t>Template for container.</a:t>
            </a:r>
          </a:p>
          <a:p>
            <a:r>
              <a:rPr lang="en-NZ" dirty="0" smtClean="0"/>
              <a:t>Uses a series of layers.</a:t>
            </a:r>
          </a:p>
          <a:p>
            <a:endParaRPr lang="en-NZ" dirty="0"/>
          </a:p>
        </p:txBody>
      </p:sp>
    </p:spTree>
    <p:extLst>
      <p:ext uri="{BB962C8B-B14F-4D97-AF65-F5344CB8AC3E}">
        <p14:creationId xmlns:p14="http://schemas.microsoft.com/office/powerpoint/2010/main" val="110379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 Docker container?</a:t>
            </a:r>
            <a:endParaRPr lang="en-NZ" dirty="0"/>
          </a:p>
        </p:txBody>
      </p:sp>
      <p:sp>
        <p:nvSpPr>
          <p:cNvPr id="3" name="Content Placeholder 2"/>
          <p:cNvSpPr>
            <a:spLocks noGrp="1"/>
          </p:cNvSpPr>
          <p:nvPr>
            <p:ph idx="1"/>
          </p:nvPr>
        </p:nvSpPr>
        <p:spPr/>
        <p:txBody>
          <a:bodyPr/>
          <a:lstStyle/>
          <a:p>
            <a:r>
              <a:rPr lang="en-NZ" dirty="0" smtClean="0"/>
              <a:t>Runtime component of an image.</a:t>
            </a:r>
          </a:p>
          <a:p>
            <a:r>
              <a:rPr lang="en-NZ" dirty="0" smtClean="0"/>
              <a:t>Multiple containers.</a:t>
            </a:r>
          </a:p>
          <a:p>
            <a:r>
              <a:rPr lang="en-NZ" dirty="0" smtClean="0"/>
              <a:t>Isolation.</a:t>
            </a:r>
          </a:p>
          <a:p>
            <a:endParaRPr lang="en-NZ" dirty="0" smtClean="0"/>
          </a:p>
        </p:txBody>
      </p:sp>
    </p:spTree>
    <p:extLst>
      <p:ext uri="{BB962C8B-B14F-4D97-AF65-F5344CB8AC3E}">
        <p14:creationId xmlns:p14="http://schemas.microsoft.com/office/powerpoint/2010/main" val="330338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a:t>
            </a:r>
            <a:r>
              <a:rPr lang="en-NZ" dirty="0" err="1" smtClean="0"/>
              <a:t>DockerHub</a:t>
            </a:r>
            <a:r>
              <a:rPr lang="en-NZ" dirty="0" smtClean="0"/>
              <a:t>?</a:t>
            </a:r>
            <a:endParaRPr lang="en-NZ" dirty="0"/>
          </a:p>
        </p:txBody>
      </p:sp>
      <p:sp>
        <p:nvSpPr>
          <p:cNvPr id="3" name="Content Placeholder 2"/>
          <p:cNvSpPr>
            <a:spLocks noGrp="1"/>
          </p:cNvSpPr>
          <p:nvPr>
            <p:ph idx="1"/>
          </p:nvPr>
        </p:nvSpPr>
        <p:spPr/>
        <p:txBody>
          <a:bodyPr/>
          <a:lstStyle/>
          <a:p>
            <a:r>
              <a:rPr lang="en-NZ" dirty="0" smtClean="0"/>
              <a:t>Central repo for Docker.</a:t>
            </a:r>
          </a:p>
          <a:p>
            <a:r>
              <a:rPr lang="en-NZ" dirty="0" smtClean="0"/>
              <a:t>Search for repo’s.</a:t>
            </a:r>
          </a:p>
          <a:p>
            <a:r>
              <a:rPr lang="en-NZ" dirty="0" smtClean="0"/>
              <a:t>Pull repo’s.</a:t>
            </a:r>
          </a:p>
          <a:p>
            <a:r>
              <a:rPr lang="en-NZ" dirty="0" smtClean="0"/>
              <a:t>Push to a repo.</a:t>
            </a:r>
          </a:p>
          <a:p>
            <a:endParaRPr lang="en-NZ" dirty="0"/>
          </a:p>
        </p:txBody>
      </p:sp>
    </p:spTree>
    <p:extLst>
      <p:ext uri="{BB962C8B-B14F-4D97-AF65-F5344CB8AC3E}">
        <p14:creationId xmlns:p14="http://schemas.microsoft.com/office/powerpoint/2010/main" val="136312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How do you make a container?</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162414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426</Words>
  <Application>Microsoft Office PowerPoint</Application>
  <PresentationFormat>Widescreen</PresentationFormat>
  <Paragraphs>52</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Docker for dummies</vt:lpstr>
      <vt:lpstr>What is Docker?</vt:lpstr>
      <vt:lpstr>VM vs Docker</vt:lpstr>
      <vt:lpstr>When to use Docker?</vt:lpstr>
      <vt:lpstr>What is a Dockerfile?</vt:lpstr>
      <vt:lpstr>What is a Docker image?</vt:lpstr>
      <vt:lpstr>What is a Docker container?</vt:lpstr>
      <vt:lpstr>What is DockerHub?</vt:lpstr>
      <vt:lpstr>How do you make a container?</vt:lpstr>
      <vt:lpstr>Example use case of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Joshua Chin (07008474)</dc:creator>
  <cp:lastModifiedBy>Joshua Chin (07008474)</cp:lastModifiedBy>
  <cp:revision>10</cp:revision>
  <dcterms:created xsi:type="dcterms:W3CDTF">2017-03-20T20:55:39Z</dcterms:created>
  <dcterms:modified xsi:type="dcterms:W3CDTF">2017-03-20T23:06:40Z</dcterms:modified>
</cp:coreProperties>
</file>