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8" r:id="rId1"/>
  </p:sldMasterIdLst>
  <p:notesMasterIdLst>
    <p:notesMasterId r:id="rId14"/>
  </p:notesMasterIdLst>
  <p:sldIdLst>
    <p:sldId id="256" r:id="rId2"/>
    <p:sldId id="258" r:id="rId3"/>
    <p:sldId id="2147374665" r:id="rId4"/>
    <p:sldId id="2147374683" r:id="rId5"/>
    <p:sldId id="2147374684" r:id="rId6"/>
    <p:sldId id="2147374685" r:id="rId7"/>
    <p:sldId id="2147374690" r:id="rId8"/>
    <p:sldId id="2147374686" r:id="rId9"/>
    <p:sldId id="2147374687" r:id="rId10"/>
    <p:sldId id="2147374688" r:id="rId11"/>
    <p:sldId id="2147374689" r:id="rId12"/>
    <p:sldId id="21473746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82A6"/>
    <a:srgbClr val="6389CE"/>
    <a:srgbClr val="002060"/>
    <a:srgbClr val="203864"/>
    <a:srgbClr val="5C646F"/>
    <a:srgbClr val="BDB0B6"/>
    <a:srgbClr val="E1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56D93D-126A-4B19-BD34-6A8CA99EA62D}" v="5" dt="2024-10-15T15:32:47.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ju Mary George" userId="c88f99b449f9b0fa" providerId="LiveId" clId="{F2DE8266-1258-46EE-8025-292BF16D8B40}"/>
    <pc:docChg chg="undo custSel modSld sldOrd">
      <pc:chgData name="Chinju Mary George" userId="c88f99b449f9b0fa" providerId="LiveId" clId="{F2DE8266-1258-46EE-8025-292BF16D8B40}" dt="2024-10-15T14:10:47.520" v="53" actId="20577"/>
      <pc:docMkLst>
        <pc:docMk/>
      </pc:docMkLst>
      <pc:sldChg chg="modSp mod">
        <pc:chgData name="Chinju Mary George" userId="c88f99b449f9b0fa" providerId="LiveId" clId="{F2DE8266-1258-46EE-8025-292BF16D8B40}" dt="2024-10-15T01:04:00.077" v="15" actId="1076"/>
        <pc:sldMkLst>
          <pc:docMk/>
          <pc:sldMk cId="498555109" sldId="2147374651"/>
        </pc:sldMkLst>
        <pc:spChg chg="mod">
          <ac:chgData name="Chinju Mary George" userId="c88f99b449f9b0fa" providerId="LiveId" clId="{F2DE8266-1258-46EE-8025-292BF16D8B40}" dt="2024-10-15T01:04:00.077" v="15" actId="1076"/>
          <ac:spMkLst>
            <pc:docMk/>
            <pc:sldMk cId="498555109" sldId="2147374651"/>
            <ac:spMk id="30" creationId="{55A66050-483A-7D48-A136-E9702F537F47}"/>
          </ac:spMkLst>
        </pc:spChg>
      </pc:sldChg>
      <pc:sldChg chg="modSp mod">
        <pc:chgData name="Chinju Mary George" userId="c88f99b449f9b0fa" providerId="LiveId" clId="{F2DE8266-1258-46EE-8025-292BF16D8B40}" dt="2024-10-15T00:59:40.077" v="13" actId="2085"/>
        <pc:sldMkLst>
          <pc:docMk/>
          <pc:sldMk cId="1037919439" sldId="2147374652"/>
        </pc:sldMkLst>
        <pc:spChg chg="mod">
          <ac:chgData name="Chinju Mary George" userId="c88f99b449f9b0fa" providerId="LiveId" clId="{F2DE8266-1258-46EE-8025-292BF16D8B40}" dt="2024-10-15T00:58:59.032" v="5" actId="20577"/>
          <ac:spMkLst>
            <pc:docMk/>
            <pc:sldMk cId="1037919439" sldId="2147374652"/>
            <ac:spMk id="8" creationId="{A6016A31-2984-5044-841F-9CBEA46CD280}"/>
          </ac:spMkLst>
        </pc:spChg>
        <pc:spChg chg="mod">
          <ac:chgData name="Chinju Mary George" userId="c88f99b449f9b0fa" providerId="LiveId" clId="{F2DE8266-1258-46EE-8025-292BF16D8B40}" dt="2024-10-15T00:59:32.203" v="12" actId="14100"/>
          <ac:spMkLst>
            <pc:docMk/>
            <pc:sldMk cId="1037919439" sldId="2147374652"/>
            <ac:spMk id="13" creationId="{05B6A7F5-E44A-D147-B3BD-4745146B60A8}"/>
          </ac:spMkLst>
        </pc:spChg>
        <pc:spChg chg="mod">
          <ac:chgData name="Chinju Mary George" userId="c88f99b449f9b0fa" providerId="LiveId" clId="{F2DE8266-1258-46EE-8025-292BF16D8B40}" dt="2024-10-15T00:59:06.506" v="7" actId="20577"/>
          <ac:spMkLst>
            <pc:docMk/>
            <pc:sldMk cId="1037919439" sldId="2147374652"/>
            <ac:spMk id="23" creationId="{22E21321-FDA8-684B-9F74-45362F7E0842}"/>
          </ac:spMkLst>
        </pc:spChg>
        <pc:spChg chg="mod">
          <ac:chgData name="Chinju Mary George" userId="c88f99b449f9b0fa" providerId="LiveId" clId="{F2DE8266-1258-46EE-8025-292BF16D8B40}" dt="2024-10-15T00:59:40.077" v="13" actId="2085"/>
          <ac:spMkLst>
            <pc:docMk/>
            <pc:sldMk cId="1037919439" sldId="2147374652"/>
            <ac:spMk id="73" creationId="{DEC3B0A7-2236-B443-AC07-D184F8E45509}"/>
          </ac:spMkLst>
        </pc:spChg>
        <pc:spChg chg="mod">
          <ac:chgData name="Chinju Mary George" userId="c88f99b449f9b0fa" providerId="LiveId" clId="{F2DE8266-1258-46EE-8025-292BF16D8B40}" dt="2024-10-15T00:58:45.836" v="3" actId="20577"/>
          <ac:spMkLst>
            <pc:docMk/>
            <pc:sldMk cId="1037919439" sldId="2147374652"/>
            <ac:spMk id="93" creationId="{E5FB6F43-7F77-FC49-9F8E-1616A3EB9669}"/>
          </ac:spMkLst>
        </pc:spChg>
      </pc:sldChg>
      <pc:sldChg chg="modSp mod">
        <pc:chgData name="Chinju Mary George" userId="c88f99b449f9b0fa" providerId="LiveId" clId="{F2DE8266-1258-46EE-8025-292BF16D8B40}" dt="2024-10-15T02:33:21.434" v="35" actId="6549"/>
        <pc:sldMkLst>
          <pc:docMk/>
          <pc:sldMk cId="1566180423" sldId="2147374655"/>
        </pc:sldMkLst>
        <pc:spChg chg="mod">
          <ac:chgData name="Chinju Mary George" userId="c88f99b449f9b0fa" providerId="LiveId" clId="{F2DE8266-1258-46EE-8025-292BF16D8B40}" dt="2024-10-15T02:33:01.358" v="31" actId="6549"/>
          <ac:spMkLst>
            <pc:docMk/>
            <pc:sldMk cId="1566180423" sldId="2147374655"/>
            <ac:spMk id="12" creationId="{22E21321-FDA8-684B-9F74-45362F7E0842}"/>
          </ac:spMkLst>
        </pc:spChg>
        <pc:spChg chg="mod">
          <ac:chgData name="Chinju Mary George" userId="c88f99b449f9b0fa" providerId="LiveId" clId="{F2DE8266-1258-46EE-8025-292BF16D8B40}" dt="2024-10-15T02:33:06.016" v="33" actId="20577"/>
          <ac:spMkLst>
            <pc:docMk/>
            <pc:sldMk cId="1566180423" sldId="2147374655"/>
            <ac:spMk id="19" creationId="{A6016A31-2984-5044-841F-9CBEA46CD280}"/>
          </ac:spMkLst>
        </pc:spChg>
        <pc:spChg chg="mod">
          <ac:chgData name="Chinju Mary George" userId="c88f99b449f9b0fa" providerId="LiveId" clId="{F2DE8266-1258-46EE-8025-292BF16D8B40}" dt="2024-10-15T02:33:21.434" v="35" actId="6549"/>
          <ac:spMkLst>
            <pc:docMk/>
            <pc:sldMk cId="1566180423" sldId="2147374655"/>
            <ac:spMk id="24" creationId="{3CE6A65D-4A90-9640-8755-71859E3FFBBC}"/>
          </ac:spMkLst>
        </pc:spChg>
        <pc:spChg chg="mod">
          <ac:chgData name="Chinju Mary George" userId="c88f99b449f9b0fa" providerId="LiveId" clId="{F2DE8266-1258-46EE-8025-292BF16D8B40}" dt="2024-10-15T02:33:17.122" v="34" actId="6549"/>
          <ac:spMkLst>
            <pc:docMk/>
            <pc:sldMk cId="1566180423" sldId="2147374655"/>
            <ac:spMk id="26" creationId="{E5FB6F43-7F77-FC49-9F8E-1616A3EB9669}"/>
          </ac:spMkLst>
        </pc:spChg>
      </pc:sldChg>
      <pc:sldChg chg="modSp mod">
        <pc:chgData name="Chinju Mary George" userId="c88f99b449f9b0fa" providerId="LiveId" clId="{F2DE8266-1258-46EE-8025-292BF16D8B40}" dt="2024-10-15T01:14:22.385" v="22" actId="6549"/>
        <pc:sldMkLst>
          <pc:docMk/>
          <pc:sldMk cId="3835421586" sldId="2147374656"/>
        </pc:sldMkLst>
        <pc:spChg chg="mod">
          <ac:chgData name="Chinju Mary George" userId="c88f99b449f9b0fa" providerId="LiveId" clId="{F2DE8266-1258-46EE-8025-292BF16D8B40}" dt="2024-10-15T01:14:22.385" v="22" actId="6549"/>
          <ac:spMkLst>
            <pc:docMk/>
            <pc:sldMk cId="3835421586" sldId="2147374656"/>
            <ac:spMk id="18" creationId="{B1D555CA-9ECF-DF43-B548-540B045075A1}"/>
          </ac:spMkLst>
        </pc:spChg>
      </pc:sldChg>
      <pc:sldChg chg="ord modTransition">
        <pc:chgData name="Chinju Mary George" userId="c88f99b449f9b0fa" providerId="LiveId" clId="{F2DE8266-1258-46EE-8025-292BF16D8B40}" dt="2024-10-15T02:31:17.852" v="26"/>
        <pc:sldMkLst>
          <pc:docMk/>
          <pc:sldMk cId="3449000915" sldId="2147374675"/>
        </pc:sldMkLst>
      </pc:sldChg>
      <pc:sldChg chg="modSp mod ord">
        <pc:chgData name="Chinju Mary George" userId="c88f99b449f9b0fa" providerId="LiveId" clId="{F2DE8266-1258-46EE-8025-292BF16D8B40}" dt="2024-10-15T02:31:33.268" v="30"/>
        <pc:sldMkLst>
          <pc:docMk/>
          <pc:sldMk cId="1326173451" sldId="2147374676"/>
        </pc:sldMkLst>
        <pc:spChg chg="mod">
          <ac:chgData name="Chinju Mary George" userId="c88f99b449f9b0fa" providerId="LiveId" clId="{F2DE8266-1258-46EE-8025-292BF16D8B40}" dt="2024-10-15T02:28:41.857" v="24" actId="14100"/>
          <ac:spMkLst>
            <pc:docMk/>
            <pc:sldMk cId="1326173451" sldId="2147374676"/>
            <ac:spMk id="30" creationId="{B6129623-21DE-EA97-2861-A298186EC096}"/>
          </ac:spMkLst>
        </pc:spChg>
      </pc:sldChg>
      <pc:sldChg chg="modSp mod">
        <pc:chgData name="Chinju Mary George" userId="c88f99b449f9b0fa" providerId="LiveId" clId="{F2DE8266-1258-46EE-8025-292BF16D8B40}" dt="2024-10-15T14:10:47.520" v="53" actId="20577"/>
        <pc:sldMkLst>
          <pc:docMk/>
          <pc:sldMk cId="1773031054" sldId="2147374679"/>
        </pc:sldMkLst>
        <pc:spChg chg="mod">
          <ac:chgData name="Chinju Mary George" userId="c88f99b449f9b0fa" providerId="LiveId" clId="{F2DE8266-1258-46EE-8025-292BF16D8B40}" dt="2024-10-15T14:10:47.520" v="53" actId="20577"/>
          <ac:spMkLst>
            <pc:docMk/>
            <pc:sldMk cId="1773031054" sldId="2147374679"/>
            <ac:spMk id="93" creationId="{7931AF6C-5864-A1F6-6B13-3BD1391355A8}"/>
          </ac:spMkLst>
        </pc:spChg>
      </pc:sldChg>
    </pc:docChg>
  </pc:docChgLst>
  <pc:docChgLst>
    <pc:chgData name="Chinju Mary George" userId="c88f99b449f9b0fa" providerId="LiveId" clId="{6656D93D-126A-4B19-BD34-6A8CA99EA62D}"/>
    <pc:docChg chg="undo custSel addSld delSld modSld">
      <pc:chgData name="Chinju Mary George" userId="c88f99b449f9b0fa" providerId="LiveId" clId="{6656D93D-126A-4B19-BD34-6A8CA99EA62D}" dt="2024-10-22T16:38:39.971" v="3190" actId="20577"/>
      <pc:docMkLst>
        <pc:docMk/>
      </pc:docMkLst>
      <pc:sldChg chg="modSp mod">
        <pc:chgData name="Chinju Mary George" userId="c88f99b449f9b0fa" providerId="LiveId" clId="{6656D93D-126A-4B19-BD34-6A8CA99EA62D}" dt="2024-10-15T15:26:28.164" v="95" actId="27636"/>
        <pc:sldMkLst>
          <pc:docMk/>
          <pc:sldMk cId="2140072024" sldId="256"/>
        </pc:sldMkLst>
        <pc:spChg chg="mod">
          <ac:chgData name="Chinju Mary George" userId="c88f99b449f9b0fa" providerId="LiveId" clId="{6656D93D-126A-4B19-BD34-6A8CA99EA62D}" dt="2024-10-15T15:26:28.164" v="95" actId="27636"/>
          <ac:spMkLst>
            <pc:docMk/>
            <pc:sldMk cId="2140072024" sldId="256"/>
            <ac:spMk id="2" creationId="{443AD00C-C743-EBE1-FD8F-2498D271E75F}"/>
          </ac:spMkLst>
        </pc:spChg>
      </pc:sldChg>
      <pc:sldChg chg="del">
        <pc:chgData name="Chinju Mary George" userId="c88f99b449f9b0fa" providerId="LiveId" clId="{6656D93D-126A-4B19-BD34-6A8CA99EA62D}" dt="2024-10-15T15:47:53.208" v="513" actId="47"/>
        <pc:sldMkLst>
          <pc:docMk/>
          <pc:sldMk cId="4285268214" sldId="257"/>
        </pc:sldMkLst>
      </pc:sldChg>
      <pc:sldChg chg="modSp mod">
        <pc:chgData name="Chinju Mary George" userId="c88f99b449f9b0fa" providerId="LiveId" clId="{6656D93D-126A-4B19-BD34-6A8CA99EA62D}" dt="2024-10-16T01:29:50.983" v="2987" actId="20577"/>
        <pc:sldMkLst>
          <pc:docMk/>
          <pc:sldMk cId="602595877" sldId="258"/>
        </pc:sldMkLst>
        <pc:spChg chg="mod">
          <ac:chgData name="Chinju Mary George" userId="c88f99b449f9b0fa" providerId="LiveId" clId="{6656D93D-126A-4B19-BD34-6A8CA99EA62D}" dt="2024-10-16T01:29:50.983" v="2987" actId="20577"/>
          <ac:spMkLst>
            <pc:docMk/>
            <pc:sldMk cId="602595877" sldId="258"/>
            <ac:spMk id="2" creationId="{0E2E70CF-2588-FDB4-2D98-40C52429F42E}"/>
          </ac:spMkLst>
        </pc:spChg>
        <pc:graphicFrameChg chg="mod modGraphic">
          <ac:chgData name="Chinju Mary George" userId="c88f99b449f9b0fa" providerId="LiveId" clId="{6656D93D-126A-4B19-BD34-6A8CA99EA62D}" dt="2024-10-15T18:22:38.047" v="2979" actId="20577"/>
          <ac:graphicFrameMkLst>
            <pc:docMk/>
            <pc:sldMk cId="602595877" sldId="258"/>
            <ac:graphicFrameMk id="15" creationId="{50A30925-2B65-0DFC-6C67-2B390EC06AF5}"/>
          </ac:graphicFrameMkLst>
        </pc:graphicFrameChg>
      </pc:sldChg>
      <pc:sldChg chg="del">
        <pc:chgData name="Chinju Mary George" userId="c88f99b449f9b0fa" providerId="LiveId" clId="{6656D93D-126A-4B19-BD34-6A8CA99EA62D}" dt="2024-10-15T15:30:49.788" v="270" actId="47"/>
        <pc:sldMkLst>
          <pc:docMk/>
          <pc:sldMk cId="2724865818" sldId="259"/>
        </pc:sldMkLst>
      </pc:sldChg>
      <pc:sldChg chg="del">
        <pc:chgData name="Chinju Mary George" userId="c88f99b449f9b0fa" providerId="LiveId" clId="{6656D93D-126A-4B19-BD34-6A8CA99EA62D}" dt="2024-10-15T16:43:27.550" v="2056" actId="47"/>
        <pc:sldMkLst>
          <pc:docMk/>
          <pc:sldMk cId="1037919439" sldId="2147374652"/>
        </pc:sldMkLst>
      </pc:sldChg>
      <pc:sldChg chg="del">
        <pc:chgData name="Chinju Mary George" userId="c88f99b449f9b0fa" providerId="LiveId" clId="{6656D93D-126A-4B19-BD34-6A8CA99EA62D}" dt="2024-10-15T16:43:27.550" v="2056" actId="47"/>
        <pc:sldMkLst>
          <pc:docMk/>
          <pc:sldMk cId="3161915140" sldId="2147374653"/>
        </pc:sldMkLst>
      </pc:sldChg>
      <pc:sldChg chg="del">
        <pc:chgData name="Chinju Mary George" userId="c88f99b449f9b0fa" providerId="LiveId" clId="{6656D93D-126A-4B19-BD34-6A8CA99EA62D}" dt="2024-10-15T16:43:27.550" v="2056" actId="47"/>
        <pc:sldMkLst>
          <pc:docMk/>
          <pc:sldMk cId="4102676480" sldId="2147374654"/>
        </pc:sldMkLst>
      </pc:sldChg>
      <pc:sldChg chg="del">
        <pc:chgData name="Chinju Mary George" userId="c88f99b449f9b0fa" providerId="LiveId" clId="{6656D93D-126A-4B19-BD34-6A8CA99EA62D}" dt="2024-10-15T16:43:27.550" v="2056" actId="47"/>
        <pc:sldMkLst>
          <pc:docMk/>
          <pc:sldMk cId="1566180423" sldId="2147374655"/>
        </pc:sldMkLst>
      </pc:sldChg>
      <pc:sldChg chg="del">
        <pc:chgData name="Chinju Mary George" userId="c88f99b449f9b0fa" providerId="LiveId" clId="{6656D93D-126A-4B19-BD34-6A8CA99EA62D}" dt="2024-10-15T16:43:27.550" v="2056" actId="47"/>
        <pc:sldMkLst>
          <pc:docMk/>
          <pc:sldMk cId="3835421586" sldId="2147374656"/>
        </pc:sldMkLst>
      </pc:sldChg>
      <pc:sldChg chg="del">
        <pc:chgData name="Chinju Mary George" userId="c88f99b449f9b0fa" providerId="LiveId" clId="{6656D93D-126A-4B19-BD34-6A8CA99EA62D}" dt="2024-10-15T16:43:27.550" v="2056" actId="47"/>
        <pc:sldMkLst>
          <pc:docMk/>
          <pc:sldMk cId="3360534793" sldId="2147374657"/>
        </pc:sldMkLst>
      </pc:sldChg>
      <pc:sldChg chg="del">
        <pc:chgData name="Chinju Mary George" userId="c88f99b449f9b0fa" providerId="LiveId" clId="{6656D93D-126A-4B19-BD34-6A8CA99EA62D}" dt="2024-10-15T16:43:27.550" v="2056" actId="47"/>
        <pc:sldMkLst>
          <pc:docMk/>
          <pc:sldMk cId="2773746694" sldId="2147374658"/>
        </pc:sldMkLst>
      </pc:sldChg>
      <pc:sldChg chg="del">
        <pc:chgData name="Chinju Mary George" userId="c88f99b449f9b0fa" providerId="LiveId" clId="{6656D93D-126A-4B19-BD34-6A8CA99EA62D}" dt="2024-10-15T15:47:53.208" v="513" actId="47"/>
        <pc:sldMkLst>
          <pc:docMk/>
          <pc:sldMk cId="372737339" sldId="2147374659"/>
        </pc:sldMkLst>
      </pc:sldChg>
      <pc:sldChg chg="del">
        <pc:chgData name="Chinju Mary George" userId="c88f99b449f9b0fa" providerId="LiveId" clId="{6656D93D-126A-4B19-BD34-6A8CA99EA62D}" dt="2024-10-15T15:47:53.208" v="513" actId="47"/>
        <pc:sldMkLst>
          <pc:docMk/>
          <pc:sldMk cId="857868419" sldId="2147374660"/>
        </pc:sldMkLst>
      </pc:sldChg>
      <pc:sldChg chg="del">
        <pc:chgData name="Chinju Mary George" userId="c88f99b449f9b0fa" providerId="LiveId" clId="{6656D93D-126A-4B19-BD34-6A8CA99EA62D}" dt="2024-10-15T15:47:53.208" v="513" actId="47"/>
        <pc:sldMkLst>
          <pc:docMk/>
          <pc:sldMk cId="3608491435" sldId="2147374661"/>
        </pc:sldMkLst>
      </pc:sldChg>
      <pc:sldChg chg="del">
        <pc:chgData name="Chinju Mary George" userId="c88f99b449f9b0fa" providerId="LiveId" clId="{6656D93D-126A-4B19-BD34-6A8CA99EA62D}" dt="2024-10-15T15:47:53.208" v="513" actId="47"/>
        <pc:sldMkLst>
          <pc:docMk/>
          <pc:sldMk cId="231776188" sldId="2147374662"/>
        </pc:sldMkLst>
      </pc:sldChg>
      <pc:sldChg chg="del">
        <pc:chgData name="Chinju Mary George" userId="c88f99b449f9b0fa" providerId="LiveId" clId="{6656D93D-126A-4B19-BD34-6A8CA99EA62D}" dt="2024-10-15T16:43:27.550" v="2056" actId="47"/>
        <pc:sldMkLst>
          <pc:docMk/>
          <pc:sldMk cId="500578558" sldId="2147374664"/>
        </pc:sldMkLst>
      </pc:sldChg>
      <pc:sldChg chg="addSp delSp modSp mod">
        <pc:chgData name="Chinju Mary George" userId="c88f99b449f9b0fa" providerId="LiveId" clId="{6656D93D-126A-4B19-BD34-6A8CA99EA62D}" dt="2024-10-16T01:30:04.359" v="2988" actId="404"/>
        <pc:sldMkLst>
          <pc:docMk/>
          <pc:sldMk cId="3994860507" sldId="2147374665"/>
        </pc:sldMkLst>
        <pc:spChg chg="del">
          <ac:chgData name="Chinju Mary George" userId="c88f99b449f9b0fa" providerId="LiveId" clId="{6656D93D-126A-4B19-BD34-6A8CA99EA62D}" dt="2024-10-15T15:31:01.754" v="273" actId="478"/>
          <ac:spMkLst>
            <pc:docMk/>
            <pc:sldMk cId="3994860507" sldId="2147374665"/>
            <ac:spMk id="2" creationId="{DD78F590-CF87-6B98-ACB8-E44A3149C28C}"/>
          </ac:spMkLst>
        </pc:spChg>
        <pc:spChg chg="add mod">
          <ac:chgData name="Chinju Mary George" userId="c88f99b449f9b0fa" providerId="LiveId" clId="{6656D93D-126A-4B19-BD34-6A8CA99EA62D}" dt="2024-10-15T15:31:44.020" v="296" actId="207"/>
          <ac:spMkLst>
            <pc:docMk/>
            <pc:sldMk cId="3994860507" sldId="2147374665"/>
            <ac:spMk id="3" creationId="{560E0302-502D-2448-69D7-D9D98CFBCA99}"/>
          </ac:spMkLst>
        </pc:spChg>
        <pc:spChg chg="del">
          <ac:chgData name="Chinju Mary George" userId="c88f99b449f9b0fa" providerId="LiveId" clId="{6656D93D-126A-4B19-BD34-6A8CA99EA62D}" dt="2024-10-15T15:30:59.313" v="272" actId="478"/>
          <ac:spMkLst>
            <pc:docMk/>
            <pc:sldMk cId="3994860507" sldId="2147374665"/>
            <ac:spMk id="4" creationId="{B099A99C-404F-2A83-19F6-E9B30986423B}"/>
          </ac:spMkLst>
        </pc:spChg>
        <pc:spChg chg="del">
          <ac:chgData name="Chinju Mary George" userId="c88f99b449f9b0fa" providerId="LiveId" clId="{6656D93D-126A-4B19-BD34-6A8CA99EA62D}" dt="2024-10-15T15:30:59.313" v="272" actId="478"/>
          <ac:spMkLst>
            <pc:docMk/>
            <pc:sldMk cId="3994860507" sldId="2147374665"/>
            <ac:spMk id="6" creationId="{5F4DD663-DF41-F1C4-2982-1CF957145CE2}"/>
          </ac:spMkLst>
        </pc:spChg>
        <pc:spChg chg="del">
          <ac:chgData name="Chinju Mary George" userId="c88f99b449f9b0fa" providerId="LiveId" clId="{6656D93D-126A-4B19-BD34-6A8CA99EA62D}" dt="2024-10-15T15:30:59.313" v="272" actId="478"/>
          <ac:spMkLst>
            <pc:docMk/>
            <pc:sldMk cId="3994860507" sldId="2147374665"/>
            <ac:spMk id="7" creationId="{7515A5FD-ADD4-699B-6B89-C55231DD8769}"/>
          </ac:spMkLst>
        </pc:spChg>
        <pc:spChg chg="add del mod">
          <ac:chgData name="Chinju Mary George" userId="c88f99b449f9b0fa" providerId="LiveId" clId="{6656D93D-126A-4B19-BD34-6A8CA99EA62D}" dt="2024-10-15T15:31:58.710" v="298" actId="478"/>
          <ac:spMkLst>
            <pc:docMk/>
            <pc:sldMk cId="3994860507" sldId="2147374665"/>
            <ac:spMk id="8" creationId="{3508A1BF-0B22-562F-29D9-3D13F0EE1A97}"/>
          </ac:spMkLst>
        </pc:spChg>
        <pc:spChg chg="add del mod">
          <ac:chgData name="Chinju Mary George" userId="c88f99b449f9b0fa" providerId="LiveId" clId="{6656D93D-126A-4B19-BD34-6A8CA99EA62D}" dt="2024-10-15T15:34:23.635" v="309" actId="478"/>
          <ac:spMkLst>
            <pc:docMk/>
            <pc:sldMk cId="3994860507" sldId="2147374665"/>
            <ac:spMk id="10" creationId="{DB40B2D0-86F0-87EB-E662-A69D23F1F28F}"/>
          </ac:spMkLst>
        </pc:spChg>
        <pc:spChg chg="add mod">
          <ac:chgData name="Chinju Mary George" userId="c88f99b449f9b0fa" providerId="LiveId" clId="{6656D93D-126A-4B19-BD34-6A8CA99EA62D}" dt="2024-10-16T01:30:04.359" v="2988" actId="404"/>
          <ac:spMkLst>
            <pc:docMk/>
            <pc:sldMk cId="3994860507" sldId="2147374665"/>
            <ac:spMk id="12" creationId="{1B0D7B73-A90C-12FF-BA38-F363F1B56DB8}"/>
          </ac:spMkLst>
        </pc:spChg>
        <pc:spChg chg="del">
          <ac:chgData name="Chinju Mary George" userId="c88f99b449f9b0fa" providerId="LiveId" clId="{6656D93D-126A-4B19-BD34-6A8CA99EA62D}" dt="2024-10-15T15:30:59.313" v="272" actId="478"/>
          <ac:spMkLst>
            <pc:docMk/>
            <pc:sldMk cId="3994860507" sldId="2147374665"/>
            <ac:spMk id="14" creationId="{B3D72855-644C-ED8A-BFD3-0CA2B967F876}"/>
          </ac:spMkLst>
        </pc:spChg>
        <pc:spChg chg="del">
          <ac:chgData name="Chinju Mary George" userId="c88f99b449f9b0fa" providerId="LiveId" clId="{6656D93D-126A-4B19-BD34-6A8CA99EA62D}" dt="2024-10-15T15:30:59.313" v="272" actId="478"/>
          <ac:spMkLst>
            <pc:docMk/>
            <pc:sldMk cId="3994860507" sldId="2147374665"/>
            <ac:spMk id="15" creationId="{E58D59D8-842C-AF66-61F1-A708A484E49C}"/>
          </ac:spMkLst>
        </pc:spChg>
        <pc:spChg chg="del">
          <ac:chgData name="Chinju Mary George" userId="c88f99b449f9b0fa" providerId="LiveId" clId="{6656D93D-126A-4B19-BD34-6A8CA99EA62D}" dt="2024-10-15T15:30:59.313" v="272" actId="478"/>
          <ac:spMkLst>
            <pc:docMk/>
            <pc:sldMk cId="3994860507" sldId="2147374665"/>
            <ac:spMk id="17" creationId="{ABE16B92-9BFB-B1C5-CEAE-F31634EAC759}"/>
          </ac:spMkLst>
        </pc:spChg>
        <pc:spChg chg="del">
          <ac:chgData name="Chinju Mary George" userId="c88f99b449f9b0fa" providerId="LiveId" clId="{6656D93D-126A-4B19-BD34-6A8CA99EA62D}" dt="2024-10-15T15:30:59.313" v="272" actId="478"/>
          <ac:spMkLst>
            <pc:docMk/>
            <pc:sldMk cId="3994860507" sldId="2147374665"/>
            <ac:spMk id="18" creationId="{D6266A75-40A0-67A7-9F73-0D838DF43482}"/>
          </ac:spMkLst>
        </pc:spChg>
        <pc:spChg chg="del">
          <ac:chgData name="Chinju Mary George" userId="c88f99b449f9b0fa" providerId="LiveId" clId="{6656D93D-126A-4B19-BD34-6A8CA99EA62D}" dt="2024-10-15T15:30:59.313" v="272" actId="478"/>
          <ac:spMkLst>
            <pc:docMk/>
            <pc:sldMk cId="3994860507" sldId="2147374665"/>
            <ac:spMk id="19" creationId="{1DD79144-F15E-EE13-B81E-3BE76E275179}"/>
          </ac:spMkLst>
        </pc:spChg>
        <pc:spChg chg="del">
          <ac:chgData name="Chinju Mary George" userId="c88f99b449f9b0fa" providerId="LiveId" clId="{6656D93D-126A-4B19-BD34-6A8CA99EA62D}" dt="2024-10-15T15:30:59.313" v="272" actId="478"/>
          <ac:spMkLst>
            <pc:docMk/>
            <pc:sldMk cId="3994860507" sldId="2147374665"/>
            <ac:spMk id="28" creationId="{6290E4C9-CF75-9A9E-B2F1-857FDF6BD33C}"/>
          </ac:spMkLst>
        </pc:spChg>
        <pc:grpChg chg="del">
          <ac:chgData name="Chinju Mary George" userId="c88f99b449f9b0fa" providerId="LiveId" clId="{6656D93D-126A-4B19-BD34-6A8CA99EA62D}" dt="2024-10-15T15:30:59.313" v="272" actId="478"/>
          <ac:grpSpMkLst>
            <pc:docMk/>
            <pc:sldMk cId="3994860507" sldId="2147374665"/>
            <ac:grpSpMk id="52" creationId="{90C6F5E3-B0CF-52A9-5B03-3A7E773DE9CA}"/>
          </ac:grpSpMkLst>
        </pc:grpChg>
        <pc:graphicFrameChg chg="add mod modGraphic">
          <ac:chgData name="Chinju Mary George" userId="c88f99b449f9b0fa" providerId="LiveId" clId="{6656D93D-126A-4B19-BD34-6A8CA99EA62D}" dt="2024-10-15T15:47:23.005" v="511" actId="403"/>
          <ac:graphicFrameMkLst>
            <pc:docMk/>
            <pc:sldMk cId="3994860507" sldId="2147374665"/>
            <ac:graphicFrameMk id="9" creationId="{5985D4BF-F3B1-5766-B555-DC6BE76E2CCC}"/>
          </ac:graphicFrameMkLst>
        </pc:graphicFrameChg>
        <pc:picChg chg="del">
          <ac:chgData name="Chinju Mary George" userId="c88f99b449f9b0fa" providerId="LiveId" clId="{6656D93D-126A-4B19-BD34-6A8CA99EA62D}" dt="2024-10-15T15:30:52.969" v="271" actId="478"/>
          <ac:picMkLst>
            <pc:docMk/>
            <pc:sldMk cId="3994860507" sldId="2147374665"/>
            <ac:picMk id="5" creationId="{DFEA6937-1C9B-A05C-93DA-72F7C7605FC7}"/>
          </ac:picMkLst>
        </pc:picChg>
        <pc:picChg chg="del">
          <ac:chgData name="Chinju Mary George" userId="c88f99b449f9b0fa" providerId="LiveId" clId="{6656D93D-126A-4B19-BD34-6A8CA99EA62D}" dt="2024-10-15T15:30:59.313" v="272" actId="478"/>
          <ac:picMkLst>
            <pc:docMk/>
            <pc:sldMk cId="3994860507" sldId="2147374665"/>
            <ac:picMk id="11" creationId="{CFAA3DD7-7ECD-E278-BA3D-1D78CAF0D839}"/>
          </ac:picMkLst>
        </pc:picChg>
        <pc:picChg chg="del">
          <ac:chgData name="Chinju Mary George" userId="c88f99b449f9b0fa" providerId="LiveId" clId="{6656D93D-126A-4B19-BD34-6A8CA99EA62D}" dt="2024-10-15T15:30:59.313" v="272" actId="478"/>
          <ac:picMkLst>
            <pc:docMk/>
            <pc:sldMk cId="3994860507" sldId="2147374665"/>
            <ac:picMk id="13" creationId="{9A6CA11C-BD3B-0AC5-6931-60A8C2F640DC}"/>
          </ac:picMkLst>
        </pc:picChg>
      </pc:sldChg>
      <pc:sldChg chg="del">
        <pc:chgData name="Chinju Mary George" userId="c88f99b449f9b0fa" providerId="LiveId" clId="{6656D93D-126A-4B19-BD34-6A8CA99EA62D}" dt="2024-10-15T15:30:49.788" v="270" actId="47"/>
        <pc:sldMkLst>
          <pc:docMk/>
          <pc:sldMk cId="3044429725" sldId="2147374666"/>
        </pc:sldMkLst>
      </pc:sldChg>
      <pc:sldChg chg="del">
        <pc:chgData name="Chinju Mary George" userId="c88f99b449f9b0fa" providerId="LiveId" clId="{6656D93D-126A-4B19-BD34-6A8CA99EA62D}" dt="2024-10-15T16:43:27.550" v="2056" actId="47"/>
        <pc:sldMkLst>
          <pc:docMk/>
          <pc:sldMk cId="2503684353" sldId="2147374667"/>
        </pc:sldMkLst>
      </pc:sldChg>
      <pc:sldChg chg="del">
        <pc:chgData name="Chinju Mary George" userId="c88f99b449f9b0fa" providerId="LiveId" clId="{6656D93D-126A-4B19-BD34-6A8CA99EA62D}" dt="2024-10-15T16:43:27.550" v="2056" actId="47"/>
        <pc:sldMkLst>
          <pc:docMk/>
          <pc:sldMk cId="1926127179" sldId="2147374669"/>
        </pc:sldMkLst>
      </pc:sldChg>
      <pc:sldChg chg="del">
        <pc:chgData name="Chinju Mary George" userId="c88f99b449f9b0fa" providerId="LiveId" clId="{6656D93D-126A-4B19-BD34-6A8CA99EA62D}" dt="2024-10-15T16:43:27.550" v="2056" actId="47"/>
        <pc:sldMkLst>
          <pc:docMk/>
          <pc:sldMk cId="1573612876" sldId="2147374670"/>
        </pc:sldMkLst>
      </pc:sldChg>
      <pc:sldChg chg="del">
        <pc:chgData name="Chinju Mary George" userId="c88f99b449f9b0fa" providerId="LiveId" clId="{6656D93D-126A-4B19-BD34-6A8CA99EA62D}" dt="2024-10-15T16:43:27.550" v="2056" actId="47"/>
        <pc:sldMkLst>
          <pc:docMk/>
          <pc:sldMk cId="3923993318" sldId="2147374671"/>
        </pc:sldMkLst>
      </pc:sldChg>
      <pc:sldChg chg="del">
        <pc:chgData name="Chinju Mary George" userId="c88f99b449f9b0fa" providerId="LiveId" clId="{6656D93D-126A-4B19-BD34-6A8CA99EA62D}" dt="2024-10-15T16:43:27.550" v="2056" actId="47"/>
        <pc:sldMkLst>
          <pc:docMk/>
          <pc:sldMk cId="135756608" sldId="2147374672"/>
        </pc:sldMkLst>
      </pc:sldChg>
      <pc:sldChg chg="del">
        <pc:chgData name="Chinju Mary George" userId="c88f99b449f9b0fa" providerId="LiveId" clId="{6656D93D-126A-4B19-BD34-6A8CA99EA62D}" dt="2024-10-15T16:43:27.550" v="2056" actId="47"/>
        <pc:sldMkLst>
          <pc:docMk/>
          <pc:sldMk cId="515679219" sldId="2147374673"/>
        </pc:sldMkLst>
      </pc:sldChg>
      <pc:sldChg chg="del">
        <pc:chgData name="Chinju Mary George" userId="c88f99b449f9b0fa" providerId="LiveId" clId="{6656D93D-126A-4B19-BD34-6A8CA99EA62D}" dt="2024-10-15T16:43:27.550" v="2056" actId="47"/>
        <pc:sldMkLst>
          <pc:docMk/>
          <pc:sldMk cId="1994638942" sldId="2147374674"/>
        </pc:sldMkLst>
      </pc:sldChg>
      <pc:sldChg chg="del">
        <pc:chgData name="Chinju Mary George" userId="c88f99b449f9b0fa" providerId="LiveId" clId="{6656D93D-126A-4B19-BD34-6A8CA99EA62D}" dt="2024-10-15T16:43:27.550" v="2056" actId="47"/>
        <pc:sldMkLst>
          <pc:docMk/>
          <pc:sldMk cId="3449000915" sldId="2147374675"/>
        </pc:sldMkLst>
      </pc:sldChg>
      <pc:sldChg chg="del">
        <pc:chgData name="Chinju Mary George" userId="c88f99b449f9b0fa" providerId="LiveId" clId="{6656D93D-126A-4B19-BD34-6A8CA99EA62D}" dt="2024-10-15T16:43:27.550" v="2056" actId="47"/>
        <pc:sldMkLst>
          <pc:docMk/>
          <pc:sldMk cId="1326173451" sldId="2147374676"/>
        </pc:sldMkLst>
      </pc:sldChg>
      <pc:sldChg chg="del">
        <pc:chgData name="Chinju Mary George" userId="c88f99b449f9b0fa" providerId="LiveId" clId="{6656D93D-126A-4B19-BD34-6A8CA99EA62D}" dt="2024-10-15T16:43:27.550" v="2056" actId="47"/>
        <pc:sldMkLst>
          <pc:docMk/>
          <pc:sldMk cId="3442280710" sldId="2147374677"/>
        </pc:sldMkLst>
      </pc:sldChg>
      <pc:sldChg chg="del">
        <pc:chgData name="Chinju Mary George" userId="c88f99b449f9b0fa" providerId="LiveId" clId="{6656D93D-126A-4B19-BD34-6A8CA99EA62D}" dt="2024-10-15T16:43:27.550" v="2056" actId="47"/>
        <pc:sldMkLst>
          <pc:docMk/>
          <pc:sldMk cId="2824994164" sldId="2147374678"/>
        </pc:sldMkLst>
      </pc:sldChg>
      <pc:sldChg chg="del">
        <pc:chgData name="Chinju Mary George" userId="c88f99b449f9b0fa" providerId="LiveId" clId="{6656D93D-126A-4B19-BD34-6A8CA99EA62D}" dt="2024-10-15T16:43:27.550" v="2056" actId="47"/>
        <pc:sldMkLst>
          <pc:docMk/>
          <pc:sldMk cId="1773031054" sldId="2147374679"/>
        </pc:sldMkLst>
      </pc:sldChg>
      <pc:sldChg chg="del">
        <pc:chgData name="Chinju Mary George" userId="c88f99b449f9b0fa" providerId="LiveId" clId="{6656D93D-126A-4B19-BD34-6A8CA99EA62D}" dt="2024-10-15T16:43:27.550" v="2056" actId="47"/>
        <pc:sldMkLst>
          <pc:docMk/>
          <pc:sldMk cId="2193543246" sldId="2147374680"/>
        </pc:sldMkLst>
      </pc:sldChg>
      <pc:sldChg chg="del">
        <pc:chgData name="Chinju Mary George" userId="c88f99b449f9b0fa" providerId="LiveId" clId="{6656D93D-126A-4B19-BD34-6A8CA99EA62D}" dt="2024-10-15T16:43:27.550" v="2056" actId="47"/>
        <pc:sldMkLst>
          <pc:docMk/>
          <pc:sldMk cId="1131221935" sldId="2147374681"/>
        </pc:sldMkLst>
      </pc:sldChg>
      <pc:sldChg chg="del">
        <pc:chgData name="Chinju Mary George" userId="c88f99b449f9b0fa" providerId="LiveId" clId="{6656D93D-126A-4B19-BD34-6A8CA99EA62D}" dt="2024-10-15T16:43:27.550" v="2056" actId="47"/>
        <pc:sldMkLst>
          <pc:docMk/>
          <pc:sldMk cId="1691866316" sldId="2147374682"/>
        </pc:sldMkLst>
      </pc:sldChg>
      <pc:sldChg chg="addSp delSp modSp add mod">
        <pc:chgData name="Chinju Mary George" userId="c88f99b449f9b0fa" providerId="LiveId" clId="{6656D93D-126A-4B19-BD34-6A8CA99EA62D}" dt="2024-10-22T15:53:03.715" v="3015" actId="20577"/>
        <pc:sldMkLst>
          <pc:docMk/>
          <pc:sldMk cId="1097756401" sldId="2147374683"/>
        </pc:sldMkLst>
        <pc:spChg chg="add del mod ord">
          <ac:chgData name="Chinju Mary George" userId="c88f99b449f9b0fa" providerId="LiveId" clId="{6656D93D-126A-4B19-BD34-6A8CA99EA62D}" dt="2024-10-15T16:14:21.933" v="1114" actId="1076"/>
          <ac:spMkLst>
            <pc:docMk/>
            <pc:sldMk cId="1097756401" sldId="2147374683"/>
            <ac:spMk id="3" creationId="{2D0DDE21-1CB2-5091-8BF2-F6A83EBC0E20}"/>
          </ac:spMkLst>
        </pc:spChg>
        <pc:spChg chg="add mod">
          <ac:chgData name="Chinju Mary George" userId="c88f99b449f9b0fa" providerId="LiveId" clId="{6656D93D-126A-4B19-BD34-6A8CA99EA62D}" dt="2024-10-15T16:21:46.928" v="1395" actId="14100"/>
          <ac:spMkLst>
            <pc:docMk/>
            <pc:sldMk cId="1097756401" sldId="2147374683"/>
            <ac:spMk id="5" creationId="{2A2D21AF-8068-B60E-4CBC-DF00DD15F345}"/>
          </ac:spMkLst>
        </pc:spChg>
        <pc:spChg chg="add del mod">
          <ac:chgData name="Chinju Mary George" userId="c88f99b449f9b0fa" providerId="LiveId" clId="{6656D93D-126A-4B19-BD34-6A8CA99EA62D}" dt="2024-10-15T16:05:32.429" v="765"/>
          <ac:spMkLst>
            <pc:docMk/>
            <pc:sldMk cId="1097756401" sldId="2147374683"/>
            <ac:spMk id="6" creationId="{93F3A280-C00E-8C19-8602-FA9FBAF8D158}"/>
          </ac:spMkLst>
        </pc:spChg>
        <pc:spChg chg="add mod">
          <ac:chgData name="Chinju Mary George" userId="c88f99b449f9b0fa" providerId="LiveId" clId="{6656D93D-126A-4B19-BD34-6A8CA99EA62D}" dt="2024-10-15T16:28:46.288" v="1761" actId="1076"/>
          <ac:spMkLst>
            <pc:docMk/>
            <pc:sldMk cId="1097756401" sldId="2147374683"/>
            <ac:spMk id="10" creationId="{7B77467B-2B8D-B23F-B3F6-B46C151D130B}"/>
          </ac:spMkLst>
        </pc:spChg>
        <pc:spChg chg="add mod">
          <ac:chgData name="Chinju Mary George" userId="c88f99b449f9b0fa" providerId="LiveId" clId="{6656D93D-126A-4B19-BD34-6A8CA99EA62D}" dt="2024-10-15T16:28:51.017" v="1762" actId="1076"/>
          <ac:spMkLst>
            <pc:docMk/>
            <pc:sldMk cId="1097756401" sldId="2147374683"/>
            <ac:spMk id="11" creationId="{31ACFEDD-B2BD-55DA-D6DB-731CB6EFD0DD}"/>
          </ac:spMkLst>
        </pc:spChg>
        <pc:spChg chg="del mod">
          <ac:chgData name="Chinju Mary George" userId="c88f99b449f9b0fa" providerId="LiveId" clId="{6656D93D-126A-4B19-BD34-6A8CA99EA62D}" dt="2024-10-15T16:00:17.469" v="631" actId="478"/>
          <ac:spMkLst>
            <pc:docMk/>
            <pc:sldMk cId="1097756401" sldId="2147374683"/>
            <ac:spMk id="12" creationId="{364A8FE9-6FC6-E109-F837-B83291C85618}"/>
          </ac:spMkLst>
        </pc:spChg>
        <pc:spChg chg="add mod">
          <ac:chgData name="Chinju Mary George" userId="c88f99b449f9b0fa" providerId="LiveId" clId="{6656D93D-126A-4B19-BD34-6A8CA99EA62D}" dt="2024-10-15T16:27:12.680" v="1710" actId="1076"/>
          <ac:spMkLst>
            <pc:docMk/>
            <pc:sldMk cId="1097756401" sldId="2147374683"/>
            <ac:spMk id="13" creationId="{71AE95BC-7E31-EC30-E544-2FB2335D88D8}"/>
          </ac:spMkLst>
        </pc:spChg>
        <pc:spChg chg="add del mod">
          <ac:chgData name="Chinju Mary George" userId="c88f99b449f9b0fa" providerId="LiveId" clId="{6656D93D-126A-4B19-BD34-6A8CA99EA62D}" dt="2024-10-15T16:23:07.778" v="1438"/>
          <ac:spMkLst>
            <pc:docMk/>
            <pc:sldMk cId="1097756401" sldId="2147374683"/>
            <ac:spMk id="18" creationId="{779F7BB1-B8CB-11ED-FB9C-038BB1E270C1}"/>
          </ac:spMkLst>
        </pc:spChg>
        <pc:spChg chg="add mod">
          <ac:chgData name="Chinju Mary George" userId="c88f99b449f9b0fa" providerId="LiveId" clId="{6656D93D-126A-4B19-BD34-6A8CA99EA62D}" dt="2024-10-16T01:30:54.028" v="2993" actId="1076"/>
          <ac:spMkLst>
            <pc:docMk/>
            <pc:sldMk cId="1097756401" sldId="2147374683"/>
            <ac:spMk id="19" creationId="{57A4F36A-1FBD-9D87-F617-461D198C6145}"/>
          </ac:spMkLst>
        </pc:spChg>
        <pc:spChg chg="add mod">
          <ac:chgData name="Chinju Mary George" userId="c88f99b449f9b0fa" providerId="LiveId" clId="{6656D93D-126A-4B19-BD34-6A8CA99EA62D}" dt="2024-10-15T16:24:14.649" v="1461"/>
          <ac:spMkLst>
            <pc:docMk/>
            <pc:sldMk cId="1097756401" sldId="2147374683"/>
            <ac:spMk id="21" creationId="{EA6855BB-8173-BECC-4827-5402D5C628BD}"/>
          </ac:spMkLst>
        </pc:spChg>
        <pc:spChg chg="add mod">
          <ac:chgData name="Chinju Mary George" userId="c88f99b449f9b0fa" providerId="LiveId" clId="{6656D93D-126A-4B19-BD34-6A8CA99EA62D}" dt="2024-10-15T16:44:32.108" v="2130" actId="113"/>
          <ac:spMkLst>
            <pc:docMk/>
            <pc:sldMk cId="1097756401" sldId="2147374683"/>
            <ac:spMk id="22" creationId="{47EF8AAB-EE26-9257-BD86-941CD955DC0B}"/>
          </ac:spMkLst>
        </pc:spChg>
        <pc:spChg chg="add mod">
          <ac:chgData name="Chinju Mary George" userId="c88f99b449f9b0fa" providerId="LiveId" clId="{6656D93D-126A-4B19-BD34-6A8CA99EA62D}" dt="2024-10-16T01:31:01.634" v="2994" actId="1076"/>
          <ac:spMkLst>
            <pc:docMk/>
            <pc:sldMk cId="1097756401" sldId="2147374683"/>
            <ac:spMk id="25" creationId="{0CBB3E9F-BF5D-7136-07DA-7F89A331BAE1}"/>
          </ac:spMkLst>
        </pc:spChg>
        <pc:spChg chg="add del mod">
          <ac:chgData name="Chinju Mary George" userId="c88f99b449f9b0fa" providerId="LiveId" clId="{6656D93D-126A-4B19-BD34-6A8CA99EA62D}" dt="2024-10-22T15:53:03.715" v="3015" actId="20577"/>
          <ac:spMkLst>
            <pc:docMk/>
            <pc:sldMk cId="1097756401" sldId="2147374683"/>
            <ac:spMk id="26" creationId="{DA4B109B-FBA7-E9A0-9A43-54A919E03F41}"/>
          </ac:spMkLst>
        </pc:spChg>
        <pc:spChg chg="add">
          <ac:chgData name="Chinju Mary George" userId="c88f99b449f9b0fa" providerId="LiveId" clId="{6656D93D-126A-4B19-BD34-6A8CA99EA62D}" dt="2024-10-15T16:38:52.353" v="1925"/>
          <ac:spMkLst>
            <pc:docMk/>
            <pc:sldMk cId="1097756401" sldId="2147374683"/>
            <ac:spMk id="27" creationId="{8091361C-3818-4334-4726-31E74E778CCC}"/>
          </ac:spMkLst>
        </pc:spChg>
        <pc:spChg chg="add del mod">
          <ac:chgData name="Chinju Mary George" userId="c88f99b449f9b0fa" providerId="LiveId" clId="{6656D93D-126A-4B19-BD34-6A8CA99EA62D}" dt="2024-10-15T17:34:27.436" v="2216" actId="478"/>
          <ac:spMkLst>
            <pc:docMk/>
            <pc:sldMk cId="1097756401" sldId="2147374683"/>
            <ac:spMk id="29" creationId="{93934D36-0E84-7A73-D51B-D07756E089CB}"/>
          </ac:spMkLst>
        </pc:spChg>
        <pc:spChg chg="add del mod">
          <ac:chgData name="Chinju Mary George" userId="c88f99b449f9b0fa" providerId="LiveId" clId="{6656D93D-126A-4B19-BD34-6A8CA99EA62D}" dt="2024-10-15T17:34:24.933" v="2215" actId="478"/>
          <ac:spMkLst>
            <pc:docMk/>
            <pc:sldMk cId="1097756401" sldId="2147374683"/>
            <ac:spMk id="34" creationId="{C8FA36C1-85B6-4B53-D0BC-3AF6AA47F2AE}"/>
          </ac:spMkLst>
        </pc:spChg>
        <pc:graphicFrameChg chg="del mod">
          <ac:chgData name="Chinju Mary George" userId="c88f99b449f9b0fa" providerId="LiveId" clId="{6656D93D-126A-4B19-BD34-6A8CA99EA62D}" dt="2024-10-15T15:58:09.901" v="611" actId="478"/>
          <ac:graphicFrameMkLst>
            <pc:docMk/>
            <pc:sldMk cId="1097756401" sldId="2147374683"/>
            <ac:graphicFrameMk id="9" creationId="{14150D89-A0B3-B526-6254-7F3C37BB1C75}"/>
          </ac:graphicFrameMkLst>
        </pc:graphicFrameChg>
        <pc:graphicFrameChg chg="add del mod">
          <ac:chgData name="Chinju Mary George" userId="c88f99b449f9b0fa" providerId="LiveId" clId="{6656D93D-126A-4B19-BD34-6A8CA99EA62D}" dt="2024-10-15T17:34:21.838" v="2214" actId="478"/>
          <ac:graphicFrameMkLst>
            <pc:docMk/>
            <pc:sldMk cId="1097756401" sldId="2147374683"/>
            <ac:graphicFrameMk id="28" creationId="{6D0DD473-38F0-5AB7-7C9B-F59A2B8F893A}"/>
          </ac:graphicFrameMkLst>
        </pc:graphicFrameChg>
        <pc:picChg chg="add del mod">
          <ac:chgData name="Chinju Mary George" userId="c88f99b449f9b0fa" providerId="LiveId" clId="{6656D93D-126A-4B19-BD34-6A8CA99EA62D}" dt="2024-10-15T16:05:32.415" v="763" actId="478"/>
          <ac:picMkLst>
            <pc:docMk/>
            <pc:sldMk cId="1097756401" sldId="2147374683"/>
            <ac:picMk id="4" creationId="{D88CD7E1-A2E8-CD04-07FA-6D2757C16C05}"/>
          </ac:picMkLst>
        </pc:picChg>
        <pc:picChg chg="add del mod">
          <ac:chgData name="Chinju Mary George" userId="c88f99b449f9b0fa" providerId="LiveId" clId="{6656D93D-126A-4B19-BD34-6A8CA99EA62D}" dt="2024-10-15T16:06:11.415" v="771" actId="478"/>
          <ac:picMkLst>
            <pc:docMk/>
            <pc:sldMk cId="1097756401" sldId="2147374683"/>
            <ac:picMk id="7" creationId="{9E85B6D4-747C-0192-E826-738A6F54E7E4}"/>
          </ac:picMkLst>
        </pc:picChg>
        <pc:picChg chg="add mod">
          <ac:chgData name="Chinju Mary George" userId="c88f99b449f9b0fa" providerId="LiveId" clId="{6656D93D-126A-4B19-BD34-6A8CA99EA62D}" dt="2024-10-16T01:30:44.110" v="2992" actId="1076"/>
          <ac:picMkLst>
            <pc:docMk/>
            <pc:sldMk cId="1097756401" sldId="2147374683"/>
            <ac:picMk id="8" creationId="{F84AB365-F9C5-13B7-C44D-FD244A7FEFB0}"/>
          </ac:picMkLst>
        </pc:picChg>
        <pc:picChg chg="add mod">
          <ac:chgData name="Chinju Mary George" userId="c88f99b449f9b0fa" providerId="LiveId" clId="{6656D93D-126A-4B19-BD34-6A8CA99EA62D}" dt="2024-10-15T16:16:07.155" v="1151"/>
          <ac:picMkLst>
            <pc:docMk/>
            <pc:sldMk cId="1097756401" sldId="2147374683"/>
            <ac:picMk id="14" creationId="{C46D0E1B-C015-5229-2222-214E40FDCF78}"/>
          </ac:picMkLst>
        </pc:picChg>
        <pc:picChg chg="add mod">
          <ac:chgData name="Chinju Mary George" userId="c88f99b449f9b0fa" providerId="LiveId" clId="{6656D93D-126A-4B19-BD34-6A8CA99EA62D}" dt="2024-10-16T01:31:14.761" v="2995" actId="1076"/>
          <ac:picMkLst>
            <pc:docMk/>
            <pc:sldMk cId="1097756401" sldId="2147374683"/>
            <ac:picMk id="15" creationId="{539D6D3C-F56A-7400-44D3-E16308000C11}"/>
          </ac:picMkLst>
        </pc:picChg>
        <pc:picChg chg="add del mod">
          <ac:chgData name="Chinju Mary George" userId="c88f99b449f9b0fa" providerId="LiveId" clId="{6656D93D-126A-4B19-BD34-6A8CA99EA62D}" dt="2024-10-15T16:19:27.947" v="1365" actId="478"/>
          <ac:picMkLst>
            <pc:docMk/>
            <pc:sldMk cId="1097756401" sldId="2147374683"/>
            <ac:picMk id="16" creationId="{E8032EB1-F999-08C5-B01B-A6DD298117B9}"/>
          </ac:picMkLst>
        </pc:picChg>
        <pc:picChg chg="add mod">
          <ac:chgData name="Chinju Mary George" userId="c88f99b449f9b0fa" providerId="LiveId" clId="{6656D93D-126A-4B19-BD34-6A8CA99EA62D}" dt="2024-10-16T01:30:23.618" v="2990" actId="1076"/>
          <ac:picMkLst>
            <pc:docMk/>
            <pc:sldMk cId="1097756401" sldId="2147374683"/>
            <ac:picMk id="17" creationId="{04EA40DA-7D8A-4AAE-C5F8-6B65984D030D}"/>
          </ac:picMkLst>
        </pc:picChg>
        <pc:picChg chg="add mod">
          <ac:chgData name="Chinju Mary George" userId="c88f99b449f9b0fa" providerId="LiveId" clId="{6656D93D-126A-4B19-BD34-6A8CA99EA62D}" dt="2024-10-15T16:07:02.679" v="772"/>
          <ac:picMkLst>
            <pc:docMk/>
            <pc:sldMk cId="1097756401" sldId="2147374683"/>
            <ac:picMk id="20" creationId="{C1932EC2-E519-E04B-850D-ED31AD419517}"/>
          </ac:picMkLst>
        </pc:picChg>
        <pc:picChg chg="add mod">
          <ac:chgData name="Chinju Mary George" userId="c88f99b449f9b0fa" providerId="LiveId" clId="{6656D93D-126A-4B19-BD34-6A8CA99EA62D}" dt="2024-10-15T16:26:35.878" v="1703"/>
          <ac:picMkLst>
            <pc:docMk/>
            <pc:sldMk cId="1097756401" sldId="2147374683"/>
            <ac:picMk id="23" creationId="{F942F03A-E63D-293E-D428-5CE3E8630FF0}"/>
          </ac:picMkLst>
        </pc:picChg>
        <pc:picChg chg="add mod">
          <ac:chgData name="Chinju Mary George" userId="c88f99b449f9b0fa" providerId="LiveId" clId="{6656D93D-126A-4B19-BD34-6A8CA99EA62D}" dt="2024-10-16T01:30:20.236" v="2989" actId="1076"/>
          <ac:picMkLst>
            <pc:docMk/>
            <pc:sldMk cId="1097756401" sldId="2147374683"/>
            <ac:picMk id="24" creationId="{3A0D0268-BFE1-294E-6B2F-A91018E37863}"/>
          </ac:picMkLst>
        </pc:picChg>
        <pc:cxnChg chg="add del mod">
          <ac:chgData name="Chinju Mary George" userId="c88f99b449f9b0fa" providerId="LiveId" clId="{6656D93D-126A-4B19-BD34-6A8CA99EA62D}" dt="2024-10-15T17:34:24.933" v="2215" actId="478"/>
          <ac:cxnSpMkLst>
            <pc:docMk/>
            <pc:sldMk cId="1097756401" sldId="2147374683"/>
            <ac:cxnSpMk id="31" creationId="{7A72ED21-C1CA-75FF-899F-2AFFB2A73CE9}"/>
          </ac:cxnSpMkLst>
        </pc:cxnChg>
      </pc:sldChg>
      <pc:sldChg chg="addSp delSp modSp add mod">
        <pc:chgData name="Chinju Mary George" userId="c88f99b449f9b0fa" providerId="LiveId" clId="{6656D93D-126A-4B19-BD34-6A8CA99EA62D}" dt="2024-10-15T17:35:25.326" v="2308" actId="20577"/>
        <pc:sldMkLst>
          <pc:docMk/>
          <pc:sldMk cId="1137338901" sldId="2147374684"/>
        </pc:sldMkLst>
        <pc:spChg chg="add mod">
          <ac:chgData name="Chinju Mary George" userId="c88f99b449f9b0fa" providerId="LiveId" clId="{6656D93D-126A-4B19-BD34-6A8CA99EA62D}" dt="2024-10-15T17:35:25.326" v="2308" actId="20577"/>
          <ac:spMkLst>
            <pc:docMk/>
            <pc:sldMk cId="1137338901" sldId="2147374684"/>
            <ac:spMk id="2" creationId="{5501A45A-B386-A2A6-5E01-3BB5F2472CA5}"/>
          </ac:spMkLst>
        </pc:spChg>
        <pc:spChg chg="mod">
          <ac:chgData name="Chinju Mary George" userId="c88f99b449f9b0fa" providerId="LiveId" clId="{6656D93D-126A-4B19-BD34-6A8CA99EA62D}" dt="2024-10-15T16:44:15.624" v="2128" actId="20577"/>
          <ac:spMkLst>
            <pc:docMk/>
            <pc:sldMk cId="1137338901" sldId="2147374684"/>
            <ac:spMk id="3" creationId="{C8C09CEA-7F3D-27F4-48B5-EC91F9660638}"/>
          </ac:spMkLst>
        </pc:spChg>
        <pc:spChg chg="mod">
          <ac:chgData name="Chinju Mary George" userId="c88f99b449f9b0fa" providerId="LiveId" clId="{6656D93D-126A-4B19-BD34-6A8CA99EA62D}" dt="2024-10-15T16:45:26.531" v="2200" actId="20577"/>
          <ac:spMkLst>
            <pc:docMk/>
            <pc:sldMk cId="1137338901" sldId="2147374684"/>
            <ac:spMk id="22" creationId="{D5685C85-98A6-D517-CB70-500C9022B593}"/>
          </ac:spMkLst>
        </pc:spChg>
        <pc:spChg chg="mod">
          <ac:chgData name="Chinju Mary George" userId="c88f99b449f9b0fa" providerId="LiveId" clId="{6656D93D-126A-4B19-BD34-6A8CA99EA62D}" dt="2024-10-15T16:46:07.671" v="2211" actId="20577"/>
          <ac:spMkLst>
            <pc:docMk/>
            <pc:sldMk cId="1137338901" sldId="2147374684"/>
            <ac:spMk id="26" creationId="{9900E8C5-EA7B-A9C0-F3BA-FAF344C39050}"/>
          </ac:spMkLst>
        </pc:spChg>
        <pc:spChg chg="del">
          <ac:chgData name="Chinju Mary George" userId="c88f99b449f9b0fa" providerId="LiveId" clId="{6656D93D-126A-4B19-BD34-6A8CA99EA62D}" dt="2024-10-15T17:33:57.163" v="2213" actId="478"/>
          <ac:spMkLst>
            <pc:docMk/>
            <pc:sldMk cId="1137338901" sldId="2147374684"/>
            <ac:spMk id="29" creationId="{A161B859-BB67-BF83-1ADF-609678FA9496}"/>
          </ac:spMkLst>
        </pc:spChg>
        <pc:spChg chg="del">
          <ac:chgData name="Chinju Mary George" userId="c88f99b449f9b0fa" providerId="LiveId" clId="{6656D93D-126A-4B19-BD34-6A8CA99EA62D}" dt="2024-10-15T17:33:53.302" v="2212" actId="478"/>
          <ac:spMkLst>
            <pc:docMk/>
            <pc:sldMk cId="1137338901" sldId="2147374684"/>
            <ac:spMk id="34" creationId="{B5F606DC-5149-BB1E-2265-00490941E1FC}"/>
          </ac:spMkLst>
        </pc:spChg>
        <pc:graphicFrameChg chg="del">
          <ac:chgData name="Chinju Mary George" userId="c88f99b449f9b0fa" providerId="LiveId" clId="{6656D93D-126A-4B19-BD34-6A8CA99EA62D}" dt="2024-10-15T16:44:20.817" v="2129" actId="478"/>
          <ac:graphicFrameMkLst>
            <pc:docMk/>
            <pc:sldMk cId="1137338901" sldId="2147374684"/>
            <ac:graphicFrameMk id="28" creationId="{92EEB81D-17EB-C9E2-50E4-74045EEF6BF5}"/>
          </ac:graphicFrameMkLst>
        </pc:graphicFrameChg>
        <pc:picChg chg="mod">
          <ac:chgData name="Chinju Mary George" userId="c88f99b449f9b0fa" providerId="LiveId" clId="{6656D93D-126A-4B19-BD34-6A8CA99EA62D}" dt="2024-10-15T17:34:37.367" v="2219" actId="1076"/>
          <ac:picMkLst>
            <pc:docMk/>
            <pc:sldMk cId="1137338901" sldId="2147374684"/>
            <ac:picMk id="15" creationId="{688C7307-D4EF-2E36-2D44-DA1D1941B0CE}"/>
          </ac:picMkLst>
        </pc:picChg>
        <pc:cxnChg chg="del">
          <ac:chgData name="Chinju Mary George" userId="c88f99b449f9b0fa" providerId="LiveId" clId="{6656D93D-126A-4B19-BD34-6A8CA99EA62D}" dt="2024-10-15T17:33:57.163" v="2213" actId="478"/>
          <ac:cxnSpMkLst>
            <pc:docMk/>
            <pc:sldMk cId="1137338901" sldId="2147374684"/>
            <ac:cxnSpMk id="31" creationId="{08699BDC-2578-768D-A5C1-1E007A81F37F}"/>
          </ac:cxnSpMkLst>
        </pc:cxnChg>
      </pc:sldChg>
      <pc:sldChg chg="modSp add mod">
        <pc:chgData name="Chinju Mary George" userId="c88f99b449f9b0fa" providerId="LiveId" clId="{6656D93D-126A-4B19-BD34-6A8CA99EA62D}" dt="2024-10-22T16:32:44.459" v="3045" actId="5793"/>
        <pc:sldMkLst>
          <pc:docMk/>
          <pc:sldMk cId="169013034" sldId="2147374685"/>
        </pc:sldMkLst>
        <pc:spChg chg="mod">
          <ac:chgData name="Chinju Mary George" userId="c88f99b449f9b0fa" providerId="LiveId" clId="{6656D93D-126A-4B19-BD34-6A8CA99EA62D}" dt="2024-10-15T17:37:19.584" v="2393" actId="207"/>
          <ac:spMkLst>
            <pc:docMk/>
            <pc:sldMk cId="169013034" sldId="2147374685"/>
            <ac:spMk id="2" creationId="{EA8C5B58-1F98-480A-D72F-584247CE4C87}"/>
          </ac:spMkLst>
        </pc:spChg>
        <pc:spChg chg="mod">
          <ac:chgData name="Chinju Mary George" userId="c88f99b449f9b0fa" providerId="LiveId" clId="{6656D93D-126A-4B19-BD34-6A8CA99EA62D}" dt="2024-10-22T16:32:44.459" v="3045" actId="5793"/>
          <ac:spMkLst>
            <pc:docMk/>
            <pc:sldMk cId="169013034" sldId="2147374685"/>
            <ac:spMk id="3" creationId="{544B203C-0BB3-4605-DC42-04D0CFD3E681}"/>
          </ac:spMkLst>
        </pc:spChg>
        <pc:spChg chg="mod">
          <ac:chgData name="Chinju Mary George" userId="c88f99b449f9b0fa" providerId="LiveId" clId="{6656D93D-126A-4B19-BD34-6A8CA99EA62D}" dt="2024-10-15T17:37:28.592" v="2395" actId="20577"/>
          <ac:spMkLst>
            <pc:docMk/>
            <pc:sldMk cId="169013034" sldId="2147374685"/>
            <ac:spMk id="22" creationId="{DEDA8AAE-06AC-A6A6-E268-6FA171F8C29E}"/>
          </ac:spMkLst>
        </pc:spChg>
        <pc:spChg chg="mod">
          <ac:chgData name="Chinju Mary George" userId="c88f99b449f9b0fa" providerId="LiveId" clId="{6656D93D-126A-4B19-BD34-6A8CA99EA62D}" dt="2024-10-15T17:36:44.567" v="2391" actId="20577"/>
          <ac:spMkLst>
            <pc:docMk/>
            <pc:sldMk cId="169013034" sldId="2147374685"/>
            <ac:spMk id="26" creationId="{62145943-66FB-9892-1569-63DD975A5122}"/>
          </ac:spMkLst>
        </pc:spChg>
      </pc:sldChg>
      <pc:sldChg chg="delSp modSp add mod">
        <pc:chgData name="Chinju Mary George" userId="c88f99b449f9b0fa" providerId="LiveId" clId="{6656D93D-126A-4B19-BD34-6A8CA99EA62D}" dt="2024-10-22T16:35:45.400" v="3110" actId="20577"/>
        <pc:sldMkLst>
          <pc:docMk/>
          <pc:sldMk cId="4262264447" sldId="2147374686"/>
        </pc:sldMkLst>
        <pc:spChg chg="del">
          <ac:chgData name="Chinju Mary George" userId="c88f99b449f9b0fa" providerId="LiveId" clId="{6656D93D-126A-4B19-BD34-6A8CA99EA62D}" dt="2024-10-15T17:41:42.066" v="2595" actId="478"/>
          <ac:spMkLst>
            <pc:docMk/>
            <pc:sldMk cId="4262264447" sldId="2147374686"/>
            <ac:spMk id="2" creationId="{9A0D6E4A-CAA8-3F4A-7C47-EBD7CD233512}"/>
          </ac:spMkLst>
        </pc:spChg>
        <pc:spChg chg="mod">
          <ac:chgData name="Chinju Mary George" userId="c88f99b449f9b0fa" providerId="LiveId" clId="{6656D93D-126A-4B19-BD34-6A8CA99EA62D}" dt="2024-10-22T16:35:45.400" v="3110" actId="20577"/>
          <ac:spMkLst>
            <pc:docMk/>
            <pc:sldMk cId="4262264447" sldId="2147374686"/>
            <ac:spMk id="3" creationId="{28FB5555-44CE-A3D0-EE2C-461D90C3B957}"/>
          </ac:spMkLst>
        </pc:spChg>
        <pc:spChg chg="mod">
          <ac:chgData name="Chinju Mary George" userId="c88f99b449f9b0fa" providerId="LiveId" clId="{6656D93D-126A-4B19-BD34-6A8CA99EA62D}" dt="2024-10-15T17:40:22.865" v="2523" actId="20577"/>
          <ac:spMkLst>
            <pc:docMk/>
            <pc:sldMk cId="4262264447" sldId="2147374686"/>
            <ac:spMk id="11" creationId="{211279F5-4133-1FBB-84BB-532FEC6AF699}"/>
          </ac:spMkLst>
        </pc:spChg>
        <pc:spChg chg="mod">
          <ac:chgData name="Chinju Mary George" userId="c88f99b449f9b0fa" providerId="LiveId" clId="{6656D93D-126A-4B19-BD34-6A8CA99EA62D}" dt="2024-10-15T18:21:53.411" v="2958" actId="113"/>
          <ac:spMkLst>
            <pc:docMk/>
            <pc:sldMk cId="4262264447" sldId="2147374686"/>
            <ac:spMk id="22" creationId="{FDDFCDF1-FF9F-265F-7D73-550667812DBE}"/>
          </ac:spMkLst>
        </pc:spChg>
        <pc:spChg chg="mod">
          <ac:chgData name="Chinju Mary George" userId="c88f99b449f9b0fa" providerId="LiveId" clId="{6656D93D-126A-4B19-BD34-6A8CA99EA62D}" dt="2024-10-16T01:31:44.264" v="2996" actId="20577"/>
          <ac:spMkLst>
            <pc:docMk/>
            <pc:sldMk cId="4262264447" sldId="2147374686"/>
            <ac:spMk id="26" creationId="{393E4DB7-D181-D9C3-1E38-CD68F227A1D6}"/>
          </ac:spMkLst>
        </pc:spChg>
      </pc:sldChg>
      <pc:sldChg chg="addSp delSp modSp add mod">
        <pc:chgData name="Chinju Mary George" userId="c88f99b449f9b0fa" providerId="LiveId" clId="{6656D93D-126A-4B19-BD34-6A8CA99EA62D}" dt="2024-10-16T01:54:39.742" v="3013" actId="2711"/>
        <pc:sldMkLst>
          <pc:docMk/>
          <pc:sldMk cId="3925758669" sldId="2147374687"/>
        </pc:sldMkLst>
        <pc:spChg chg="mod">
          <ac:chgData name="Chinju Mary George" userId="c88f99b449f9b0fa" providerId="LiveId" clId="{6656D93D-126A-4B19-BD34-6A8CA99EA62D}" dt="2024-10-15T18:05:37" v="2708" actId="1076"/>
          <ac:spMkLst>
            <pc:docMk/>
            <pc:sldMk cId="3925758669" sldId="2147374687"/>
            <ac:spMk id="3" creationId="{506F8017-5EDA-0FAE-E57B-A34E083D118C}"/>
          </ac:spMkLst>
        </pc:spChg>
        <pc:spChg chg="add mod">
          <ac:chgData name="Chinju Mary George" userId="c88f99b449f9b0fa" providerId="LiveId" clId="{6656D93D-126A-4B19-BD34-6A8CA99EA62D}" dt="2024-10-15T18:05:43.642" v="2709" actId="20577"/>
          <ac:spMkLst>
            <pc:docMk/>
            <pc:sldMk cId="3925758669" sldId="2147374687"/>
            <ac:spMk id="4" creationId="{22870128-8AF0-D366-BAE0-C565B9521515}"/>
          </ac:spMkLst>
        </pc:spChg>
        <pc:spChg chg="del">
          <ac:chgData name="Chinju Mary George" userId="c88f99b449f9b0fa" providerId="LiveId" clId="{6656D93D-126A-4B19-BD34-6A8CA99EA62D}" dt="2024-10-15T17:59:29.568" v="2625" actId="478"/>
          <ac:spMkLst>
            <pc:docMk/>
            <pc:sldMk cId="3925758669" sldId="2147374687"/>
            <ac:spMk id="5" creationId="{49494333-6451-5607-1A75-388894AA3649}"/>
          </ac:spMkLst>
        </pc:spChg>
        <pc:spChg chg="add mod">
          <ac:chgData name="Chinju Mary George" userId="c88f99b449f9b0fa" providerId="LiveId" clId="{6656D93D-126A-4B19-BD34-6A8CA99EA62D}" dt="2024-10-15T18:06:57.292" v="2765" actId="1076"/>
          <ac:spMkLst>
            <pc:docMk/>
            <pc:sldMk cId="3925758669" sldId="2147374687"/>
            <ac:spMk id="6" creationId="{5F49FE05-1AD4-F5B9-7CC0-7119CBF330ED}"/>
          </ac:spMkLst>
        </pc:spChg>
        <pc:spChg chg="del">
          <ac:chgData name="Chinju Mary George" userId="c88f99b449f9b0fa" providerId="LiveId" clId="{6656D93D-126A-4B19-BD34-6A8CA99EA62D}" dt="2024-10-15T17:59:27.877" v="2624" actId="478"/>
          <ac:spMkLst>
            <pc:docMk/>
            <pc:sldMk cId="3925758669" sldId="2147374687"/>
            <ac:spMk id="10" creationId="{B161A353-507B-DDB3-852B-486008E9DAD7}"/>
          </ac:spMkLst>
        </pc:spChg>
        <pc:spChg chg="del">
          <ac:chgData name="Chinju Mary George" userId="c88f99b449f9b0fa" providerId="LiveId" clId="{6656D93D-126A-4B19-BD34-6A8CA99EA62D}" dt="2024-10-15T17:59:12.849" v="2621" actId="478"/>
          <ac:spMkLst>
            <pc:docMk/>
            <pc:sldMk cId="3925758669" sldId="2147374687"/>
            <ac:spMk id="11" creationId="{802CD91D-1FE7-1517-0554-0812C8664BAA}"/>
          </ac:spMkLst>
        </pc:spChg>
        <pc:spChg chg="del">
          <ac:chgData name="Chinju Mary George" userId="c88f99b449f9b0fa" providerId="LiveId" clId="{6656D93D-126A-4B19-BD34-6A8CA99EA62D}" dt="2024-10-15T17:59:12.849" v="2621" actId="478"/>
          <ac:spMkLst>
            <pc:docMk/>
            <pc:sldMk cId="3925758669" sldId="2147374687"/>
            <ac:spMk id="13" creationId="{9F5A5B62-259F-F980-F042-ECA5E8DCDBCB}"/>
          </ac:spMkLst>
        </pc:spChg>
        <pc:spChg chg="del">
          <ac:chgData name="Chinju Mary George" userId="c88f99b449f9b0fa" providerId="LiveId" clId="{6656D93D-126A-4B19-BD34-6A8CA99EA62D}" dt="2024-10-15T17:59:12.849" v="2621" actId="478"/>
          <ac:spMkLst>
            <pc:docMk/>
            <pc:sldMk cId="3925758669" sldId="2147374687"/>
            <ac:spMk id="19" creationId="{E65DAE97-8F77-02D7-70A5-92FC986360DF}"/>
          </ac:spMkLst>
        </pc:spChg>
        <pc:spChg chg="del">
          <ac:chgData name="Chinju Mary George" userId="c88f99b449f9b0fa" providerId="LiveId" clId="{6656D93D-126A-4B19-BD34-6A8CA99EA62D}" dt="2024-10-15T17:59:12.849" v="2621" actId="478"/>
          <ac:spMkLst>
            <pc:docMk/>
            <pc:sldMk cId="3925758669" sldId="2147374687"/>
            <ac:spMk id="22" creationId="{FF2D6372-7758-6F9E-8293-9A04A1391D08}"/>
          </ac:spMkLst>
        </pc:spChg>
        <pc:spChg chg="del">
          <ac:chgData name="Chinju Mary George" userId="c88f99b449f9b0fa" providerId="LiveId" clId="{6656D93D-126A-4B19-BD34-6A8CA99EA62D}" dt="2024-10-15T17:59:19.305" v="2623" actId="478"/>
          <ac:spMkLst>
            <pc:docMk/>
            <pc:sldMk cId="3925758669" sldId="2147374687"/>
            <ac:spMk id="25" creationId="{1AA645C5-B47D-2E37-09F0-8769E9FE1F9F}"/>
          </ac:spMkLst>
        </pc:spChg>
        <pc:spChg chg="del">
          <ac:chgData name="Chinju Mary George" userId="c88f99b449f9b0fa" providerId="LiveId" clId="{6656D93D-126A-4B19-BD34-6A8CA99EA62D}" dt="2024-10-15T17:59:19.305" v="2623" actId="478"/>
          <ac:spMkLst>
            <pc:docMk/>
            <pc:sldMk cId="3925758669" sldId="2147374687"/>
            <ac:spMk id="26" creationId="{E03BBECC-6285-159F-71FF-AAD4951F99F2}"/>
          </ac:spMkLst>
        </pc:spChg>
        <pc:graphicFrameChg chg="add mod modGraphic">
          <ac:chgData name="Chinju Mary George" userId="c88f99b449f9b0fa" providerId="LiveId" clId="{6656D93D-126A-4B19-BD34-6A8CA99EA62D}" dt="2024-10-16T01:54:20.397" v="3012" actId="2711"/>
          <ac:graphicFrameMkLst>
            <pc:docMk/>
            <pc:sldMk cId="3925758669" sldId="2147374687"/>
            <ac:graphicFrameMk id="2" creationId="{E8C89F0F-37B1-271B-E49B-B75708EE1C2E}"/>
          </ac:graphicFrameMkLst>
        </pc:graphicFrameChg>
        <pc:graphicFrameChg chg="add mod">
          <ac:chgData name="Chinju Mary George" userId="c88f99b449f9b0fa" providerId="LiveId" clId="{6656D93D-126A-4B19-BD34-6A8CA99EA62D}" dt="2024-10-16T01:54:39.742" v="3013" actId="2711"/>
          <ac:graphicFrameMkLst>
            <pc:docMk/>
            <pc:sldMk cId="3925758669" sldId="2147374687"/>
            <ac:graphicFrameMk id="7" creationId="{F1B1EF11-3489-8FFF-A801-90D4EEB2F466}"/>
          </ac:graphicFrameMkLst>
        </pc:graphicFrameChg>
        <pc:picChg chg="del">
          <ac:chgData name="Chinju Mary George" userId="c88f99b449f9b0fa" providerId="LiveId" clId="{6656D93D-126A-4B19-BD34-6A8CA99EA62D}" dt="2024-10-15T17:59:08.803" v="2620" actId="478"/>
          <ac:picMkLst>
            <pc:docMk/>
            <pc:sldMk cId="3925758669" sldId="2147374687"/>
            <ac:picMk id="8" creationId="{D807CA19-D997-AF8A-5B06-4344136B4547}"/>
          </ac:picMkLst>
        </pc:picChg>
        <pc:picChg chg="del">
          <ac:chgData name="Chinju Mary George" userId="c88f99b449f9b0fa" providerId="LiveId" clId="{6656D93D-126A-4B19-BD34-6A8CA99EA62D}" dt="2024-10-15T17:59:12.849" v="2621" actId="478"/>
          <ac:picMkLst>
            <pc:docMk/>
            <pc:sldMk cId="3925758669" sldId="2147374687"/>
            <ac:picMk id="15" creationId="{F8CCB1F2-CCC4-1574-FDE1-BC06F84C3829}"/>
          </ac:picMkLst>
        </pc:picChg>
        <pc:picChg chg="del">
          <ac:chgData name="Chinju Mary George" userId="c88f99b449f9b0fa" providerId="LiveId" clId="{6656D93D-126A-4B19-BD34-6A8CA99EA62D}" dt="2024-10-15T17:59:12.849" v="2621" actId="478"/>
          <ac:picMkLst>
            <pc:docMk/>
            <pc:sldMk cId="3925758669" sldId="2147374687"/>
            <ac:picMk id="17" creationId="{463F1393-FB92-8446-547E-B19C9889C80B}"/>
          </ac:picMkLst>
        </pc:picChg>
        <pc:picChg chg="del">
          <ac:chgData name="Chinju Mary George" userId="c88f99b449f9b0fa" providerId="LiveId" clId="{6656D93D-126A-4B19-BD34-6A8CA99EA62D}" dt="2024-10-15T17:59:15.759" v="2622" actId="478"/>
          <ac:picMkLst>
            <pc:docMk/>
            <pc:sldMk cId="3925758669" sldId="2147374687"/>
            <ac:picMk id="24" creationId="{12528DB5-F05B-CAAB-B5C9-CDBE14CC66A5}"/>
          </ac:picMkLst>
        </pc:picChg>
      </pc:sldChg>
      <pc:sldChg chg="addSp delSp modSp add mod">
        <pc:chgData name="Chinju Mary George" userId="c88f99b449f9b0fa" providerId="LiveId" clId="{6656D93D-126A-4B19-BD34-6A8CA99EA62D}" dt="2024-10-22T16:38:39.971" v="3190" actId="20577"/>
        <pc:sldMkLst>
          <pc:docMk/>
          <pc:sldMk cId="3517469546" sldId="2147374688"/>
        </pc:sldMkLst>
        <pc:spChg chg="mod">
          <ac:chgData name="Chinju Mary George" userId="c88f99b449f9b0fa" providerId="LiveId" clId="{6656D93D-126A-4B19-BD34-6A8CA99EA62D}" dt="2024-10-22T16:38:39.971" v="3190" actId="20577"/>
          <ac:spMkLst>
            <pc:docMk/>
            <pc:sldMk cId="3517469546" sldId="2147374688"/>
            <ac:spMk id="4" creationId="{8F40A2C0-B492-5780-957B-CCD2A976B6FA}"/>
          </ac:spMkLst>
        </pc:spChg>
        <pc:spChg chg="add mod">
          <ac:chgData name="Chinju Mary George" userId="c88f99b449f9b0fa" providerId="LiveId" clId="{6656D93D-126A-4B19-BD34-6A8CA99EA62D}" dt="2024-10-16T01:52:37.580" v="3003" actId="14100"/>
          <ac:spMkLst>
            <pc:docMk/>
            <pc:sldMk cId="3517469546" sldId="2147374688"/>
            <ac:spMk id="5" creationId="{21BD4A55-D911-B36D-3608-43CD0DB9536C}"/>
          </ac:spMkLst>
        </pc:spChg>
        <pc:spChg chg="del">
          <ac:chgData name="Chinju Mary George" userId="c88f99b449f9b0fa" providerId="LiveId" clId="{6656D93D-126A-4B19-BD34-6A8CA99EA62D}" dt="2024-10-15T18:08:17.337" v="2788" actId="478"/>
          <ac:spMkLst>
            <pc:docMk/>
            <pc:sldMk cId="3517469546" sldId="2147374688"/>
            <ac:spMk id="6" creationId="{11B95C9A-1D17-E3D0-9C2F-773199C3BA18}"/>
          </ac:spMkLst>
        </pc:spChg>
        <pc:graphicFrameChg chg="del">
          <ac:chgData name="Chinju Mary George" userId="c88f99b449f9b0fa" providerId="LiveId" clId="{6656D93D-126A-4B19-BD34-6A8CA99EA62D}" dt="2024-10-15T18:08:20.763" v="2789" actId="478"/>
          <ac:graphicFrameMkLst>
            <pc:docMk/>
            <pc:sldMk cId="3517469546" sldId="2147374688"/>
            <ac:graphicFrameMk id="2" creationId="{93B405CA-46E6-D846-B1AF-35F1ECD3D42A}"/>
          </ac:graphicFrameMkLst>
        </pc:graphicFrameChg>
        <pc:graphicFrameChg chg="del mod">
          <ac:chgData name="Chinju Mary George" userId="c88f99b449f9b0fa" providerId="LiveId" clId="{6656D93D-126A-4B19-BD34-6A8CA99EA62D}" dt="2024-10-15T18:08:25.233" v="2791" actId="478"/>
          <ac:graphicFrameMkLst>
            <pc:docMk/>
            <pc:sldMk cId="3517469546" sldId="2147374688"/>
            <ac:graphicFrameMk id="7" creationId="{59C8D9B5-E7FC-1BFA-6BA1-903A55B5285D}"/>
          </ac:graphicFrameMkLst>
        </pc:graphicFrameChg>
      </pc:sldChg>
      <pc:sldChg chg="delSp modSp add mod">
        <pc:chgData name="Chinju Mary George" userId="c88f99b449f9b0fa" providerId="LiveId" clId="{6656D93D-126A-4B19-BD34-6A8CA99EA62D}" dt="2024-10-15T18:21:19.617" v="2956"/>
        <pc:sldMkLst>
          <pc:docMk/>
          <pc:sldMk cId="1010202826" sldId="2147374689"/>
        </pc:sldMkLst>
        <pc:spChg chg="mod">
          <ac:chgData name="Chinju Mary George" userId="c88f99b449f9b0fa" providerId="LiveId" clId="{6656D93D-126A-4B19-BD34-6A8CA99EA62D}" dt="2024-10-15T18:19:46.909" v="2932" actId="20577"/>
          <ac:spMkLst>
            <pc:docMk/>
            <pc:sldMk cId="1010202826" sldId="2147374689"/>
            <ac:spMk id="3" creationId="{D7026622-2AA1-B10B-3810-0FADD5376AFF}"/>
          </ac:spMkLst>
        </pc:spChg>
        <pc:spChg chg="mod">
          <ac:chgData name="Chinju Mary George" userId="c88f99b449f9b0fa" providerId="LiveId" clId="{6656D93D-126A-4B19-BD34-6A8CA99EA62D}" dt="2024-10-15T18:21:19.617" v="2956"/>
          <ac:spMkLst>
            <pc:docMk/>
            <pc:sldMk cId="1010202826" sldId="2147374689"/>
            <ac:spMk id="4" creationId="{D4FC81B7-AD2D-132B-3097-4410B7635082}"/>
          </ac:spMkLst>
        </pc:spChg>
        <pc:spChg chg="del">
          <ac:chgData name="Chinju Mary George" userId="c88f99b449f9b0fa" providerId="LiveId" clId="{6656D93D-126A-4B19-BD34-6A8CA99EA62D}" dt="2024-10-15T18:19:50.580" v="2933" actId="478"/>
          <ac:spMkLst>
            <pc:docMk/>
            <pc:sldMk cId="1010202826" sldId="2147374689"/>
            <ac:spMk id="5" creationId="{08EA2E72-DDE7-CE4C-8F82-E0BAD4380E31}"/>
          </ac:spMkLst>
        </pc:spChg>
      </pc:sldChg>
      <pc:sldChg chg="delSp modSp add del mod">
        <pc:chgData name="Chinju Mary George" userId="c88f99b449f9b0fa" providerId="LiveId" clId="{6656D93D-126A-4B19-BD34-6A8CA99EA62D}" dt="2024-10-22T16:35:18.460" v="3098" actId="20577"/>
        <pc:sldMkLst>
          <pc:docMk/>
          <pc:sldMk cId="1460241173" sldId="2147374690"/>
        </pc:sldMkLst>
        <pc:spChg chg="del">
          <ac:chgData name="Chinju Mary George" userId="c88f99b449f9b0fa" providerId="LiveId" clId="{6656D93D-126A-4B19-BD34-6A8CA99EA62D}" dt="2024-10-22T16:34:07.830" v="3079" actId="478"/>
          <ac:spMkLst>
            <pc:docMk/>
            <pc:sldMk cId="1460241173" sldId="2147374690"/>
            <ac:spMk id="2" creationId="{AF5864DA-47C5-F118-9EEA-906586E0CB32}"/>
          </ac:spMkLst>
        </pc:spChg>
        <pc:spChg chg="mod">
          <ac:chgData name="Chinju Mary George" userId="c88f99b449f9b0fa" providerId="LiveId" clId="{6656D93D-126A-4B19-BD34-6A8CA99EA62D}" dt="2024-10-22T16:33:19.072" v="3066" actId="20577"/>
          <ac:spMkLst>
            <pc:docMk/>
            <pc:sldMk cId="1460241173" sldId="2147374690"/>
            <ac:spMk id="3" creationId="{3C4B436D-8FA8-78C3-057E-150F66D4B71D}"/>
          </ac:spMkLst>
        </pc:spChg>
        <pc:spChg chg="mod">
          <ac:chgData name="Chinju Mary George" userId="c88f99b449f9b0fa" providerId="LiveId" clId="{6656D93D-126A-4B19-BD34-6A8CA99EA62D}" dt="2024-10-22T16:33:59.826" v="3078" actId="20577"/>
          <ac:spMkLst>
            <pc:docMk/>
            <pc:sldMk cId="1460241173" sldId="2147374690"/>
            <ac:spMk id="22" creationId="{FD31B307-6212-7820-C207-C97D95D297F2}"/>
          </ac:spMkLst>
        </pc:spChg>
        <pc:spChg chg="mod">
          <ac:chgData name="Chinju Mary George" userId="c88f99b449f9b0fa" providerId="LiveId" clId="{6656D93D-126A-4B19-BD34-6A8CA99EA62D}" dt="2024-10-22T16:35:18.460" v="3098" actId="20577"/>
          <ac:spMkLst>
            <pc:docMk/>
            <pc:sldMk cId="1460241173" sldId="2147374690"/>
            <ac:spMk id="26" creationId="{7B38640F-1275-F7F8-4C81-71F4BE89B502}"/>
          </ac:spMkLst>
        </pc:spChg>
      </pc:sldChg>
    </pc:docChg>
  </pc:docChgLst>
  <pc:docChgLst>
    <pc:chgData name="Jeffrey Joseph" userId="6fada76c2a922461" providerId="LiveId" clId="{1D94CB64-612B-4703-BA5F-FC79B372C925}"/>
    <pc:docChg chg="undo redo custSel addSld delSld modSld sldOrd">
      <pc:chgData name="Jeffrey Joseph" userId="6fada76c2a922461" providerId="LiveId" clId="{1D94CB64-612B-4703-BA5F-FC79B372C925}" dt="2024-10-15T02:29:41.974" v="353" actId="14100"/>
      <pc:docMkLst>
        <pc:docMk/>
      </pc:docMkLst>
      <pc:sldChg chg="modTransition">
        <pc:chgData name="Jeffrey Joseph" userId="6fada76c2a922461" providerId="LiveId" clId="{1D94CB64-612B-4703-BA5F-FC79B372C925}" dt="2024-10-15T00:36:29.604" v="6"/>
        <pc:sldMkLst>
          <pc:docMk/>
          <pc:sldMk cId="2140072024" sldId="256"/>
        </pc:sldMkLst>
      </pc:sldChg>
      <pc:sldChg chg="modTransition">
        <pc:chgData name="Jeffrey Joseph" userId="6fada76c2a922461" providerId="LiveId" clId="{1D94CB64-612B-4703-BA5F-FC79B372C925}" dt="2024-10-15T00:36:29.604" v="6"/>
        <pc:sldMkLst>
          <pc:docMk/>
          <pc:sldMk cId="4285268214" sldId="257"/>
        </pc:sldMkLst>
      </pc:sldChg>
      <pc:sldChg chg="modTransition">
        <pc:chgData name="Jeffrey Joseph" userId="6fada76c2a922461" providerId="LiveId" clId="{1D94CB64-612B-4703-BA5F-FC79B372C925}" dt="2024-10-15T00:36:29.604" v="6"/>
        <pc:sldMkLst>
          <pc:docMk/>
          <pc:sldMk cId="602595877" sldId="258"/>
        </pc:sldMkLst>
      </pc:sldChg>
      <pc:sldChg chg="delSp modSp mod modTransition">
        <pc:chgData name="Jeffrey Joseph" userId="6fada76c2a922461" providerId="LiveId" clId="{1D94CB64-612B-4703-BA5F-FC79B372C925}" dt="2024-10-15T00:36:29.604" v="6"/>
        <pc:sldMkLst>
          <pc:docMk/>
          <pc:sldMk cId="2724865818" sldId="259"/>
        </pc:sldMkLst>
        <pc:spChg chg="del">
          <ac:chgData name="Jeffrey Joseph" userId="6fada76c2a922461" providerId="LiveId" clId="{1D94CB64-612B-4703-BA5F-FC79B372C925}" dt="2024-10-15T00:36:14.130" v="4" actId="478"/>
          <ac:spMkLst>
            <pc:docMk/>
            <pc:sldMk cId="2724865818" sldId="259"/>
            <ac:spMk id="4" creationId="{C4E0A65D-2256-4662-4BE2-321796803366}"/>
          </ac:spMkLst>
        </pc:spChg>
        <pc:spChg chg="del">
          <ac:chgData name="Jeffrey Joseph" userId="6fada76c2a922461" providerId="LiveId" clId="{1D94CB64-612B-4703-BA5F-FC79B372C925}" dt="2024-10-15T00:36:14.130" v="4" actId="478"/>
          <ac:spMkLst>
            <pc:docMk/>
            <pc:sldMk cId="2724865818" sldId="259"/>
            <ac:spMk id="6" creationId="{B9993B6A-FAAB-2DFD-BE1F-19F79BCB7873}"/>
          </ac:spMkLst>
        </pc:spChg>
        <pc:spChg chg="del mod">
          <ac:chgData name="Jeffrey Joseph" userId="6fada76c2a922461" providerId="LiveId" clId="{1D94CB64-612B-4703-BA5F-FC79B372C925}" dt="2024-10-15T00:36:14.130" v="4" actId="478"/>
          <ac:spMkLst>
            <pc:docMk/>
            <pc:sldMk cId="2724865818" sldId="259"/>
            <ac:spMk id="14" creationId="{0E774D9B-6D86-31BE-3028-428BEB47CBB7}"/>
          </ac:spMkLst>
        </pc:spChg>
        <pc:spChg chg="del">
          <ac:chgData name="Jeffrey Joseph" userId="6fada76c2a922461" providerId="LiveId" clId="{1D94CB64-612B-4703-BA5F-FC79B372C925}" dt="2024-10-15T00:36:14.130" v="4" actId="478"/>
          <ac:spMkLst>
            <pc:docMk/>
            <pc:sldMk cId="2724865818" sldId="259"/>
            <ac:spMk id="17" creationId="{60635129-5BE1-15C7-0357-045C8EA8A2B0}"/>
          </ac:spMkLst>
        </pc:spChg>
        <pc:spChg chg="del">
          <ac:chgData name="Jeffrey Joseph" userId="6fada76c2a922461" providerId="LiveId" clId="{1D94CB64-612B-4703-BA5F-FC79B372C925}" dt="2024-10-15T00:36:14.130" v="4" actId="478"/>
          <ac:spMkLst>
            <pc:docMk/>
            <pc:sldMk cId="2724865818" sldId="259"/>
            <ac:spMk id="18" creationId="{F636C30A-B336-7B26-5534-A6E04D722932}"/>
          </ac:spMkLst>
        </pc:spChg>
        <pc:spChg chg="del mod">
          <ac:chgData name="Jeffrey Joseph" userId="6fada76c2a922461" providerId="LiveId" clId="{1D94CB64-612B-4703-BA5F-FC79B372C925}" dt="2024-10-15T00:36:14.130" v="4" actId="478"/>
          <ac:spMkLst>
            <pc:docMk/>
            <pc:sldMk cId="2724865818" sldId="259"/>
            <ac:spMk id="19" creationId="{246CFF57-9958-3B78-1A9E-3A80DBB02525}"/>
          </ac:spMkLst>
        </pc:spChg>
        <pc:picChg chg="del">
          <ac:chgData name="Jeffrey Joseph" userId="6fada76c2a922461" providerId="LiveId" clId="{1D94CB64-612B-4703-BA5F-FC79B372C925}" dt="2024-10-15T00:36:14.130" v="4" actId="478"/>
          <ac:picMkLst>
            <pc:docMk/>
            <pc:sldMk cId="2724865818" sldId="259"/>
            <ac:picMk id="11" creationId="{43A4BAB6-DD42-AE17-96F8-AA818BED2DBC}"/>
          </ac:picMkLst>
        </pc:picChg>
        <pc:picChg chg="del">
          <ac:chgData name="Jeffrey Joseph" userId="6fada76c2a922461" providerId="LiveId" clId="{1D94CB64-612B-4703-BA5F-FC79B372C925}" dt="2024-10-15T00:36:14.130" v="4" actId="478"/>
          <ac:picMkLst>
            <pc:docMk/>
            <pc:sldMk cId="2724865818" sldId="259"/>
            <ac:picMk id="13" creationId="{DFF77385-FC4A-CB7E-F313-05762127CA35}"/>
          </ac:picMkLst>
        </pc:picChg>
      </pc:sldChg>
      <pc:sldChg chg="addSp delSp modSp del mod modTransition">
        <pc:chgData name="Jeffrey Joseph" userId="6fada76c2a922461" providerId="LiveId" clId="{1D94CB64-612B-4703-BA5F-FC79B372C925}" dt="2024-10-15T01:27:09.159" v="316" actId="47"/>
        <pc:sldMkLst>
          <pc:docMk/>
          <pc:sldMk cId="3028923514" sldId="261"/>
        </pc:sldMkLst>
        <pc:spChg chg="del">
          <ac:chgData name="Jeffrey Joseph" userId="6fada76c2a922461" providerId="LiveId" clId="{1D94CB64-612B-4703-BA5F-FC79B372C925}" dt="2024-10-15T00:41:45.688" v="35" actId="478"/>
          <ac:spMkLst>
            <pc:docMk/>
            <pc:sldMk cId="3028923514" sldId="261"/>
            <ac:spMk id="3" creationId="{255F757C-405A-F6AB-5EBE-1F84720AB68A}"/>
          </ac:spMkLst>
        </pc:spChg>
        <pc:spChg chg="add del mod">
          <ac:chgData name="Jeffrey Joseph" userId="6fada76c2a922461" providerId="LiveId" clId="{1D94CB64-612B-4703-BA5F-FC79B372C925}" dt="2024-10-15T00:42:46.576" v="38" actId="478"/>
          <ac:spMkLst>
            <pc:docMk/>
            <pc:sldMk cId="3028923514" sldId="261"/>
            <ac:spMk id="4" creationId="{647CF202-C4D4-557F-4ACD-5324C22DD9CD}"/>
          </ac:spMkLst>
        </pc:spChg>
        <pc:graphicFrameChg chg="mod">
          <ac:chgData name="Jeffrey Joseph" userId="6fada76c2a922461" providerId="LiveId" clId="{1D94CB64-612B-4703-BA5F-FC79B372C925}" dt="2024-10-15T01:16:43.228" v="276" actId="14100"/>
          <ac:graphicFrameMkLst>
            <pc:docMk/>
            <pc:sldMk cId="3028923514" sldId="261"/>
            <ac:graphicFrameMk id="10" creationId="{8567FED1-BF3E-89E2-7B87-D31B52324899}"/>
          </ac:graphicFrameMkLst>
        </pc:graphicFrameChg>
        <pc:picChg chg="del">
          <ac:chgData name="Jeffrey Joseph" userId="6fada76c2a922461" providerId="LiveId" clId="{1D94CB64-612B-4703-BA5F-FC79B372C925}" dt="2024-10-15T00:41:44.650" v="34" actId="478"/>
          <ac:picMkLst>
            <pc:docMk/>
            <pc:sldMk cId="3028923514" sldId="261"/>
            <ac:picMk id="5" creationId="{A79E05A6-A9BE-1ADA-A441-2C73BA35A4DF}"/>
          </ac:picMkLst>
        </pc:picChg>
        <pc:picChg chg="del">
          <ac:chgData name="Jeffrey Joseph" userId="6fada76c2a922461" providerId="LiveId" clId="{1D94CB64-612B-4703-BA5F-FC79B372C925}" dt="2024-10-15T01:16:45.808" v="277" actId="478"/>
          <ac:picMkLst>
            <pc:docMk/>
            <pc:sldMk cId="3028923514" sldId="261"/>
            <ac:picMk id="18" creationId="{2AE4D429-02A4-889E-3791-00AEC0357621}"/>
          </ac:picMkLst>
        </pc:picChg>
      </pc:sldChg>
      <pc:sldChg chg="delSp modSp del mod modTransition">
        <pc:chgData name="Jeffrey Joseph" userId="6fada76c2a922461" providerId="LiveId" clId="{1D94CB64-612B-4703-BA5F-FC79B372C925}" dt="2024-10-15T00:47:58.558" v="70" actId="2696"/>
        <pc:sldMkLst>
          <pc:docMk/>
          <pc:sldMk cId="3530400193" sldId="2146846449"/>
        </pc:sldMkLst>
        <pc:spChg chg="del">
          <ac:chgData name="Jeffrey Joseph" userId="6fada76c2a922461" providerId="LiveId" clId="{1D94CB64-612B-4703-BA5F-FC79B372C925}" dt="2024-10-15T00:47:10.604" v="60" actId="478"/>
          <ac:spMkLst>
            <pc:docMk/>
            <pc:sldMk cId="3530400193" sldId="2146846449"/>
            <ac:spMk id="9" creationId="{8FD71256-0A1C-AF24-1202-C8080E5C4D15}"/>
          </ac:spMkLst>
        </pc:spChg>
        <pc:spChg chg="del">
          <ac:chgData name="Jeffrey Joseph" userId="6fada76c2a922461" providerId="LiveId" clId="{1D94CB64-612B-4703-BA5F-FC79B372C925}" dt="2024-10-15T00:47:10.604" v="60" actId="478"/>
          <ac:spMkLst>
            <pc:docMk/>
            <pc:sldMk cId="3530400193" sldId="2146846449"/>
            <ac:spMk id="11" creationId="{D22917B3-6A5C-03AF-6235-C24E1AA9CF12}"/>
          </ac:spMkLst>
        </pc:spChg>
        <pc:spChg chg="del">
          <ac:chgData name="Jeffrey Joseph" userId="6fada76c2a922461" providerId="LiveId" clId="{1D94CB64-612B-4703-BA5F-FC79B372C925}" dt="2024-10-15T00:47:13.554" v="61" actId="478"/>
          <ac:spMkLst>
            <pc:docMk/>
            <pc:sldMk cId="3530400193" sldId="2146846449"/>
            <ac:spMk id="15" creationId="{00EBF526-3905-B430-1BB1-C27434CF9FA8}"/>
          </ac:spMkLst>
        </pc:spChg>
        <pc:spChg chg="del">
          <ac:chgData name="Jeffrey Joseph" userId="6fada76c2a922461" providerId="LiveId" clId="{1D94CB64-612B-4703-BA5F-FC79B372C925}" dt="2024-10-15T00:47:13.554" v="61" actId="478"/>
          <ac:spMkLst>
            <pc:docMk/>
            <pc:sldMk cId="3530400193" sldId="2146846449"/>
            <ac:spMk id="16" creationId="{4CE72689-D616-27EF-CBB7-10BD126CCF76}"/>
          </ac:spMkLst>
        </pc:spChg>
        <pc:spChg chg="del">
          <ac:chgData name="Jeffrey Joseph" userId="6fada76c2a922461" providerId="LiveId" clId="{1D94CB64-612B-4703-BA5F-FC79B372C925}" dt="2024-10-15T00:47:13.554" v="61" actId="478"/>
          <ac:spMkLst>
            <pc:docMk/>
            <pc:sldMk cId="3530400193" sldId="2146846449"/>
            <ac:spMk id="20" creationId="{7843EB0D-8059-F5E0-2F50-79EF660A839E}"/>
          </ac:spMkLst>
        </pc:spChg>
        <pc:spChg chg="del">
          <ac:chgData name="Jeffrey Joseph" userId="6fada76c2a922461" providerId="LiveId" clId="{1D94CB64-612B-4703-BA5F-FC79B372C925}" dt="2024-10-15T00:47:13.554" v="61" actId="478"/>
          <ac:spMkLst>
            <pc:docMk/>
            <pc:sldMk cId="3530400193" sldId="2146846449"/>
            <ac:spMk id="21" creationId="{E00C60BF-E81C-A5AE-35EB-93C533878EBA}"/>
          </ac:spMkLst>
        </pc:spChg>
        <pc:spChg chg="del">
          <ac:chgData name="Jeffrey Joseph" userId="6fada76c2a922461" providerId="LiveId" clId="{1D94CB64-612B-4703-BA5F-FC79B372C925}" dt="2024-10-15T00:47:10.604" v="60" actId="478"/>
          <ac:spMkLst>
            <pc:docMk/>
            <pc:sldMk cId="3530400193" sldId="2146846449"/>
            <ac:spMk id="26" creationId="{83BEC0A8-2A8C-38C5-5C77-027622393B6D}"/>
          </ac:spMkLst>
        </pc:spChg>
        <pc:graphicFrameChg chg="del">
          <ac:chgData name="Jeffrey Joseph" userId="6fada76c2a922461" providerId="LiveId" clId="{1D94CB64-612B-4703-BA5F-FC79B372C925}" dt="2024-10-15T00:47:10.604" v="60" actId="478"/>
          <ac:graphicFrameMkLst>
            <pc:docMk/>
            <pc:sldMk cId="3530400193" sldId="2146846449"/>
            <ac:graphicFrameMk id="13" creationId="{87379B66-4335-713C-8D14-793A11093DF3}"/>
          </ac:graphicFrameMkLst>
        </pc:graphicFrameChg>
        <pc:graphicFrameChg chg="del">
          <ac:chgData name="Jeffrey Joseph" userId="6fada76c2a922461" providerId="LiveId" clId="{1D94CB64-612B-4703-BA5F-FC79B372C925}" dt="2024-10-15T00:47:13.554" v="61" actId="478"/>
          <ac:graphicFrameMkLst>
            <pc:docMk/>
            <pc:sldMk cId="3530400193" sldId="2146846449"/>
            <ac:graphicFrameMk id="17" creationId="{08F1A6A6-5C2F-F3BC-E416-71FAA30ADDAF}"/>
          </ac:graphicFrameMkLst>
        </pc:graphicFrameChg>
        <pc:graphicFrameChg chg="del">
          <ac:chgData name="Jeffrey Joseph" userId="6fada76c2a922461" providerId="LiveId" clId="{1D94CB64-612B-4703-BA5F-FC79B372C925}" dt="2024-10-15T00:47:13.554" v="61" actId="478"/>
          <ac:graphicFrameMkLst>
            <pc:docMk/>
            <pc:sldMk cId="3530400193" sldId="2146846449"/>
            <ac:graphicFrameMk id="22" creationId="{E49C3D23-5E86-6845-00B6-1AFFBD864EB8}"/>
          </ac:graphicFrameMkLst>
        </pc:graphicFrameChg>
        <pc:cxnChg chg="del mod">
          <ac:chgData name="Jeffrey Joseph" userId="6fada76c2a922461" providerId="LiveId" clId="{1D94CB64-612B-4703-BA5F-FC79B372C925}" dt="2024-10-15T00:47:17.471" v="63" actId="478"/>
          <ac:cxnSpMkLst>
            <pc:docMk/>
            <pc:sldMk cId="3530400193" sldId="2146846449"/>
            <ac:cxnSpMk id="23" creationId="{1D8CAC42-FF0B-5322-0827-C942075D36B7}"/>
          </ac:cxnSpMkLst>
        </pc:cxnChg>
        <pc:cxnChg chg="del mod">
          <ac:chgData name="Jeffrey Joseph" userId="6fada76c2a922461" providerId="LiveId" clId="{1D94CB64-612B-4703-BA5F-FC79B372C925}" dt="2024-10-15T00:47:16.751" v="62" actId="478"/>
          <ac:cxnSpMkLst>
            <pc:docMk/>
            <pc:sldMk cId="3530400193" sldId="2146846449"/>
            <ac:cxnSpMk id="24" creationId="{3CDEBDB4-35FE-4F97-1AD4-E9973CB27C2A}"/>
          </ac:cxnSpMkLst>
        </pc:cxnChg>
        <pc:cxnChg chg="del mod">
          <ac:chgData name="Jeffrey Joseph" userId="6fada76c2a922461" providerId="LiveId" clId="{1D94CB64-612B-4703-BA5F-FC79B372C925}" dt="2024-10-15T00:47:13.554" v="61" actId="478"/>
          <ac:cxnSpMkLst>
            <pc:docMk/>
            <pc:sldMk cId="3530400193" sldId="2146846449"/>
            <ac:cxnSpMk id="25" creationId="{CBF7C92F-71B9-04B8-4AF3-6206D81EA278}"/>
          </ac:cxnSpMkLst>
        </pc:cxnChg>
      </pc:sldChg>
      <pc:sldChg chg="del modTransition">
        <pc:chgData name="Jeffrey Joseph" userId="6fada76c2a922461" providerId="LiveId" clId="{1D94CB64-612B-4703-BA5F-FC79B372C925}" dt="2024-10-15T00:41:11.516" v="33" actId="2696"/>
        <pc:sldMkLst>
          <pc:docMk/>
          <pc:sldMk cId="3069024276" sldId="2146846451"/>
        </pc:sldMkLst>
      </pc:sldChg>
      <pc:sldChg chg="delSp del mod modTransition">
        <pc:chgData name="Jeffrey Joseph" userId="6fada76c2a922461" providerId="LiveId" clId="{1D94CB64-612B-4703-BA5F-FC79B372C925}" dt="2024-10-15T01:04:32.535" v="90" actId="2696"/>
        <pc:sldMkLst>
          <pc:docMk/>
          <pc:sldMk cId="498555109" sldId="2147374651"/>
        </pc:sldMkLst>
        <pc:spChg chg="del">
          <ac:chgData name="Jeffrey Joseph" userId="6fada76c2a922461" providerId="LiveId" clId="{1D94CB64-612B-4703-BA5F-FC79B372C925}" dt="2024-10-15T01:03:04.874" v="87" actId="478"/>
          <ac:spMkLst>
            <pc:docMk/>
            <pc:sldMk cId="498555109" sldId="2147374651"/>
            <ac:spMk id="19" creationId="{B7076AE2-BDAB-834C-948F-19FA4450E77F}"/>
          </ac:spMkLst>
        </pc:spChg>
        <pc:spChg chg="del">
          <ac:chgData name="Jeffrey Joseph" userId="6fada76c2a922461" providerId="LiveId" clId="{1D94CB64-612B-4703-BA5F-FC79B372C925}" dt="2024-10-15T01:03:04.874" v="87" actId="478"/>
          <ac:spMkLst>
            <pc:docMk/>
            <pc:sldMk cId="498555109" sldId="2147374651"/>
            <ac:spMk id="28" creationId="{1AD97962-9A14-BD49-9217-9FA8375AA4A4}"/>
          </ac:spMkLst>
        </pc:spChg>
        <pc:spChg chg="del">
          <ac:chgData name="Jeffrey Joseph" userId="6fada76c2a922461" providerId="LiveId" clId="{1D94CB64-612B-4703-BA5F-FC79B372C925}" dt="2024-10-15T01:03:04.874" v="87" actId="478"/>
          <ac:spMkLst>
            <pc:docMk/>
            <pc:sldMk cId="498555109" sldId="2147374651"/>
            <ac:spMk id="29" creationId="{D895D996-5EBF-2C47-B580-C241523D33D9}"/>
          </ac:spMkLst>
        </pc:spChg>
        <pc:graphicFrameChg chg="del">
          <ac:chgData name="Jeffrey Joseph" userId="6fada76c2a922461" providerId="LiveId" clId="{1D94CB64-612B-4703-BA5F-FC79B372C925}" dt="2024-10-15T01:03:04.874" v="87" actId="478"/>
          <ac:graphicFrameMkLst>
            <pc:docMk/>
            <pc:sldMk cId="498555109" sldId="2147374651"/>
            <ac:graphicFrameMk id="27" creationId="{EE93B756-D4A5-964D-B5D9-D4965805D644}"/>
          </ac:graphicFrameMkLst>
        </pc:graphicFrameChg>
      </pc:sldChg>
      <pc:sldChg chg="addSp delSp modSp mod modTransition">
        <pc:chgData name="Jeffrey Joseph" userId="6fada76c2a922461" providerId="LiveId" clId="{1D94CB64-612B-4703-BA5F-FC79B372C925}" dt="2024-10-15T01:10:34.201" v="114"/>
        <pc:sldMkLst>
          <pc:docMk/>
          <pc:sldMk cId="1037919439" sldId="2147374652"/>
        </pc:sldMkLst>
        <pc:spChg chg="add del mod">
          <ac:chgData name="Jeffrey Joseph" userId="6fada76c2a922461" providerId="LiveId" clId="{1D94CB64-612B-4703-BA5F-FC79B372C925}" dt="2024-10-15T01:09:10.343" v="103" actId="478"/>
          <ac:spMkLst>
            <pc:docMk/>
            <pc:sldMk cId="1037919439" sldId="2147374652"/>
            <ac:spMk id="3" creationId="{93BAACD5-E5B1-712E-7D43-C01621481973}"/>
          </ac:spMkLst>
        </pc:spChg>
      </pc:sldChg>
      <pc:sldChg chg="modSp mod modTransition">
        <pc:chgData name="Jeffrey Joseph" userId="6fada76c2a922461" providerId="LiveId" clId="{1D94CB64-612B-4703-BA5F-FC79B372C925}" dt="2024-10-15T01:15:40.840" v="270" actId="255"/>
        <pc:sldMkLst>
          <pc:docMk/>
          <pc:sldMk cId="3161915140" sldId="2147374653"/>
        </pc:sldMkLst>
        <pc:spChg chg="mod">
          <ac:chgData name="Jeffrey Joseph" userId="6fada76c2a922461" providerId="LiveId" clId="{1D94CB64-612B-4703-BA5F-FC79B372C925}" dt="2024-10-15T01:15:08.955" v="251" actId="255"/>
          <ac:spMkLst>
            <pc:docMk/>
            <pc:sldMk cId="3161915140" sldId="2147374653"/>
            <ac:spMk id="9" creationId="{8B1ABC48-3B2F-4F48-8417-32C96D4E66F7}"/>
          </ac:spMkLst>
        </pc:spChg>
        <pc:spChg chg="mod">
          <ac:chgData name="Jeffrey Joseph" userId="6fada76c2a922461" providerId="LiveId" clId="{1D94CB64-612B-4703-BA5F-FC79B372C925}" dt="2024-10-15T01:15:13.893" v="252" actId="255"/>
          <ac:spMkLst>
            <pc:docMk/>
            <pc:sldMk cId="3161915140" sldId="2147374653"/>
            <ac:spMk id="33" creationId="{E1915BE7-C849-9D48-98A9-7FFF0928E81F}"/>
          </ac:spMkLst>
        </pc:spChg>
        <pc:spChg chg="mod">
          <ac:chgData name="Jeffrey Joseph" userId="6fada76c2a922461" providerId="LiveId" clId="{1D94CB64-612B-4703-BA5F-FC79B372C925}" dt="2024-10-15T01:15:40.840" v="270" actId="255"/>
          <ac:spMkLst>
            <pc:docMk/>
            <pc:sldMk cId="3161915140" sldId="2147374653"/>
            <ac:spMk id="34" creationId="{268292EB-9BE1-DF4D-8987-EFCE88AF14D2}"/>
          </ac:spMkLst>
        </pc:spChg>
        <pc:spChg chg="mod">
          <ac:chgData name="Jeffrey Joseph" userId="6fada76c2a922461" providerId="LiveId" clId="{1D94CB64-612B-4703-BA5F-FC79B372C925}" dt="2024-10-15T01:15:30.571" v="268" actId="1038"/>
          <ac:spMkLst>
            <pc:docMk/>
            <pc:sldMk cId="3161915140" sldId="2147374653"/>
            <ac:spMk id="37" creationId="{F8D1F48B-5CF0-D342-A67F-521A13E034A3}"/>
          </ac:spMkLst>
        </pc:spChg>
        <pc:spChg chg="mod">
          <ac:chgData name="Jeffrey Joseph" userId="6fada76c2a922461" providerId="LiveId" clId="{1D94CB64-612B-4703-BA5F-FC79B372C925}" dt="2024-10-15T01:15:36.375" v="269" actId="255"/>
          <ac:spMkLst>
            <pc:docMk/>
            <pc:sldMk cId="3161915140" sldId="2147374653"/>
            <ac:spMk id="48" creationId="{36F924A1-6408-3B43-BB73-0ED3E0672323}"/>
          </ac:spMkLst>
        </pc:spChg>
      </pc:sldChg>
      <pc:sldChg chg="modTransition">
        <pc:chgData name="Jeffrey Joseph" userId="6fada76c2a922461" providerId="LiveId" clId="{1D94CB64-612B-4703-BA5F-FC79B372C925}" dt="2024-10-15T00:36:29.604" v="6"/>
        <pc:sldMkLst>
          <pc:docMk/>
          <pc:sldMk cId="4102676480" sldId="2147374654"/>
        </pc:sldMkLst>
      </pc:sldChg>
      <pc:sldChg chg="modTransition">
        <pc:chgData name="Jeffrey Joseph" userId="6fada76c2a922461" providerId="LiveId" clId="{1D94CB64-612B-4703-BA5F-FC79B372C925}" dt="2024-10-15T00:36:29.604" v="6"/>
        <pc:sldMkLst>
          <pc:docMk/>
          <pc:sldMk cId="1566180423" sldId="2147374655"/>
        </pc:sldMkLst>
      </pc:sldChg>
      <pc:sldChg chg="modSp mod modTransition">
        <pc:chgData name="Jeffrey Joseph" userId="6fada76c2a922461" providerId="LiveId" clId="{1D94CB64-612B-4703-BA5F-FC79B372C925}" dt="2024-10-15T01:14:02.461" v="250" actId="14"/>
        <pc:sldMkLst>
          <pc:docMk/>
          <pc:sldMk cId="3835421586" sldId="2147374656"/>
        </pc:sldMkLst>
        <pc:spChg chg="mod">
          <ac:chgData name="Jeffrey Joseph" userId="6fada76c2a922461" providerId="LiveId" clId="{1D94CB64-612B-4703-BA5F-FC79B372C925}" dt="2024-10-15T01:13:11.430" v="242" actId="2711"/>
          <ac:spMkLst>
            <pc:docMk/>
            <pc:sldMk cId="3835421586" sldId="2147374656"/>
            <ac:spMk id="6" creationId="{E937AF71-7EA9-0C4E-804B-DBA989787F8B}"/>
          </ac:spMkLst>
        </pc:spChg>
        <pc:spChg chg="mod">
          <ac:chgData name="Jeffrey Joseph" userId="6fada76c2a922461" providerId="LiveId" clId="{1D94CB64-612B-4703-BA5F-FC79B372C925}" dt="2024-10-15T01:13:19.993" v="243" actId="2711"/>
          <ac:spMkLst>
            <pc:docMk/>
            <pc:sldMk cId="3835421586" sldId="2147374656"/>
            <ac:spMk id="18" creationId="{B1D555CA-9ECF-DF43-B548-540B045075A1}"/>
          </ac:spMkLst>
        </pc:spChg>
        <pc:spChg chg="mod">
          <ac:chgData name="Jeffrey Joseph" userId="6fada76c2a922461" providerId="LiveId" clId="{1D94CB64-612B-4703-BA5F-FC79B372C925}" dt="2024-10-15T01:13:39.884" v="246" actId="2711"/>
          <ac:spMkLst>
            <pc:docMk/>
            <pc:sldMk cId="3835421586" sldId="2147374656"/>
            <ac:spMk id="19" creationId="{A6016A31-2984-5044-841F-9CBEA46CD280}"/>
          </ac:spMkLst>
        </pc:spChg>
        <pc:spChg chg="mod">
          <ac:chgData name="Jeffrey Joseph" userId="6fada76c2a922461" providerId="LiveId" clId="{1D94CB64-612B-4703-BA5F-FC79B372C925}" dt="2024-10-15T01:13:32.453" v="245" actId="2711"/>
          <ac:spMkLst>
            <pc:docMk/>
            <pc:sldMk cId="3835421586" sldId="2147374656"/>
            <ac:spMk id="27" creationId="{A71A841F-AD40-AB4F-9F6C-C21C68B8BD08}"/>
          </ac:spMkLst>
        </pc:spChg>
        <pc:spChg chg="mod">
          <ac:chgData name="Jeffrey Joseph" userId="6fada76c2a922461" providerId="LiveId" clId="{1D94CB64-612B-4703-BA5F-FC79B372C925}" dt="2024-10-15T01:14:02.461" v="250" actId="14"/>
          <ac:spMkLst>
            <pc:docMk/>
            <pc:sldMk cId="3835421586" sldId="2147374656"/>
            <ac:spMk id="29" creationId="{C94B8904-F77D-3C42-A022-E6A7FCEF7993}"/>
          </ac:spMkLst>
        </pc:spChg>
        <pc:spChg chg="mod">
          <ac:chgData name="Jeffrey Joseph" userId="6fada76c2a922461" providerId="LiveId" clId="{1D94CB64-612B-4703-BA5F-FC79B372C925}" dt="2024-10-15T01:13:45.976" v="247" actId="2711"/>
          <ac:spMkLst>
            <pc:docMk/>
            <pc:sldMk cId="3835421586" sldId="2147374656"/>
            <ac:spMk id="30" creationId="{682CC214-BE40-434F-B55C-DB0A72BC32F6}"/>
          </ac:spMkLst>
        </pc:spChg>
        <pc:spChg chg="mod">
          <ac:chgData name="Jeffrey Joseph" userId="6fada76c2a922461" providerId="LiveId" clId="{1D94CB64-612B-4703-BA5F-FC79B372C925}" dt="2024-10-15T01:13:26.147" v="244" actId="2711"/>
          <ac:spMkLst>
            <pc:docMk/>
            <pc:sldMk cId="3835421586" sldId="2147374656"/>
            <ac:spMk id="35" creationId="{D6E9C6D4-A139-0046-96BF-47ACD6B82C7B}"/>
          </ac:spMkLst>
        </pc:spChg>
        <pc:spChg chg="mod">
          <ac:chgData name="Jeffrey Joseph" userId="6fada76c2a922461" providerId="LiveId" clId="{1D94CB64-612B-4703-BA5F-FC79B372C925}" dt="2024-10-15T01:13:52.145" v="248" actId="2711"/>
          <ac:spMkLst>
            <pc:docMk/>
            <pc:sldMk cId="3835421586" sldId="2147374656"/>
            <ac:spMk id="38" creationId="{CC215F36-0BAE-D649-A842-094636185601}"/>
          </ac:spMkLst>
        </pc:spChg>
      </pc:sldChg>
      <pc:sldChg chg="modTransition">
        <pc:chgData name="Jeffrey Joseph" userId="6fada76c2a922461" providerId="LiveId" clId="{1D94CB64-612B-4703-BA5F-FC79B372C925}" dt="2024-10-15T00:36:29.604" v="6"/>
        <pc:sldMkLst>
          <pc:docMk/>
          <pc:sldMk cId="3360534793" sldId="2147374657"/>
        </pc:sldMkLst>
      </pc:sldChg>
      <pc:sldChg chg="modSp mod modTransition">
        <pc:chgData name="Jeffrey Joseph" userId="6fada76c2a922461" providerId="LiveId" clId="{1D94CB64-612B-4703-BA5F-FC79B372C925}" dt="2024-10-15T00:45:17.067" v="53" actId="14100"/>
        <pc:sldMkLst>
          <pc:docMk/>
          <pc:sldMk cId="2773746694" sldId="2147374658"/>
        </pc:sldMkLst>
        <pc:graphicFrameChg chg="mod">
          <ac:chgData name="Jeffrey Joseph" userId="6fada76c2a922461" providerId="LiveId" clId="{1D94CB64-612B-4703-BA5F-FC79B372C925}" dt="2024-10-15T00:45:17.067" v="53" actId="14100"/>
          <ac:graphicFrameMkLst>
            <pc:docMk/>
            <pc:sldMk cId="2773746694" sldId="2147374658"/>
            <ac:graphicFrameMk id="7" creationId="{C979D0AF-D673-056E-36DF-47EEE5C0A066}"/>
          </ac:graphicFrameMkLst>
        </pc:graphicFrameChg>
      </pc:sldChg>
      <pc:sldChg chg="modTransition">
        <pc:chgData name="Jeffrey Joseph" userId="6fada76c2a922461" providerId="LiveId" clId="{1D94CB64-612B-4703-BA5F-FC79B372C925}" dt="2024-10-15T00:36:29.604" v="6"/>
        <pc:sldMkLst>
          <pc:docMk/>
          <pc:sldMk cId="372737339" sldId="2147374659"/>
        </pc:sldMkLst>
      </pc:sldChg>
      <pc:sldChg chg="modTransition">
        <pc:chgData name="Jeffrey Joseph" userId="6fada76c2a922461" providerId="LiveId" clId="{1D94CB64-612B-4703-BA5F-FC79B372C925}" dt="2024-10-15T00:40:31.968" v="29"/>
        <pc:sldMkLst>
          <pc:docMk/>
          <pc:sldMk cId="857868419" sldId="2147374660"/>
        </pc:sldMkLst>
      </pc:sldChg>
      <pc:sldChg chg="modTransition">
        <pc:chgData name="Jeffrey Joseph" userId="6fada76c2a922461" providerId="LiveId" clId="{1D94CB64-612B-4703-BA5F-FC79B372C925}" dt="2024-10-15T00:36:29.604" v="6"/>
        <pc:sldMkLst>
          <pc:docMk/>
          <pc:sldMk cId="3608491435" sldId="2147374661"/>
        </pc:sldMkLst>
      </pc:sldChg>
      <pc:sldChg chg="modTransition">
        <pc:chgData name="Jeffrey Joseph" userId="6fada76c2a922461" providerId="LiveId" clId="{1D94CB64-612B-4703-BA5F-FC79B372C925}" dt="2024-10-15T00:36:29.604" v="6"/>
        <pc:sldMkLst>
          <pc:docMk/>
          <pc:sldMk cId="231776188" sldId="2147374662"/>
        </pc:sldMkLst>
      </pc:sldChg>
      <pc:sldChg chg="modSp mod modTransition">
        <pc:chgData name="Jeffrey Joseph" userId="6fada76c2a922461" providerId="LiveId" clId="{1D94CB64-612B-4703-BA5F-FC79B372C925}" dt="2024-10-15T02:17:26.793" v="319" actId="1076"/>
        <pc:sldMkLst>
          <pc:docMk/>
          <pc:sldMk cId="465989685" sldId="2147374663"/>
        </pc:sldMkLst>
        <pc:spChg chg="mod">
          <ac:chgData name="Jeffrey Joseph" userId="6fada76c2a922461" providerId="LiveId" clId="{1D94CB64-612B-4703-BA5F-FC79B372C925}" dt="2024-10-15T02:17:26.793" v="319" actId="1076"/>
          <ac:spMkLst>
            <pc:docMk/>
            <pc:sldMk cId="465989685" sldId="2147374663"/>
            <ac:spMk id="2" creationId="{4DE733E0-0189-B934-0433-5882AF48D33E}"/>
          </ac:spMkLst>
        </pc:spChg>
      </pc:sldChg>
      <pc:sldChg chg="modSp modTransition">
        <pc:chgData name="Jeffrey Joseph" userId="6fada76c2a922461" providerId="LiveId" clId="{1D94CB64-612B-4703-BA5F-FC79B372C925}" dt="2024-10-15T01:18:35.036" v="301"/>
        <pc:sldMkLst>
          <pc:docMk/>
          <pc:sldMk cId="500578558" sldId="2147374664"/>
        </pc:sldMkLst>
        <pc:graphicFrameChg chg="mod">
          <ac:chgData name="Jeffrey Joseph" userId="6fada76c2a922461" providerId="LiveId" clId="{1D94CB64-612B-4703-BA5F-FC79B372C925}" dt="2024-10-15T01:18:35.036" v="301"/>
          <ac:graphicFrameMkLst>
            <pc:docMk/>
            <pc:sldMk cId="500578558" sldId="2147374664"/>
            <ac:graphicFrameMk id="10" creationId="{FDE38F10-AB77-8678-F2A7-637E7F923014}"/>
          </ac:graphicFrameMkLst>
        </pc:graphicFrameChg>
      </pc:sldChg>
      <pc:sldChg chg="add modTransition">
        <pc:chgData name="Jeffrey Joseph" userId="6fada76c2a922461" providerId="LiveId" clId="{1D94CB64-612B-4703-BA5F-FC79B372C925}" dt="2024-10-15T00:36:29.604" v="6"/>
        <pc:sldMkLst>
          <pc:docMk/>
          <pc:sldMk cId="3994860507" sldId="2147374665"/>
        </pc:sldMkLst>
      </pc:sldChg>
      <pc:sldChg chg="delSp add mod modTransition">
        <pc:chgData name="Jeffrey Joseph" userId="6fada76c2a922461" providerId="LiveId" clId="{1D94CB64-612B-4703-BA5F-FC79B372C925}" dt="2024-10-15T00:36:29.604" v="6"/>
        <pc:sldMkLst>
          <pc:docMk/>
          <pc:sldMk cId="3044429725" sldId="2147374666"/>
        </pc:sldMkLst>
        <pc:spChg chg="del">
          <ac:chgData name="Jeffrey Joseph" userId="6fada76c2a922461" providerId="LiveId" clId="{1D94CB64-612B-4703-BA5F-FC79B372C925}" dt="2024-10-15T00:36:20.504" v="5" actId="478"/>
          <ac:spMkLst>
            <pc:docMk/>
            <pc:sldMk cId="3044429725" sldId="2147374666"/>
            <ac:spMk id="6" creationId="{45656EE2-9112-167C-FEFE-391AEA2C6A22}"/>
          </ac:spMkLst>
        </pc:spChg>
        <pc:spChg chg="del">
          <ac:chgData name="Jeffrey Joseph" userId="6fada76c2a922461" providerId="LiveId" clId="{1D94CB64-612B-4703-BA5F-FC79B372C925}" dt="2024-10-15T00:36:20.504" v="5" actId="478"/>
          <ac:spMkLst>
            <pc:docMk/>
            <pc:sldMk cId="3044429725" sldId="2147374666"/>
            <ac:spMk id="18" creationId="{D6B447C9-E03F-E284-E010-ECB765C812BD}"/>
          </ac:spMkLst>
        </pc:spChg>
        <pc:spChg chg="del">
          <ac:chgData name="Jeffrey Joseph" userId="6fada76c2a922461" providerId="LiveId" clId="{1D94CB64-612B-4703-BA5F-FC79B372C925}" dt="2024-10-15T00:36:20.504" v="5" actId="478"/>
          <ac:spMkLst>
            <pc:docMk/>
            <pc:sldMk cId="3044429725" sldId="2147374666"/>
            <ac:spMk id="19" creationId="{CAD2548E-1EA3-B159-E3D6-872BE1D9BFA5}"/>
          </ac:spMkLst>
        </pc:spChg>
        <pc:picChg chg="del">
          <ac:chgData name="Jeffrey Joseph" userId="6fada76c2a922461" providerId="LiveId" clId="{1D94CB64-612B-4703-BA5F-FC79B372C925}" dt="2024-10-15T00:36:20.504" v="5" actId="478"/>
          <ac:picMkLst>
            <pc:docMk/>
            <pc:sldMk cId="3044429725" sldId="2147374666"/>
            <ac:picMk id="13" creationId="{F671ADBA-E4EF-584B-D67F-52353C5FBD55}"/>
          </ac:picMkLst>
        </pc:picChg>
      </pc:sldChg>
      <pc:sldChg chg="addSp delSp modSp add mod modTransition">
        <pc:chgData name="Jeffrey Joseph" userId="6fada76c2a922461" providerId="LiveId" clId="{1D94CB64-612B-4703-BA5F-FC79B372C925}" dt="2024-10-15T01:17:43.773" v="289"/>
        <pc:sldMkLst>
          <pc:docMk/>
          <pc:sldMk cId="2503684353" sldId="2147374667"/>
        </pc:sldMkLst>
        <pc:spChg chg="del">
          <ac:chgData name="Jeffrey Joseph" userId="6fada76c2a922461" providerId="LiveId" clId="{1D94CB64-612B-4703-BA5F-FC79B372C925}" dt="2024-10-15T00:37:58.944" v="14" actId="478"/>
          <ac:spMkLst>
            <pc:docMk/>
            <pc:sldMk cId="2503684353" sldId="2147374667"/>
            <ac:spMk id="2" creationId="{ED957FE8-E5EF-FB4A-539B-9F8F7F27A792}"/>
          </ac:spMkLst>
        </pc:spChg>
        <pc:spChg chg="del mod">
          <ac:chgData name="Jeffrey Joseph" userId="6fada76c2a922461" providerId="LiveId" clId="{1D94CB64-612B-4703-BA5F-FC79B372C925}" dt="2024-10-15T00:40:03.654" v="24" actId="478"/>
          <ac:spMkLst>
            <pc:docMk/>
            <pc:sldMk cId="2503684353" sldId="2147374667"/>
            <ac:spMk id="3" creationId="{87F2DC89-54E2-1217-A3F2-BCAEC09396FE}"/>
          </ac:spMkLst>
        </pc:spChg>
        <pc:spChg chg="add del mod">
          <ac:chgData name="Jeffrey Joseph" userId="6fada76c2a922461" providerId="LiveId" clId="{1D94CB64-612B-4703-BA5F-FC79B372C925}" dt="2024-10-15T00:40:05.264" v="25" actId="478"/>
          <ac:spMkLst>
            <pc:docMk/>
            <pc:sldMk cId="2503684353" sldId="2147374667"/>
            <ac:spMk id="8" creationId="{8804ED33-A99D-C1C3-009E-4715E9D7A46D}"/>
          </ac:spMkLst>
        </pc:spChg>
        <pc:spChg chg="del">
          <ac:chgData name="Jeffrey Joseph" userId="6fada76c2a922461" providerId="LiveId" clId="{1D94CB64-612B-4703-BA5F-FC79B372C925}" dt="2024-10-15T00:37:58.944" v="14" actId="478"/>
          <ac:spMkLst>
            <pc:docMk/>
            <pc:sldMk cId="2503684353" sldId="2147374667"/>
            <ac:spMk id="44" creationId="{2D08A199-55A1-8E92-8113-B283B8DE30D9}"/>
          </ac:spMkLst>
        </pc:spChg>
        <pc:spChg chg="del">
          <ac:chgData name="Jeffrey Joseph" userId="6fada76c2a922461" providerId="LiveId" clId="{1D94CB64-612B-4703-BA5F-FC79B372C925}" dt="2024-10-15T00:37:58.944" v="14" actId="478"/>
          <ac:spMkLst>
            <pc:docMk/>
            <pc:sldMk cId="2503684353" sldId="2147374667"/>
            <ac:spMk id="45" creationId="{39F7B390-15CC-214B-6A6D-B5EA86ABC6A0}"/>
          </ac:spMkLst>
        </pc:spChg>
        <pc:spChg chg="del">
          <ac:chgData name="Jeffrey Joseph" userId="6fada76c2a922461" providerId="LiveId" clId="{1D94CB64-612B-4703-BA5F-FC79B372C925}" dt="2024-10-15T00:37:58.944" v="14" actId="478"/>
          <ac:spMkLst>
            <pc:docMk/>
            <pc:sldMk cId="2503684353" sldId="2147374667"/>
            <ac:spMk id="46" creationId="{98573AAA-DC07-4DBD-CB8A-65E2F7845A86}"/>
          </ac:spMkLst>
        </pc:spChg>
        <pc:spChg chg="del">
          <ac:chgData name="Jeffrey Joseph" userId="6fada76c2a922461" providerId="LiveId" clId="{1D94CB64-612B-4703-BA5F-FC79B372C925}" dt="2024-10-15T00:37:58.944" v="14" actId="478"/>
          <ac:spMkLst>
            <pc:docMk/>
            <pc:sldMk cId="2503684353" sldId="2147374667"/>
            <ac:spMk id="47" creationId="{C2ED7480-58E0-1ACA-1574-A2113DB8592D}"/>
          </ac:spMkLst>
        </pc:spChg>
        <pc:spChg chg="del">
          <ac:chgData name="Jeffrey Joseph" userId="6fada76c2a922461" providerId="LiveId" clId="{1D94CB64-612B-4703-BA5F-FC79B372C925}" dt="2024-10-15T00:37:58.944" v="14" actId="478"/>
          <ac:spMkLst>
            <pc:docMk/>
            <pc:sldMk cId="2503684353" sldId="2147374667"/>
            <ac:spMk id="48" creationId="{641732E2-97D8-356F-5757-7713FF26D4DD}"/>
          </ac:spMkLst>
        </pc:spChg>
        <pc:spChg chg="del">
          <ac:chgData name="Jeffrey Joseph" userId="6fada76c2a922461" providerId="LiveId" clId="{1D94CB64-612B-4703-BA5F-FC79B372C925}" dt="2024-10-15T00:37:58.944" v="14" actId="478"/>
          <ac:spMkLst>
            <pc:docMk/>
            <pc:sldMk cId="2503684353" sldId="2147374667"/>
            <ac:spMk id="58" creationId="{513F32D0-4EC8-6308-366C-AB86D1019885}"/>
          </ac:spMkLst>
        </pc:spChg>
        <pc:spChg chg="del">
          <ac:chgData name="Jeffrey Joseph" userId="6fada76c2a922461" providerId="LiveId" clId="{1D94CB64-612B-4703-BA5F-FC79B372C925}" dt="2024-10-15T00:37:58.944" v="14" actId="478"/>
          <ac:spMkLst>
            <pc:docMk/>
            <pc:sldMk cId="2503684353" sldId="2147374667"/>
            <ac:spMk id="66" creationId="{75A9595D-A9C1-0EE9-5685-3CFF73AE3426}"/>
          </ac:spMkLst>
        </pc:spChg>
        <pc:spChg chg="del">
          <ac:chgData name="Jeffrey Joseph" userId="6fada76c2a922461" providerId="LiveId" clId="{1D94CB64-612B-4703-BA5F-FC79B372C925}" dt="2024-10-15T00:37:58.944" v="14" actId="478"/>
          <ac:spMkLst>
            <pc:docMk/>
            <pc:sldMk cId="2503684353" sldId="2147374667"/>
            <ac:spMk id="69" creationId="{18664779-B940-AAA7-D731-70F25943EF9E}"/>
          </ac:spMkLst>
        </pc:spChg>
        <pc:spChg chg="del">
          <ac:chgData name="Jeffrey Joseph" userId="6fada76c2a922461" providerId="LiveId" clId="{1D94CB64-612B-4703-BA5F-FC79B372C925}" dt="2024-10-15T00:37:58.944" v="14" actId="478"/>
          <ac:spMkLst>
            <pc:docMk/>
            <pc:sldMk cId="2503684353" sldId="2147374667"/>
            <ac:spMk id="70" creationId="{77E484AE-D19F-41E2-B03D-8E0D574699DC}"/>
          </ac:spMkLst>
        </pc:spChg>
        <pc:spChg chg="mod">
          <ac:chgData name="Jeffrey Joseph" userId="6fada76c2a922461" providerId="LiveId" clId="{1D94CB64-612B-4703-BA5F-FC79B372C925}" dt="2024-10-15T00:41:06.210" v="32" actId="1076"/>
          <ac:spMkLst>
            <pc:docMk/>
            <pc:sldMk cId="2503684353" sldId="2147374667"/>
            <ac:spMk id="71" creationId="{BF5F7A59-72D7-5EB4-DF23-2BBB25DB6089}"/>
          </ac:spMkLst>
        </pc:spChg>
        <pc:picChg chg="del">
          <ac:chgData name="Jeffrey Joseph" userId="6fada76c2a922461" providerId="LiveId" clId="{1D94CB64-612B-4703-BA5F-FC79B372C925}" dt="2024-10-15T00:37:58.944" v="14" actId="478"/>
          <ac:picMkLst>
            <pc:docMk/>
            <pc:sldMk cId="2503684353" sldId="2147374667"/>
            <ac:picMk id="7" creationId="{9498E49C-E7D1-9A44-D622-AF68C67F2441}"/>
          </ac:picMkLst>
        </pc:picChg>
        <pc:picChg chg="del">
          <ac:chgData name="Jeffrey Joseph" userId="6fada76c2a922461" providerId="LiveId" clId="{1D94CB64-612B-4703-BA5F-FC79B372C925}" dt="2024-10-15T00:37:58.944" v="14" actId="478"/>
          <ac:picMkLst>
            <pc:docMk/>
            <pc:sldMk cId="2503684353" sldId="2147374667"/>
            <ac:picMk id="9" creationId="{A5EFDEE8-8D0C-84BA-5887-8D1E65CD355A}"/>
          </ac:picMkLst>
        </pc:picChg>
        <pc:picChg chg="del">
          <ac:chgData name="Jeffrey Joseph" userId="6fada76c2a922461" providerId="LiveId" clId="{1D94CB64-612B-4703-BA5F-FC79B372C925}" dt="2024-10-15T00:37:58.944" v="14" actId="478"/>
          <ac:picMkLst>
            <pc:docMk/>
            <pc:sldMk cId="2503684353" sldId="2147374667"/>
            <ac:picMk id="11" creationId="{578A0335-6837-4335-834B-12950AEB9091}"/>
          </ac:picMkLst>
        </pc:picChg>
        <pc:picChg chg="del">
          <ac:chgData name="Jeffrey Joseph" userId="6fada76c2a922461" providerId="LiveId" clId="{1D94CB64-612B-4703-BA5F-FC79B372C925}" dt="2024-10-15T00:37:58.944" v="14" actId="478"/>
          <ac:picMkLst>
            <pc:docMk/>
            <pc:sldMk cId="2503684353" sldId="2147374667"/>
            <ac:picMk id="13" creationId="{91A19A90-B8FC-2D83-0412-6C9F12A7A32F}"/>
          </ac:picMkLst>
        </pc:picChg>
        <pc:picChg chg="del">
          <ac:chgData name="Jeffrey Joseph" userId="6fada76c2a922461" providerId="LiveId" clId="{1D94CB64-612B-4703-BA5F-FC79B372C925}" dt="2024-10-15T00:38:04.197" v="16" actId="478"/>
          <ac:picMkLst>
            <pc:docMk/>
            <pc:sldMk cId="2503684353" sldId="2147374667"/>
            <ac:picMk id="15" creationId="{5153E165-D4C5-42B5-8510-41882D42394A}"/>
          </ac:picMkLst>
        </pc:picChg>
        <pc:cxnChg chg="del">
          <ac:chgData name="Jeffrey Joseph" userId="6fada76c2a922461" providerId="LiveId" clId="{1D94CB64-612B-4703-BA5F-FC79B372C925}" dt="2024-10-15T00:37:58.944" v="14" actId="478"/>
          <ac:cxnSpMkLst>
            <pc:docMk/>
            <pc:sldMk cId="2503684353" sldId="2147374667"/>
            <ac:cxnSpMk id="4" creationId="{3ED94CC4-FD2B-C28A-4D35-9A64EE30B503}"/>
          </ac:cxnSpMkLst>
        </pc:cxnChg>
        <pc:cxnChg chg="del">
          <ac:chgData name="Jeffrey Joseph" userId="6fada76c2a922461" providerId="LiveId" clId="{1D94CB64-612B-4703-BA5F-FC79B372C925}" dt="2024-10-15T00:38:02.173" v="15" actId="478"/>
          <ac:cxnSpMkLst>
            <pc:docMk/>
            <pc:sldMk cId="2503684353" sldId="2147374667"/>
            <ac:cxnSpMk id="5" creationId="{96FAEDAA-9D20-2913-434F-21D77B73C948}"/>
          </ac:cxnSpMkLst>
        </pc:cxnChg>
      </pc:sldChg>
      <pc:sldChg chg="modSp add del modTransition">
        <pc:chgData name="Jeffrey Joseph" userId="6fada76c2a922461" providerId="LiveId" clId="{1D94CB64-612B-4703-BA5F-FC79B372C925}" dt="2024-10-15T01:27:09.159" v="316" actId="47"/>
        <pc:sldMkLst>
          <pc:docMk/>
          <pc:sldMk cId="472107407" sldId="2147374668"/>
        </pc:sldMkLst>
        <pc:graphicFrameChg chg="mod">
          <ac:chgData name="Jeffrey Joseph" userId="6fada76c2a922461" providerId="LiveId" clId="{1D94CB64-612B-4703-BA5F-FC79B372C925}" dt="2024-10-15T01:26:28.968" v="314"/>
          <ac:graphicFrameMkLst>
            <pc:docMk/>
            <pc:sldMk cId="472107407" sldId="2147374668"/>
            <ac:graphicFrameMk id="10" creationId="{5D483E68-87F7-A24F-C04C-32CD3884E825}"/>
          </ac:graphicFrameMkLst>
        </pc:graphicFrameChg>
      </pc:sldChg>
      <pc:sldChg chg="modSp add modTransition">
        <pc:chgData name="Jeffrey Joseph" userId="6fada76c2a922461" providerId="LiveId" clId="{1D94CB64-612B-4703-BA5F-FC79B372C925}" dt="2024-10-15T00:46:28.680" v="58" actId="20577"/>
        <pc:sldMkLst>
          <pc:docMk/>
          <pc:sldMk cId="1926127179" sldId="2147374669"/>
        </pc:sldMkLst>
        <pc:graphicFrameChg chg="mod">
          <ac:chgData name="Jeffrey Joseph" userId="6fada76c2a922461" providerId="LiveId" clId="{1D94CB64-612B-4703-BA5F-FC79B372C925}" dt="2024-10-15T00:46:28.680" v="58" actId="20577"/>
          <ac:graphicFrameMkLst>
            <pc:docMk/>
            <pc:sldMk cId="1926127179" sldId="2147374669"/>
            <ac:graphicFrameMk id="7" creationId="{606FEEBB-00E7-8D6A-BEB4-E3E8B1F24A87}"/>
          </ac:graphicFrameMkLst>
        </pc:graphicFrameChg>
      </pc:sldChg>
      <pc:sldChg chg="modSp add mod modTransition">
        <pc:chgData name="Jeffrey Joseph" userId="6fada76c2a922461" providerId="LiveId" clId="{1D94CB64-612B-4703-BA5F-FC79B372C925}" dt="2024-10-15T00:45:46.340" v="55" actId="14100"/>
        <pc:sldMkLst>
          <pc:docMk/>
          <pc:sldMk cId="1573612876" sldId="2147374670"/>
        </pc:sldMkLst>
        <pc:graphicFrameChg chg="mod">
          <ac:chgData name="Jeffrey Joseph" userId="6fada76c2a922461" providerId="LiveId" clId="{1D94CB64-612B-4703-BA5F-FC79B372C925}" dt="2024-10-15T00:45:46.340" v="55" actId="14100"/>
          <ac:graphicFrameMkLst>
            <pc:docMk/>
            <pc:sldMk cId="1573612876" sldId="2147374670"/>
            <ac:graphicFrameMk id="7" creationId="{699BA46B-5748-702F-3267-2D4D865E93EC}"/>
          </ac:graphicFrameMkLst>
        </pc:graphicFrameChg>
      </pc:sldChg>
      <pc:sldChg chg="delSp modSp add mod modTransition">
        <pc:chgData name="Jeffrey Joseph" userId="6fada76c2a922461" providerId="LiveId" clId="{1D94CB64-612B-4703-BA5F-FC79B372C925}" dt="2024-10-15T00:53:18.803" v="84"/>
        <pc:sldMkLst>
          <pc:docMk/>
          <pc:sldMk cId="3923993318" sldId="2147374671"/>
        </pc:sldMkLst>
        <pc:spChg chg="mod">
          <ac:chgData name="Jeffrey Joseph" userId="6fada76c2a922461" providerId="LiveId" clId="{1D94CB64-612B-4703-BA5F-FC79B372C925}" dt="2024-10-15T00:53:00.227" v="83" actId="1076"/>
          <ac:spMkLst>
            <pc:docMk/>
            <pc:sldMk cId="3923993318" sldId="2147374671"/>
            <ac:spMk id="2" creationId="{49C4B57A-E4B1-AFA6-2291-B0FFD4D8BD25}"/>
          </ac:spMkLst>
        </pc:spChg>
        <pc:spChg chg="del">
          <ac:chgData name="Jeffrey Joseph" userId="6fada76c2a922461" providerId="LiveId" clId="{1D94CB64-612B-4703-BA5F-FC79B372C925}" dt="2024-10-15T00:52:41.175" v="76" actId="478"/>
          <ac:spMkLst>
            <pc:docMk/>
            <pc:sldMk cId="3923993318" sldId="2147374671"/>
            <ac:spMk id="4" creationId="{460C81B5-5577-D308-1A1D-86DF2BAFE004}"/>
          </ac:spMkLst>
        </pc:spChg>
        <pc:spChg chg="del">
          <ac:chgData name="Jeffrey Joseph" userId="6fada76c2a922461" providerId="LiveId" clId="{1D94CB64-612B-4703-BA5F-FC79B372C925}" dt="2024-10-15T00:52:41.175" v="76" actId="478"/>
          <ac:spMkLst>
            <pc:docMk/>
            <pc:sldMk cId="3923993318" sldId="2147374671"/>
            <ac:spMk id="7" creationId="{A8C037FD-AA37-921B-4A55-58ED1FE44C3E}"/>
          </ac:spMkLst>
        </pc:spChg>
        <pc:spChg chg="del">
          <ac:chgData name="Jeffrey Joseph" userId="6fada76c2a922461" providerId="LiveId" clId="{1D94CB64-612B-4703-BA5F-FC79B372C925}" dt="2024-10-15T00:52:41.175" v="76" actId="478"/>
          <ac:spMkLst>
            <pc:docMk/>
            <pc:sldMk cId="3923993318" sldId="2147374671"/>
            <ac:spMk id="9" creationId="{9C82A6CA-3A7C-6F1D-416C-0E938FCB8360}"/>
          </ac:spMkLst>
        </pc:spChg>
        <pc:spChg chg="del">
          <ac:chgData name="Jeffrey Joseph" userId="6fada76c2a922461" providerId="LiveId" clId="{1D94CB64-612B-4703-BA5F-FC79B372C925}" dt="2024-10-15T00:52:41.175" v="76" actId="478"/>
          <ac:spMkLst>
            <pc:docMk/>
            <pc:sldMk cId="3923993318" sldId="2147374671"/>
            <ac:spMk id="11" creationId="{A8B991F2-47F5-10BC-2598-2EF03331B396}"/>
          </ac:spMkLst>
        </pc:spChg>
        <pc:spChg chg="del">
          <ac:chgData name="Jeffrey Joseph" userId="6fada76c2a922461" providerId="LiveId" clId="{1D94CB64-612B-4703-BA5F-FC79B372C925}" dt="2024-10-15T00:47:34.443" v="65" actId="478"/>
          <ac:spMkLst>
            <pc:docMk/>
            <pc:sldMk cId="3923993318" sldId="2147374671"/>
            <ac:spMk id="15" creationId="{7150B23C-A925-0B78-CF0B-90AF610F030D}"/>
          </ac:spMkLst>
        </pc:spChg>
        <pc:spChg chg="del">
          <ac:chgData name="Jeffrey Joseph" userId="6fada76c2a922461" providerId="LiveId" clId="{1D94CB64-612B-4703-BA5F-FC79B372C925}" dt="2024-10-15T00:47:37.226" v="66" actId="478"/>
          <ac:spMkLst>
            <pc:docMk/>
            <pc:sldMk cId="3923993318" sldId="2147374671"/>
            <ac:spMk id="16" creationId="{D9851417-EE75-4904-1195-486004632BF0}"/>
          </ac:spMkLst>
        </pc:spChg>
        <pc:spChg chg="del">
          <ac:chgData name="Jeffrey Joseph" userId="6fada76c2a922461" providerId="LiveId" clId="{1D94CB64-612B-4703-BA5F-FC79B372C925}" dt="2024-10-15T00:47:34.443" v="65" actId="478"/>
          <ac:spMkLst>
            <pc:docMk/>
            <pc:sldMk cId="3923993318" sldId="2147374671"/>
            <ac:spMk id="20" creationId="{9E93689A-E9E2-DC91-ABCE-15DA2B15143F}"/>
          </ac:spMkLst>
        </pc:spChg>
        <pc:spChg chg="del">
          <ac:chgData name="Jeffrey Joseph" userId="6fada76c2a922461" providerId="LiveId" clId="{1D94CB64-612B-4703-BA5F-FC79B372C925}" dt="2024-10-15T00:47:34.443" v="65" actId="478"/>
          <ac:spMkLst>
            <pc:docMk/>
            <pc:sldMk cId="3923993318" sldId="2147374671"/>
            <ac:spMk id="21" creationId="{B1910BCE-2FBB-8B36-307E-65DFA344EC86}"/>
          </ac:spMkLst>
        </pc:spChg>
        <pc:spChg chg="del">
          <ac:chgData name="Jeffrey Joseph" userId="6fada76c2a922461" providerId="LiveId" clId="{1D94CB64-612B-4703-BA5F-FC79B372C925}" dt="2024-10-15T00:52:41.175" v="76" actId="478"/>
          <ac:spMkLst>
            <pc:docMk/>
            <pc:sldMk cId="3923993318" sldId="2147374671"/>
            <ac:spMk id="26" creationId="{DCDC0D7B-2B53-3096-758A-ED44CE704A47}"/>
          </ac:spMkLst>
        </pc:spChg>
        <pc:graphicFrameChg chg="del">
          <ac:chgData name="Jeffrey Joseph" userId="6fada76c2a922461" providerId="LiveId" clId="{1D94CB64-612B-4703-BA5F-FC79B372C925}" dt="2024-10-15T00:52:41.175" v="76" actId="478"/>
          <ac:graphicFrameMkLst>
            <pc:docMk/>
            <pc:sldMk cId="3923993318" sldId="2147374671"/>
            <ac:graphicFrameMk id="8" creationId="{7511E068-9908-773C-2473-02D68BC36852}"/>
          </ac:graphicFrameMkLst>
        </pc:graphicFrameChg>
        <pc:graphicFrameChg chg="del">
          <ac:chgData name="Jeffrey Joseph" userId="6fada76c2a922461" providerId="LiveId" clId="{1D94CB64-612B-4703-BA5F-FC79B372C925}" dt="2024-10-15T00:52:41.175" v="76" actId="478"/>
          <ac:graphicFrameMkLst>
            <pc:docMk/>
            <pc:sldMk cId="3923993318" sldId="2147374671"/>
            <ac:graphicFrameMk id="13" creationId="{2A3EEDCD-E648-1BE5-884B-D50E334D337D}"/>
          </ac:graphicFrameMkLst>
        </pc:graphicFrameChg>
        <pc:graphicFrameChg chg="del">
          <ac:chgData name="Jeffrey Joseph" userId="6fada76c2a922461" providerId="LiveId" clId="{1D94CB64-612B-4703-BA5F-FC79B372C925}" dt="2024-10-15T00:47:34.443" v="65" actId="478"/>
          <ac:graphicFrameMkLst>
            <pc:docMk/>
            <pc:sldMk cId="3923993318" sldId="2147374671"/>
            <ac:graphicFrameMk id="17" creationId="{D8D8920F-C565-8B8C-E8AF-AEFC84E598BA}"/>
          </ac:graphicFrameMkLst>
        </pc:graphicFrameChg>
        <pc:graphicFrameChg chg="del">
          <ac:chgData name="Jeffrey Joseph" userId="6fada76c2a922461" providerId="LiveId" clId="{1D94CB64-612B-4703-BA5F-FC79B372C925}" dt="2024-10-15T00:47:34.443" v="65" actId="478"/>
          <ac:graphicFrameMkLst>
            <pc:docMk/>
            <pc:sldMk cId="3923993318" sldId="2147374671"/>
            <ac:graphicFrameMk id="22" creationId="{B0CFD6DF-8BCE-EFB4-66C9-3A7C4A685298}"/>
          </ac:graphicFrameMkLst>
        </pc:graphicFrameChg>
        <pc:cxnChg chg="del mod">
          <ac:chgData name="Jeffrey Joseph" userId="6fada76c2a922461" providerId="LiveId" clId="{1D94CB64-612B-4703-BA5F-FC79B372C925}" dt="2024-10-15T00:48:07.448" v="72" actId="478"/>
          <ac:cxnSpMkLst>
            <pc:docMk/>
            <pc:sldMk cId="3923993318" sldId="2147374671"/>
            <ac:cxnSpMk id="23" creationId="{35CED224-323A-FDBC-4A9E-D1A959AD58DA}"/>
          </ac:cxnSpMkLst>
        </pc:cxnChg>
        <pc:cxnChg chg="del mod">
          <ac:chgData name="Jeffrey Joseph" userId="6fada76c2a922461" providerId="LiveId" clId="{1D94CB64-612B-4703-BA5F-FC79B372C925}" dt="2024-10-15T00:48:06.610" v="71" actId="478"/>
          <ac:cxnSpMkLst>
            <pc:docMk/>
            <pc:sldMk cId="3923993318" sldId="2147374671"/>
            <ac:cxnSpMk id="24" creationId="{1387B5C7-AC6B-B91A-5EDF-B306F404C5E8}"/>
          </ac:cxnSpMkLst>
        </pc:cxnChg>
        <pc:cxnChg chg="del mod">
          <ac:chgData name="Jeffrey Joseph" userId="6fada76c2a922461" providerId="LiveId" clId="{1D94CB64-612B-4703-BA5F-FC79B372C925}" dt="2024-10-15T00:47:34.443" v="65" actId="478"/>
          <ac:cxnSpMkLst>
            <pc:docMk/>
            <pc:sldMk cId="3923993318" sldId="2147374671"/>
            <ac:cxnSpMk id="25" creationId="{7A9E9C69-03D9-73B0-FF55-71989DAF019B}"/>
          </ac:cxnSpMkLst>
        </pc:cxnChg>
      </pc:sldChg>
      <pc:sldChg chg="delSp modSp add mod">
        <pc:chgData name="Jeffrey Joseph" userId="6fada76c2a922461" providerId="LiveId" clId="{1D94CB64-612B-4703-BA5F-FC79B372C925}" dt="2024-10-15T00:48:46.504" v="74" actId="478"/>
        <pc:sldMkLst>
          <pc:docMk/>
          <pc:sldMk cId="135756608" sldId="2147374672"/>
        </pc:sldMkLst>
        <pc:spChg chg="del">
          <ac:chgData name="Jeffrey Joseph" userId="6fada76c2a922461" providerId="LiveId" clId="{1D94CB64-612B-4703-BA5F-FC79B372C925}" dt="2024-10-15T00:48:46.504" v="74" actId="478"/>
          <ac:spMkLst>
            <pc:docMk/>
            <pc:sldMk cId="135756608" sldId="2147374672"/>
            <ac:spMk id="20" creationId="{9ED5A3CF-73FB-0B4A-B8AC-6BA6F1A15FF8}"/>
          </ac:spMkLst>
        </pc:spChg>
        <pc:spChg chg="del">
          <ac:chgData name="Jeffrey Joseph" userId="6fada76c2a922461" providerId="LiveId" clId="{1D94CB64-612B-4703-BA5F-FC79B372C925}" dt="2024-10-15T00:48:46.504" v="74" actId="478"/>
          <ac:spMkLst>
            <pc:docMk/>
            <pc:sldMk cId="135756608" sldId="2147374672"/>
            <ac:spMk id="21" creationId="{33B1DB61-AB6C-58B2-5F49-15C883B7C03D}"/>
          </ac:spMkLst>
        </pc:spChg>
        <pc:graphicFrameChg chg="del">
          <ac:chgData name="Jeffrey Joseph" userId="6fada76c2a922461" providerId="LiveId" clId="{1D94CB64-612B-4703-BA5F-FC79B372C925}" dt="2024-10-15T00:48:46.504" v="74" actId="478"/>
          <ac:graphicFrameMkLst>
            <pc:docMk/>
            <pc:sldMk cId="135756608" sldId="2147374672"/>
            <ac:graphicFrameMk id="22" creationId="{05818806-A609-0E5B-B67F-A6142C6FB739}"/>
          </ac:graphicFrameMkLst>
        </pc:graphicFrameChg>
        <pc:cxnChg chg="del mod">
          <ac:chgData name="Jeffrey Joseph" userId="6fada76c2a922461" providerId="LiveId" clId="{1D94CB64-612B-4703-BA5F-FC79B372C925}" dt="2024-10-15T00:48:44.897" v="73" actId="478"/>
          <ac:cxnSpMkLst>
            <pc:docMk/>
            <pc:sldMk cId="135756608" sldId="2147374672"/>
            <ac:cxnSpMk id="25" creationId="{794B7FC8-0AB8-10F2-C999-6EA5DC3DAB34}"/>
          </ac:cxnSpMkLst>
        </pc:cxnChg>
      </pc:sldChg>
      <pc:sldChg chg="add">
        <pc:chgData name="Jeffrey Joseph" userId="6fada76c2a922461" providerId="LiveId" clId="{1D94CB64-612B-4703-BA5F-FC79B372C925}" dt="2024-10-15T00:47:48.910" v="69" actId="2890"/>
        <pc:sldMkLst>
          <pc:docMk/>
          <pc:sldMk cId="515679219" sldId="2147374673"/>
        </pc:sldMkLst>
      </pc:sldChg>
      <pc:sldChg chg="add modTransition">
        <pc:chgData name="Jeffrey Joseph" userId="6fada76c2a922461" providerId="LiveId" clId="{1D94CB64-612B-4703-BA5F-FC79B372C925}" dt="2024-10-15T00:53:22.753" v="85"/>
        <pc:sldMkLst>
          <pc:docMk/>
          <pc:sldMk cId="1994638942" sldId="2147374674"/>
        </pc:sldMkLst>
      </pc:sldChg>
      <pc:sldChg chg="modSp add mod modTransition">
        <pc:chgData name="Jeffrey Joseph" userId="6fada76c2a922461" providerId="LiveId" clId="{1D94CB64-612B-4703-BA5F-FC79B372C925}" dt="2024-10-15T02:29:41.974" v="353" actId="14100"/>
        <pc:sldMkLst>
          <pc:docMk/>
          <pc:sldMk cId="3449000915" sldId="2147374675"/>
        </pc:sldMkLst>
        <pc:spChg chg="mod">
          <ac:chgData name="Jeffrey Joseph" userId="6fada76c2a922461" providerId="LiveId" clId="{1D94CB64-612B-4703-BA5F-FC79B372C925}" dt="2024-10-15T02:29:30.596" v="352" actId="1035"/>
          <ac:spMkLst>
            <pc:docMk/>
            <pc:sldMk cId="3449000915" sldId="2147374675"/>
            <ac:spMk id="3" creationId="{DE6944BF-1E54-F858-C1AA-F0931152092A}"/>
          </ac:spMkLst>
        </pc:spChg>
        <pc:spChg chg="mod">
          <ac:chgData name="Jeffrey Joseph" userId="6fada76c2a922461" providerId="LiveId" clId="{1D94CB64-612B-4703-BA5F-FC79B372C925}" dt="2024-10-15T02:29:30.596" v="352" actId="1035"/>
          <ac:spMkLst>
            <pc:docMk/>
            <pc:sldMk cId="3449000915" sldId="2147374675"/>
            <ac:spMk id="5" creationId="{AB43F85E-F339-529C-55C4-F390F77EA578}"/>
          </ac:spMkLst>
        </pc:spChg>
        <pc:spChg chg="mod">
          <ac:chgData name="Jeffrey Joseph" userId="6fada76c2a922461" providerId="LiveId" clId="{1D94CB64-612B-4703-BA5F-FC79B372C925}" dt="2024-10-15T02:29:30.596" v="352" actId="1035"/>
          <ac:spMkLst>
            <pc:docMk/>
            <pc:sldMk cId="3449000915" sldId="2147374675"/>
            <ac:spMk id="6" creationId="{3E08FB44-B475-E30C-9F34-FB449BFAB439}"/>
          </ac:spMkLst>
        </pc:spChg>
        <pc:spChg chg="mod">
          <ac:chgData name="Jeffrey Joseph" userId="6fada76c2a922461" providerId="LiveId" clId="{1D94CB64-612B-4703-BA5F-FC79B372C925}" dt="2024-10-15T02:29:30.596" v="352" actId="1035"/>
          <ac:spMkLst>
            <pc:docMk/>
            <pc:sldMk cId="3449000915" sldId="2147374675"/>
            <ac:spMk id="10" creationId="{7D9694D4-D6DD-FB70-A21B-3A98DAE0E0D5}"/>
          </ac:spMkLst>
        </pc:spChg>
        <pc:spChg chg="mod">
          <ac:chgData name="Jeffrey Joseph" userId="6fada76c2a922461" providerId="LiveId" clId="{1D94CB64-612B-4703-BA5F-FC79B372C925}" dt="2024-10-15T02:29:30.596" v="352" actId="1035"/>
          <ac:spMkLst>
            <pc:docMk/>
            <pc:sldMk cId="3449000915" sldId="2147374675"/>
            <ac:spMk id="12" creationId="{DEAE6326-D3E7-9383-A0D4-2F213CA7F6C9}"/>
          </ac:spMkLst>
        </pc:spChg>
        <pc:spChg chg="mod">
          <ac:chgData name="Jeffrey Joseph" userId="6fada76c2a922461" providerId="LiveId" clId="{1D94CB64-612B-4703-BA5F-FC79B372C925}" dt="2024-10-15T02:29:30.596" v="352" actId="1035"/>
          <ac:spMkLst>
            <pc:docMk/>
            <pc:sldMk cId="3449000915" sldId="2147374675"/>
            <ac:spMk id="14" creationId="{4547B205-321E-C2C5-D8E2-EA120514413E}"/>
          </ac:spMkLst>
        </pc:spChg>
        <pc:spChg chg="mod">
          <ac:chgData name="Jeffrey Joseph" userId="6fada76c2a922461" providerId="LiveId" clId="{1D94CB64-612B-4703-BA5F-FC79B372C925}" dt="2024-10-15T02:29:30.596" v="352" actId="1035"/>
          <ac:spMkLst>
            <pc:docMk/>
            <pc:sldMk cId="3449000915" sldId="2147374675"/>
            <ac:spMk id="18" creationId="{8AC98966-7FED-BE45-801F-08478FCF24B6}"/>
          </ac:spMkLst>
        </pc:spChg>
        <pc:spChg chg="mod">
          <ac:chgData name="Jeffrey Joseph" userId="6fada76c2a922461" providerId="LiveId" clId="{1D94CB64-612B-4703-BA5F-FC79B372C925}" dt="2024-10-15T02:29:30.596" v="352" actId="1035"/>
          <ac:spMkLst>
            <pc:docMk/>
            <pc:sldMk cId="3449000915" sldId="2147374675"/>
            <ac:spMk id="19" creationId="{99F03C85-6579-257C-22F0-7BE1DA8AA76B}"/>
          </ac:spMkLst>
        </pc:spChg>
        <pc:spChg chg="mod">
          <ac:chgData name="Jeffrey Joseph" userId="6fada76c2a922461" providerId="LiveId" clId="{1D94CB64-612B-4703-BA5F-FC79B372C925}" dt="2024-10-15T02:29:30.596" v="352" actId="1035"/>
          <ac:spMkLst>
            <pc:docMk/>
            <pc:sldMk cId="3449000915" sldId="2147374675"/>
            <ac:spMk id="28" creationId="{CE83EB36-48B5-1404-56B0-4D921EE12D2F}"/>
          </ac:spMkLst>
        </pc:spChg>
        <pc:spChg chg="mod">
          <ac:chgData name="Jeffrey Joseph" userId="6fada76c2a922461" providerId="LiveId" clId="{1D94CB64-612B-4703-BA5F-FC79B372C925}" dt="2024-10-15T02:29:30.596" v="352" actId="1035"/>
          <ac:spMkLst>
            <pc:docMk/>
            <pc:sldMk cId="3449000915" sldId="2147374675"/>
            <ac:spMk id="29" creationId="{6DAECEA5-FBEE-9BD4-D263-864DAAC035DF}"/>
          </ac:spMkLst>
        </pc:spChg>
        <pc:spChg chg="mod">
          <ac:chgData name="Jeffrey Joseph" userId="6fada76c2a922461" providerId="LiveId" clId="{1D94CB64-612B-4703-BA5F-FC79B372C925}" dt="2024-10-15T02:29:41.974" v="353" actId="14100"/>
          <ac:spMkLst>
            <pc:docMk/>
            <pc:sldMk cId="3449000915" sldId="2147374675"/>
            <ac:spMk id="30" creationId="{4B4F44BE-08B3-4BF5-9860-C6B3E814928E}"/>
          </ac:spMkLst>
        </pc:spChg>
        <pc:graphicFrameChg chg="mod">
          <ac:chgData name="Jeffrey Joseph" userId="6fada76c2a922461" providerId="LiveId" clId="{1D94CB64-612B-4703-BA5F-FC79B372C925}" dt="2024-10-15T02:29:30.596" v="352" actId="1035"/>
          <ac:graphicFrameMkLst>
            <pc:docMk/>
            <pc:sldMk cId="3449000915" sldId="2147374675"/>
            <ac:graphicFrameMk id="27" creationId="{105BE25F-67D6-A791-8EBC-E10E4BBE8F23}"/>
          </ac:graphicFrameMkLst>
        </pc:graphicFrameChg>
      </pc:sldChg>
      <pc:sldChg chg="delSp modSp add mod ord modTransition">
        <pc:chgData name="Jeffrey Joseph" userId="6fada76c2a922461" providerId="LiveId" clId="{1D94CB64-612B-4703-BA5F-FC79B372C925}" dt="2024-10-15T02:29:01.990" v="334" actId="1035"/>
        <pc:sldMkLst>
          <pc:docMk/>
          <pc:sldMk cId="1326173451" sldId="2147374676"/>
        </pc:sldMkLst>
        <pc:spChg chg="mod">
          <ac:chgData name="Jeffrey Joseph" userId="6fada76c2a922461" providerId="LiveId" clId="{1D94CB64-612B-4703-BA5F-FC79B372C925}" dt="2024-10-15T02:29:01.990" v="334" actId="1035"/>
          <ac:spMkLst>
            <pc:docMk/>
            <pc:sldMk cId="1326173451" sldId="2147374676"/>
            <ac:spMk id="3" creationId="{74C265B6-64DA-9735-C183-5256806F3181}"/>
          </ac:spMkLst>
        </pc:spChg>
        <pc:spChg chg="mod">
          <ac:chgData name="Jeffrey Joseph" userId="6fada76c2a922461" providerId="LiveId" clId="{1D94CB64-612B-4703-BA5F-FC79B372C925}" dt="2024-10-15T02:29:01.990" v="334" actId="1035"/>
          <ac:spMkLst>
            <pc:docMk/>
            <pc:sldMk cId="1326173451" sldId="2147374676"/>
            <ac:spMk id="5" creationId="{5C4CFDA4-AA6A-2623-4FC5-BA3C2CF78BCD}"/>
          </ac:spMkLst>
        </pc:spChg>
        <pc:spChg chg="mod">
          <ac:chgData name="Jeffrey Joseph" userId="6fada76c2a922461" providerId="LiveId" clId="{1D94CB64-612B-4703-BA5F-FC79B372C925}" dt="2024-10-15T02:29:01.990" v="334" actId="1035"/>
          <ac:spMkLst>
            <pc:docMk/>
            <pc:sldMk cId="1326173451" sldId="2147374676"/>
            <ac:spMk id="6" creationId="{9DAC21C2-FC03-F8EC-B25B-1CFC70CDB214}"/>
          </ac:spMkLst>
        </pc:spChg>
        <pc:spChg chg="mod">
          <ac:chgData name="Jeffrey Joseph" userId="6fada76c2a922461" providerId="LiveId" clId="{1D94CB64-612B-4703-BA5F-FC79B372C925}" dt="2024-10-15T02:29:01.990" v="334" actId="1035"/>
          <ac:spMkLst>
            <pc:docMk/>
            <pc:sldMk cId="1326173451" sldId="2147374676"/>
            <ac:spMk id="10" creationId="{570CC877-8DE7-20A6-6679-4BD6E1B0D9E2}"/>
          </ac:spMkLst>
        </pc:spChg>
        <pc:spChg chg="mod">
          <ac:chgData name="Jeffrey Joseph" userId="6fada76c2a922461" providerId="LiveId" clId="{1D94CB64-612B-4703-BA5F-FC79B372C925}" dt="2024-10-15T02:29:01.990" v="334" actId="1035"/>
          <ac:spMkLst>
            <pc:docMk/>
            <pc:sldMk cId="1326173451" sldId="2147374676"/>
            <ac:spMk id="12" creationId="{6316B5FE-B03E-F412-C0DF-D0BAD48A58B3}"/>
          </ac:spMkLst>
        </pc:spChg>
        <pc:spChg chg="mod">
          <ac:chgData name="Jeffrey Joseph" userId="6fada76c2a922461" providerId="LiveId" clId="{1D94CB64-612B-4703-BA5F-FC79B372C925}" dt="2024-10-15T02:29:01.990" v="334" actId="1035"/>
          <ac:spMkLst>
            <pc:docMk/>
            <pc:sldMk cId="1326173451" sldId="2147374676"/>
            <ac:spMk id="14" creationId="{C4F3E731-5081-2870-864C-FA4B68A61240}"/>
          </ac:spMkLst>
        </pc:spChg>
        <pc:spChg chg="mod">
          <ac:chgData name="Jeffrey Joseph" userId="6fada76c2a922461" providerId="LiveId" clId="{1D94CB64-612B-4703-BA5F-FC79B372C925}" dt="2024-10-15T02:29:01.990" v="334" actId="1035"/>
          <ac:spMkLst>
            <pc:docMk/>
            <pc:sldMk cId="1326173451" sldId="2147374676"/>
            <ac:spMk id="18" creationId="{261DB297-7297-A4AF-A869-C3D3E14AF350}"/>
          </ac:spMkLst>
        </pc:spChg>
        <pc:spChg chg="del">
          <ac:chgData name="Jeffrey Joseph" userId="6fada76c2a922461" providerId="LiveId" clId="{1D94CB64-612B-4703-BA5F-FC79B372C925}" dt="2024-10-15T01:06:44.645" v="94" actId="478"/>
          <ac:spMkLst>
            <pc:docMk/>
            <pc:sldMk cId="1326173451" sldId="2147374676"/>
            <ac:spMk id="19" creationId="{03BEBEDC-9307-246E-1CAD-3C56D3CD7D2C}"/>
          </ac:spMkLst>
        </pc:spChg>
        <pc:spChg chg="del">
          <ac:chgData name="Jeffrey Joseph" userId="6fada76c2a922461" providerId="LiveId" clId="{1D94CB64-612B-4703-BA5F-FC79B372C925}" dt="2024-10-15T01:06:44.645" v="94" actId="478"/>
          <ac:spMkLst>
            <pc:docMk/>
            <pc:sldMk cId="1326173451" sldId="2147374676"/>
            <ac:spMk id="28" creationId="{753FD6A8-75C8-41F4-D5C8-42E8DD68CC64}"/>
          </ac:spMkLst>
        </pc:spChg>
        <pc:spChg chg="del">
          <ac:chgData name="Jeffrey Joseph" userId="6fada76c2a922461" providerId="LiveId" clId="{1D94CB64-612B-4703-BA5F-FC79B372C925}" dt="2024-10-15T01:06:44.645" v="94" actId="478"/>
          <ac:spMkLst>
            <pc:docMk/>
            <pc:sldMk cId="1326173451" sldId="2147374676"/>
            <ac:spMk id="29" creationId="{9462249A-C70C-52B4-C7D3-1D1DF61B942A}"/>
          </ac:spMkLst>
        </pc:spChg>
        <pc:graphicFrameChg chg="del">
          <ac:chgData name="Jeffrey Joseph" userId="6fada76c2a922461" providerId="LiveId" clId="{1D94CB64-612B-4703-BA5F-FC79B372C925}" dt="2024-10-15T01:06:44.645" v="94" actId="478"/>
          <ac:graphicFrameMkLst>
            <pc:docMk/>
            <pc:sldMk cId="1326173451" sldId="2147374676"/>
            <ac:graphicFrameMk id="27" creationId="{FE1EF56B-A57F-8A28-F419-40C08037F082}"/>
          </ac:graphicFrameMkLst>
        </pc:graphicFrameChg>
      </pc:sldChg>
      <pc:sldChg chg="modSp add mod modTransition">
        <pc:chgData name="Jeffrey Joseph" userId="6fada76c2a922461" providerId="LiveId" clId="{1D94CB64-612B-4703-BA5F-FC79B372C925}" dt="2024-10-15T02:16:13.002" v="317" actId="14100"/>
        <pc:sldMkLst>
          <pc:docMk/>
          <pc:sldMk cId="3442280710" sldId="2147374677"/>
        </pc:sldMkLst>
        <pc:spChg chg="mod">
          <ac:chgData name="Jeffrey Joseph" userId="6fada76c2a922461" providerId="LiveId" clId="{1D94CB64-612B-4703-BA5F-FC79B372C925}" dt="2024-10-15T02:16:13.002" v="317" actId="14100"/>
          <ac:spMkLst>
            <pc:docMk/>
            <pc:sldMk cId="3442280710" sldId="2147374677"/>
            <ac:spMk id="3" creationId="{A7B77820-7918-ED46-D93C-5567011D812D}"/>
          </ac:spMkLst>
        </pc:spChg>
      </pc:sldChg>
      <pc:sldChg chg="modSp add mod modTransition">
        <pc:chgData name="Jeffrey Joseph" userId="6fada76c2a922461" providerId="LiveId" clId="{1D94CB64-612B-4703-BA5F-FC79B372C925}" dt="2024-10-15T01:10:34.201" v="114"/>
        <pc:sldMkLst>
          <pc:docMk/>
          <pc:sldMk cId="2824994164" sldId="2147374678"/>
        </pc:sldMkLst>
        <pc:spChg chg="mod">
          <ac:chgData name="Jeffrey Joseph" userId="6fada76c2a922461" providerId="LiveId" clId="{1D94CB64-612B-4703-BA5F-FC79B372C925}" dt="2024-10-15T01:09:19.534" v="105" actId="14100"/>
          <ac:spMkLst>
            <pc:docMk/>
            <pc:sldMk cId="2824994164" sldId="2147374678"/>
            <ac:spMk id="3" creationId="{2212B55F-8532-EE89-2490-6408003C07C1}"/>
          </ac:spMkLst>
        </pc:spChg>
      </pc:sldChg>
      <pc:sldChg chg="modSp add mod modTransition">
        <pc:chgData name="Jeffrey Joseph" userId="6fada76c2a922461" providerId="LiveId" clId="{1D94CB64-612B-4703-BA5F-FC79B372C925}" dt="2024-10-15T01:10:34.201" v="114"/>
        <pc:sldMkLst>
          <pc:docMk/>
          <pc:sldMk cId="1773031054" sldId="2147374679"/>
        </pc:sldMkLst>
        <pc:spChg chg="mod">
          <ac:chgData name="Jeffrey Joseph" userId="6fada76c2a922461" providerId="LiveId" clId="{1D94CB64-612B-4703-BA5F-FC79B372C925}" dt="2024-10-15T01:10:23.761" v="113" actId="208"/>
          <ac:spMkLst>
            <pc:docMk/>
            <pc:sldMk cId="1773031054" sldId="2147374679"/>
            <ac:spMk id="3" creationId="{26BBDA61-EE2E-51B1-26EE-FFFDA6A6BC1A}"/>
          </ac:spMkLst>
        </pc:spChg>
      </pc:sldChg>
      <pc:sldChg chg="modSp add mod">
        <pc:chgData name="Jeffrey Joseph" userId="6fada76c2a922461" providerId="LiveId" clId="{1D94CB64-612B-4703-BA5F-FC79B372C925}" dt="2024-10-15T01:11:11.110" v="118" actId="14100"/>
        <pc:sldMkLst>
          <pc:docMk/>
          <pc:sldMk cId="2193543246" sldId="2147374680"/>
        </pc:sldMkLst>
        <pc:spChg chg="mod">
          <ac:chgData name="Jeffrey Joseph" userId="6fada76c2a922461" providerId="LiveId" clId="{1D94CB64-612B-4703-BA5F-FC79B372C925}" dt="2024-10-15T01:11:11.110" v="118" actId="14100"/>
          <ac:spMkLst>
            <pc:docMk/>
            <pc:sldMk cId="2193543246" sldId="2147374680"/>
            <ac:spMk id="3" creationId="{DBC76442-8EDA-1765-0B7B-98CCE2024379}"/>
          </ac:spMkLst>
        </pc:spChg>
      </pc:sldChg>
      <pc:sldChg chg="modSp add mod">
        <pc:chgData name="Jeffrey Joseph" userId="6fada76c2a922461" providerId="LiveId" clId="{1D94CB64-612B-4703-BA5F-FC79B372C925}" dt="2024-10-15T01:11:32.250" v="172" actId="1037"/>
        <pc:sldMkLst>
          <pc:docMk/>
          <pc:sldMk cId="1131221935" sldId="2147374681"/>
        </pc:sldMkLst>
        <pc:spChg chg="mod">
          <ac:chgData name="Jeffrey Joseph" userId="6fada76c2a922461" providerId="LiveId" clId="{1D94CB64-612B-4703-BA5F-FC79B372C925}" dt="2024-10-15T01:11:32.250" v="172" actId="1037"/>
          <ac:spMkLst>
            <pc:docMk/>
            <pc:sldMk cId="1131221935" sldId="2147374681"/>
            <ac:spMk id="3" creationId="{2B7D6D9D-BF63-42B5-8861-C0F560150072}"/>
          </ac:spMkLst>
        </pc:spChg>
      </pc:sldChg>
      <pc:sldChg chg="modSp add mod">
        <pc:chgData name="Jeffrey Joseph" userId="6fada76c2a922461" providerId="LiveId" clId="{1D94CB64-612B-4703-BA5F-FC79B372C925}" dt="2024-10-15T01:12:01.381" v="241" actId="14100"/>
        <pc:sldMkLst>
          <pc:docMk/>
          <pc:sldMk cId="1691866316" sldId="2147374682"/>
        </pc:sldMkLst>
        <pc:spChg chg="mod">
          <ac:chgData name="Jeffrey Joseph" userId="6fada76c2a922461" providerId="LiveId" clId="{1D94CB64-612B-4703-BA5F-FC79B372C925}" dt="2024-10-15T01:12:01.381" v="241" actId="14100"/>
          <ac:spMkLst>
            <pc:docMk/>
            <pc:sldMk cId="1691866316" sldId="2147374682"/>
            <ac:spMk id="3" creationId="{95AD9D32-1EF4-6242-0363-2BDD38EA4E4F}"/>
          </ac:spMkLst>
        </pc:spChg>
      </pc:sldChg>
      <pc:sldChg chg="delSp modSp add del mod ord modTransition">
        <pc:chgData name="Jeffrey Joseph" userId="6fada76c2a922461" providerId="LiveId" clId="{1D94CB64-612B-4703-BA5F-FC79B372C925}" dt="2024-10-15T01:27:09.159" v="316" actId="47"/>
        <pc:sldMkLst>
          <pc:docMk/>
          <pc:sldMk cId="1725790387" sldId="2147374683"/>
        </pc:sldMkLst>
        <pc:graphicFrameChg chg="mod">
          <ac:chgData name="Jeffrey Joseph" userId="6fada76c2a922461" providerId="LiveId" clId="{1D94CB64-612B-4703-BA5F-FC79B372C925}" dt="2024-10-15T01:26:38.626" v="315"/>
          <ac:graphicFrameMkLst>
            <pc:docMk/>
            <pc:sldMk cId="1725790387" sldId="2147374683"/>
            <ac:graphicFrameMk id="10" creationId="{AB92CE0D-D279-E20D-AD88-0BBF2DDAC6BE}"/>
          </ac:graphicFrameMkLst>
        </pc:graphicFrameChg>
        <pc:picChg chg="del">
          <ac:chgData name="Jeffrey Joseph" userId="6fada76c2a922461" providerId="LiveId" clId="{1D94CB64-612B-4703-BA5F-FC79B372C925}" dt="2024-10-15T01:17:15.321" v="286" actId="478"/>
          <ac:picMkLst>
            <pc:docMk/>
            <pc:sldMk cId="1725790387" sldId="2147374683"/>
            <ac:picMk id="14" creationId="{22FDDF95-6EF2-5E2B-0E1B-B8EA86B97CC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CE969-01CB-4BFE-8C24-8F7E3669B51C}" type="doc">
      <dgm:prSet loTypeId="urn:diagrams.loki3.com/BracketList" loCatId="list" qsTypeId="urn:microsoft.com/office/officeart/2005/8/quickstyle/simple1" qsCatId="simple" csTypeId="urn:microsoft.com/office/officeart/2005/8/colors/accent0_3" csCatId="mainScheme" phldr="1"/>
      <dgm:spPr/>
      <dgm:t>
        <a:bodyPr/>
        <a:lstStyle/>
        <a:p>
          <a:endParaRPr lang="en-IN"/>
        </a:p>
      </dgm:t>
    </dgm:pt>
    <dgm:pt modelId="{1C3ACAB1-E5FA-44EA-AAAD-D4DDB0903FA7}">
      <dgm:prSet phldrT="[Text]" custT="1"/>
      <dgm:spPr/>
      <dgm:t>
        <a:bodyPr/>
        <a:lstStyle/>
        <a:p>
          <a:r>
            <a:rPr lang="en-IN" sz="20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Baseline Model</a:t>
          </a:r>
        </a:p>
      </dgm:t>
    </dgm:pt>
    <dgm:pt modelId="{ED75322B-7EE9-4C4C-BDEA-219D24019D94}" type="parTrans" cxnId="{EC74C5DD-CE6C-41DA-A406-E1585361A840}">
      <dgm:prSet/>
      <dgm:spPr/>
      <dgm:t>
        <a:bodyPr/>
        <a:lstStyle/>
        <a:p>
          <a:endParaRPr lang="en-IN"/>
        </a:p>
      </dgm:t>
    </dgm:pt>
    <dgm:pt modelId="{70A95E75-C14C-4100-963E-95DD71C38649}" type="sibTrans" cxnId="{EC74C5DD-CE6C-41DA-A406-E1585361A840}">
      <dgm:prSet/>
      <dgm:spPr/>
      <dgm:t>
        <a:bodyPr/>
        <a:lstStyle/>
        <a:p>
          <a:endParaRPr lang="en-IN"/>
        </a:p>
      </dgm:t>
    </dgm:pt>
    <dgm:pt modelId="{996A87CA-E670-49DD-B2B2-F2EE38AB8C96}">
      <dgm:prSet phldrT="[Text]" custT="1"/>
      <dgm:spPr/>
      <dgm:t>
        <a:bodyPr/>
        <a:lstStyle/>
        <a:p>
          <a:pPr algn="l">
            <a:buFont typeface="+mj-lt"/>
            <a:buNone/>
          </a:pPr>
          <a:r>
            <a:rPr lang="en-US" sz="1600" b="0" i="0" dirty="0">
              <a:latin typeface="Open Sans" panose="020B0606030504020204" pitchFamily="34" charset="0"/>
              <a:ea typeface="Open Sans" panose="020B0606030504020204" pitchFamily="34" charset="0"/>
              <a:cs typeface="Open Sans" panose="020B0606030504020204" pitchFamily="34" charset="0"/>
            </a:rPr>
            <a:t>	Build a simple baseline model to predict hourly demand</a:t>
          </a:r>
          <a:endParaRPr lang="en-IN" sz="1600" dirty="0">
            <a:latin typeface="Open Sans" panose="020B0606030504020204" pitchFamily="34" charset="0"/>
            <a:ea typeface="Open Sans" panose="020B0606030504020204" pitchFamily="34" charset="0"/>
            <a:cs typeface="Open Sans" panose="020B0606030504020204" pitchFamily="34" charset="0"/>
          </a:endParaRPr>
        </a:p>
      </dgm:t>
    </dgm:pt>
    <dgm:pt modelId="{3BE7683B-0D85-4264-AEF9-CD75C3110C84}" type="parTrans" cxnId="{CB19C4BB-CD49-4C26-A7E0-83036787B23C}">
      <dgm:prSet/>
      <dgm:spPr/>
      <dgm:t>
        <a:bodyPr/>
        <a:lstStyle/>
        <a:p>
          <a:endParaRPr lang="en-IN"/>
        </a:p>
      </dgm:t>
    </dgm:pt>
    <dgm:pt modelId="{9E5EC89E-624F-42D5-9367-C08B47E21258}" type="sibTrans" cxnId="{CB19C4BB-CD49-4C26-A7E0-83036787B23C}">
      <dgm:prSet/>
      <dgm:spPr/>
      <dgm:t>
        <a:bodyPr/>
        <a:lstStyle/>
        <a:p>
          <a:endParaRPr lang="en-IN"/>
        </a:p>
      </dgm:t>
    </dgm:pt>
    <dgm:pt modelId="{3A6BADE5-E7D2-469D-B1C9-AE037C8C140A}">
      <dgm:prSet phldrT="[Text]" custT="1"/>
      <dgm:spPr/>
      <dgm:t>
        <a:bodyPr/>
        <a:lstStyle/>
        <a:p>
          <a:r>
            <a:rPr lang="en-IN" sz="20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Best Model</a:t>
          </a:r>
        </a:p>
      </dgm:t>
    </dgm:pt>
    <dgm:pt modelId="{07B187D8-8B57-4E7D-8A2C-ABD06281A9FB}" type="parTrans" cxnId="{DF540E8D-C0F2-4AFF-A165-090B23DA33A8}">
      <dgm:prSet/>
      <dgm:spPr/>
      <dgm:t>
        <a:bodyPr/>
        <a:lstStyle/>
        <a:p>
          <a:endParaRPr lang="en-IN"/>
        </a:p>
      </dgm:t>
    </dgm:pt>
    <dgm:pt modelId="{C35D9457-3067-4F0D-83E0-BD966F49DC58}" type="sibTrans" cxnId="{DF540E8D-C0F2-4AFF-A165-090B23DA33A8}">
      <dgm:prSet/>
      <dgm:spPr/>
      <dgm:t>
        <a:bodyPr/>
        <a:lstStyle/>
        <a:p>
          <a:endParaRPr lang="en-IN"/>
        </a:p>
      </dgm:t>
    </dgm:pt>
    <dgm:pt modelId="{A85D7953-3D46-4011-AE63-38D471DB4BB9}">
      <dgm:prSet phldrT="[Text]" custT="1"/>
      <dgm:spPr/>
      <dgm:t>
        <a:bodyPr/>
        <a:lstStyle/>
        <a:p>
          <a:pPr>
            <a:buFontTx/>
            <a:buNone/>
          </a:pPr>
          <a:r>
            <a:rPr lang="en-US" sz="1600" b="0" i="0" dirty="0">
              <a:latin typeface="Open Sans" panose="020B0606030504020204" pitchFamily="34" charset="0"/>
              <a:ea typeface="Open Sans" panose="020B0606030504020204" pitchFamily="34" charset="0"/>
              <a:cs typeface="Open Sans" panose="020B0606030504020204" pitchFamily="34" charset="0"/>
            </a:rPr>
            <a:t>	Optimize your improved model to achieve the best possible performance.</a:t>
          </a:r>
          <a:endParaRPr lang="en-IN" sz="1600" dirty="0">
            <a:latin typeface="Open Sans" panose="020B0606030504020204" pitchFamily="34" charset="0"/>
            <a:ea typeface="Open Sans" panose="020B0606030504020204" pitchFamily="34" charset="0"/>
            <a:cs typeface="Open Sans" panose="020B0606030504020204" pitchFamily="34" charset="0"/>
          </a:endParaRPr>
        </a:p>
      </dgm:t>
    </dgm:pt>
    <dgm:pt modelId="{4693232E-0B02-42A4-B290-27543DA244B7}" type="parTrans" cxnId="{2C7A9CB7-91CE-4447-BAA5-54C39B601C9C}">
      <dgm:prSet/>
      <dgm:spPr/>
      <dgm:t>
        <a:bodyPr/>
        <a:lstStyle/>
        <a:p>
          <a:endParaRPr lang="en-IN"/>
        </a:p>
      </dgm:t>
    </dgm:pt>
    <dgm:pt modelId="{20BBCA16-1C7A-4ED1-959D-6D1978DB2570}" type="sibTrans" cxnId="{2C7A9CB7-91CE-4447-BAA5-54C39B601C9C}">
      <dgm:prSet/>
      <dgm:spPr/>
      <dgm:t>
        <a:bodyPr/>
        <a:lstStyle/>
        <a:p>
          <a:endParaRPr lang="en-IN"/>
        </a:p>
      </dgm:t>
    </dgm:pt>
    <dgm:pt modelId="{3B416394-EF28-40A7-A4D1-AB05BCB21C14}">
      <dgm:prSet phldrT="[Text]" custT="1"/>
      <dgm:spPr/>
      <dgm:t>
        <a:bodyPr/>
        <a:lstStyle/>
        <a:p>
          <a:r>
            <a:rPr lang="en-IN" sz="20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Improved Model</a:t>
          </a:r>
        </a:p>
      </dgm:t>
    </dgm:pt>
    <dgm:pt modelId="{55936AFF-5944-4669-8808-0B2761D03792}" type="parTrans" cxnId="{F90556F4-C38C-4618-87A2-2A3DD5F6E793}">
      <dgm:prSet/>
      <dgm:spPr/>
      <dgm:t>
        <a:bodyPr/>
        <a:lstStyle/>
        <a:p>
          <a:endParaRPr lang="en-IN"/>
        </a:p>
      </dgm:t>
    </dgm:pt>
    <dgm:pt modelId="{0544752F-D4DE-4C21-9C84-4443228D978A}" type="sibTrans" cxnId="{F90556F4-C38C-4618-87A2-2A3DD5F6E793}">
      <dgm:prSet/>
      <dgm:spPr/>
      <dgm:t>
        <a:bodyPr/>
        <a:lstStyle/>
        <a:p>
          <a:endParaRPr lang="en-IN"/>
        </a:p>
      </dgm:t>
    </dgm:pt>
    <dgm:pt modelId="{3EFA52B8-1946-4AB7-9159-E0BCBA58A722}">
      <dgm:prSet custT="1"/>
      <dgm:spPr/>
      <dgm:t>
        <a:bodyPr/>
        <a:lstStyle/>
        <a:p>
          <a:pPr>
            <a:buFont typeface="+mj-lt"/>
            <a:buNone/>
          </a:pPr>
          <a:r>
            <a:rPr lang="en-US" sz="1600" b="0" i="0" dirty="0">
              <a:latin typeface="Open Sans" panose="020B0606030504020204" pitchFamily="34" charset="0"/>
              <a:ea typeface="Open Sans" panose="020B0606030504020204" pitchFamily="34" charset="0"/>
              <a:cs typeface="Open Sans" panose="020B0606030504020204" pitchFamily="34" charset="0"/>
            </a:rPr>
            <a:t>	Develop an improved model by incorporating additional features, refining your data preprocessing steps, or using more sophisticated algorithms</a:t>
          </a:r>
        </a:p>
      </dgm:t>
    </dgm:pt>
    <dgm:pt modelId="{227CA66A-93D5-4B15-A781-C89E48C1E5BE}" type="parTrans" cxnId="{673DA27E-8992-4E33-8867-992ED71F3491}">
      <dgm:prSet/>
      <dgm:spPr/>
      <dgm:t>
        <a:bodyPr/>
        <a:lstStyle/>
        <a:p>
          <a:endParaRPr lang="en-IN"/>
        </a:p>
      </dgm:t>
    </dgm:pt>
    <dgm:pt modelId="{C1AC676F-9819-409A-885F-B9F6132B628C}" type="sibTrans" cxnId="{673DA27E-8992-4E33-8867-992ED71F3491}">
      <dgm:prSet/>
      <dgm:spPr/>
      <dgm:t>
        <a:bodyPr/>
        <a:lstStyle/>
        <a:p>
          <a:endParaRPr lang="en-IN"/>
        </a:p>
      </dgm:t>
    </dgm:pt>
    <dgm:pt modelId="{6803811F-DCAA-465F-83F6-B4605D7BD9E6}">
      <dgm:prSet phldrT="[Text]" custT="1"/>
      <dgm:spPr/>
      <dgm:t>
        <a:bodyPr/>
        <a:lstStyle/>
        <a:p>
          <a:pPr>
            <a:buFont typeface="+mj-lt"/>
            <a:buAutoNum type="arabicPeriod"/>
          </a:pPr>
          <a:r>
            <a:rPr lang="en-US" sz="2000" b="1" i="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Forecasting </a:t>
          </a:r>
          <a:endParaRPr lang="en-IN" sz="20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D237730F-DADF-41C0-A83F-F26E07829EAE}" type="parTrans" cxnId="{212D53C5-CD96-48B5-A904-A65B5A0875EF}">
      <dgm:prSet/>
      <dgm:spPr/>
      <dgm:t>
        <a:bodyPr/>
        <a:lstStyle/>
        <a:p>
          <a:endParaRPr lang="en-IN"/>
        </a:p>
      </dgm:t>
    </dgm:pt>
    <dgm:pt modelId="{C1607951-FBF0-4FE8-9882-4B801F1BDF4B}" type="sibTrans" cxnId="{212D53C5-CD96-48B5-A904-A65B5A0875EF}">
      <dgm:prSet/>
      <dgm:spPr/>
      <dgm:t>
        <a:bodyPr/>
        <a:lstStyle/>
        <a:p>
          <a:endParaRPr lang="en-IN"/>
        </a:p>
      </dgm:t>
    </dgm:pt>
    <dgm:pt modelId="{A760269D-F678-49AB-A7EB-485C8416A138}">
      <dgm:prSet phldrT="[Text]" custT="1"/>
      <dgm:spPr/>
      <dgm:t>
        <a:bodyPr/>
        <a:lstStyle/>
        <a:p>
          <a:r>
            <a:rPr lang="en-IN" sz="2000" b="1" i="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Optimization</a:t>
          </a:r>
          <a:endParaRPr lang="en-IN" sz="20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C821BA7E-C588-4AA8-B221-F41ACED77ED0}" type="parTrans" cxnId="{B630765D-B01C-4496-AB58-BEE06FC65F22}">
      <dgm:prSet/>
      <dgm:spPr/>
      <dgm:t>
        <a:bodyPr/>
        <a:lstStyle/>
        <a:p>
          <a:endParaRPr lang="en-IN"/>
        </a:p>
      </dgm:t>
    </dgm:pt>
    <dgm:pt modelId="{1ABF4455-734A-4E4E-AF79-DD35893B939C}" type="sibTrans" cxnId="{B630765D-B01C-4496-AB58-BEE06FC65F22}">
      <dgm:prSet/>
      <dgm:spPr/>
      <dgm:t>
        <a:bodyPr/>
        <a:lstStyle/>
        <a:p>
          <a:endParaRPr lang="en-IN"/>
        </a:p>
      </dgm:t>
    </dgm:pt>
    <dgm:pt modelId="{81778047-499E-495B-A786-17218B28AC84}">
      <dgm:prSet custT="1"/>
      <dgm:spPr/>
      <dgm:t>
        <a:bodyPr/>
        <a:lstStyle/>
        <a:p>
          <a:pPr algn="l">
            <a:buNone/>
          </a:pPr>
          <a:r>
            <a:rPr lang="en-US" sz="1600" b="0" i="0" dirty="0">
              <a:latin typeface="Open Sans" panose="020B0606030504020204" pitchFamily="34" charset="0"/>
              <a:ea typeface="Open Sans" panose="020B0606030504020204" pitchFamily="34" charset="0"/>
              <a:cs typeface="Open Sans" panose="020B0606030504020204" pitchFamily="34" charset="0"/>
            </a:rPr>
            <a:t>	Determine the optimal number of taxis required to meet the predicted hourly demand in the Bronx</a:t>
          </a:r>
          <a:endParaRPr lang="en-IN" sz="1600" dirty="0">
            <a:latin typeface="Open Sans" panose="020B0606030504020204" pitchFamily="34" charset="0"/>
            <a:ea typeface="Open Sans" panose="020B0606030504020204" pitchFamily="34" charset="0"/>
            <a:cs typeface="Open Sans" panose="020B0606030504020204" pitchFamily="34" charset="0"/>
          </a:endParaRPr>
        </a:p>
      </dgm:t>
    </dgm:pt>
    <dgm:pt modelId="{55626FC1-477E-4B1B-A8CD-A012E03A0358}" type="parTrans" cxnId="{2B1A1F2E-5B47-41D5-8659-13A32B1A9731}">
      <dgm:prSet/>
      <dgm:spPr/>
      <dgm:t>
        <a:bodyPr/>
        <a:lstStyle/>
        <a:p>
          <a:endParaRPr lang="en-IN"/>
        </a:p>
      </dgm:t>
    </dgm:pt>
    <dgm:pt modelId="{44A6D14A-72B3-4D52-AF44-6F879D24C537}" type="sibTrans" cxnId="{2B1A1F2E-5B47-41D5-8659-13A32B1A9731}">
      <dgm:prSet/>
      <dgm:spPr/>
      <dgm:t>
        <a:bodyPr/>
        <a:lstStyle/>
        <a:p>
          <a:endParaRPr lang="en-IN"/>
        </a:p>
      </dgm:t>
    </dgm:pt>
    <dgm:pt modelId="{D938BB2D-2BE1-4864-ACF6-841A21F030B2}">
      <dgm:prSet phldrT="[Text]" custT="1"/>
      <dgm:spPr/>
      <dgm:t>
        <a:bodyPr/>
        <a:lstStyle/>
        <a:p>
          <a:pPr>
            <a:buNone/>
          </a:pPr>
          <a:r>
            <a:rPr lang="en-US" sz="1600" b="0" i="0" dirty="0">
              <a:latin typeface="Open Sans" panose="020B0606030504020204" pitchFamily="34" charset="0"/>
              <a:ea typeface="Open Sans" panose="020B0606030504020204" pitchFamily="34" charset="0"/>
              <a:cs typeface="Open Sans" panose="020B0606030504020204" pitchFamily="34" charset="0"/>
            </a:rPr>
            <a:t>	Using your best model, forecast the hourly demand for taxis in the Bronx for the first week of September 2024.</a:t>
          </a:r>
          <a:endParaRPr lang="en-IN" sz="1600" dirty="0">
            <a:latin typeface="Open Sans" panose="020B0606030504020204" pitchFamily="34" charset="0"/>
            <a:ea typeface="Open Sans" panose="020B0606030504020204" pitchFamily="34" charset="0"/>
            <a:cs typeface="Open Sans" panose="020B0606030504020204" pitchFamily="34" charset="0"/>
          </a:endParaRPr>
        </a:p>
      </dgm:t>
    </dgm:pt>
    <dgm:pt modelId="{E6A12E1A-E796-47B7-839A-EF7787030C48}" type="parTrans" cxnId="{FBEDE0CB-EE96-418F-BB09-8304B135BF4F}">
      <dgm:prSet/>
      <dgm:spPr/>
      <dgm:t>
        <a:bodyPr/>
        <a:lstStyle/>
        <a:p>
          <a:endParaRPr lang="en-IN"/>
        </a:p>
      </dgm:t>
    </dgm:pt>
    <dgm:pt modelId="{7AE89F6E-1511-4B14-83C0-CE41D3DB8059}" type="sibTrans" cxnId="{FBEDE0CB-EE96-418F-BB09-8304B135BF4F}">
      <dgm:prSet/>
      <dgm:spPr/>
      <dgm:t>
        <a:bodyPr/>
        <a:lstStyle/>
        <a:p>
          <a:endParaRPr lang="en-IN"/>
        </a:p>
      </dgm:t>
    </dgm:pt>
    <dgm:pt modelId="{B32841FD-77DF-4FDF-8A6F-B1A0F84B0293}" type="pres">
      <dgm:prSet presAssocID="{B1CCE969-01CB-4BFE-8C24-8F7E3669B51C}" presName="Name0" presStyleCnt="0">
        <dgm:presLayoutVars>
          <dgm:dir/>
          <dgm:animLvl val="lvl"/>
          <dgm:resizeHandles val="exact"/>
        </dgm:presLayoutVars>
      </dgm:prSet>
      <dgm:spPr/>
    </dgm:pt>
    <dgm:pt modelId="{166EF79B-E148-4C21-852A-B53FECCF1F4A}" type="pres">
      <dgm:prSet presAssocID="{1C3ACAB1-E5FA-44EA-AAAD-D4DDB0903FA7}" presName="linNode" presStyleCnt="0"/>
      <dgm:spPr/>
    </dgm:pt>
    <dgm:pt modelId="{B643F5BA-6440-4D9D-827D-E6B6578FCE01}" type="pres">
      <dgm:prSet presAssocID="{1C3ACAB1-E5FA-44EA-AAAD-D4DDB0903FA7}" presName="parTx" presStyleLbl="revTx" presStyleIdx="0" presStyleCnt="5">
        <dgm:presLayoutVars>
          <dgm:chMax val="1"/>
          <dgm:bulletEnabled val="1"/>
        </dgm:presLayoutVars>
      </dgm:prSet>
      <dgm:spPr/>
    </dgm:pt>
    <dgm:pt modelId="{AF950508-4902-4ED8-A512-2CCE0D79354A}" type="pres">
      <dgm:prSet presAssocID="{1C3ACAB1-E5FA-44EA-AAAD-D4DDB0903FA7}" presName="bracket" presStyleLbl="parChTrans1D1" presStyleIdx="0" presStyleCnt="5"/>
      <dgm:spPr/>
    </dgm:pt>
    <dgm:pt modelId="{C5152C32-B26B-40BB-9FE6-20240D25244D}" type="pres">
      <dgm:prSet presAssocID="{1C3ACAB1-E5FA-44EA-AAAD-D4DDB0903FA7}" presName="spH" presStyleCnt="0"/>
      <dgm:spPr/>
    </dgm:pt>
    <dgm:pt modelId="{D58441D1-EDC1-43F5-8458-66D614790E7D}" type="pres">
      <dgm:prSet presAssocID="{1C3ACAB1-E5FA-44EA-AAAD-D4DDB0903FA7}" presName="desTx" presStyleLbl="node1" presStyleIdx="0" presStyleCnt="5">
        <dgm:presLayoutVars>
          <dgm:bulletEnabled val="1"/>
        </dgm:presLayoutVars>
      </dgm:prSet>
      <dgm:spPr/>
    </dgm:pt>
    <dgm:pt modelId="{A2E49B39-7B9B-4314-9AEF-96DD06685214}" type="pres">
      <dgm:prSet presAssocID="{70A95E75-C14C-4100-963E-95DD71C38649}" presName="spV" presStyleCnt="0"/>
      <dgm:spPr/>
    </dgm:pt>
    <dgm:pt modelId="{073DA139-7F85-44E5-875E-D280AE75295B}" type="pres">
      <dgm:prSet presAssocID="{3B416394-EF28-40A7-A4D1-AB05BCB21C14}" presName="linNode" presStyleCnt="0"/>
      <dgm:spPr/>
    </dgm:pt>
    <dgm:pt modelId="{BD674D8A-1C10-48B6-BD3B-67691CA83858}" type="pres">
      <dgm:prSet presAssocID="{3B416394-EF28-40A7-A4D1-AB05BCB21C14}" presName="parTx" presStyleLbl="revTx" presStyleIdx="1" presStyleCnt="5">
        <dgm:presLayoutVars>
          <dgm:chMax val="1"/>
          <dgm:bulletEnabled val="1"/>
        </dgm:presLayoutVars>
      </dgm:prSet>
      <dgm:spPr/>
    </dgm:pt>
    <dgm:pt modelId="{AAF51A34-9EED-4849-B02D-F25F9650C130}" type="pres">
      <dgm:prSet presAssocID="{3B416394-EF28-40A7-A4D1-AB05BCB21C14}" presName="bracket" presStyleLbl="parChTrans1D1" presStyleIdx="1" presStyleCnt="5"/>
      <dgm:spPr/>
    </dgm:pt>
    <dgm:pt modelId="{FF84B609-84EE-4C16-88DF-EAFBE0595DCA}" type="pres">
      <dgm:prSet presAssocID="{3B416394-EF28-40A7-A4D1-AB05BCB21C14}" presName="spH" presStyleCnt="0"/>
      <dgm:spPr/>
    </dgm:pt>
    <dgm:pt modelId="{CC3E2CB9-18A1-4654-9DCA-923108743ED0}" type="pres">
      <dgm:prSet presAssocID="{3B416394-EF28-40A7-A4D1-AB05BCB21C14}" presName="desTx" presStyleLbl="node1" presStyleIdx="1" presStyleCnt="5">
        <dgm:presLayoutVars>
          <dgm:bulletEnabled val="1"/>
        </dgm:presLayoutVars>
      </dgm:prSet>
      <dgm:spPr/>
    </dgm:pt>
    <dgm:pt modelId="{12B0AA99-5EF7-410F-AFEE-7BD6E8A28F9F}" type="pres">
      <dgm:prSet presAssocID="{0544752F-D4DE-4C21-9C84-4443228D978A}" presName="spV" presStyleCnt="0"/>
      <dgm:spPr/>
    </dgm:pt>
    <dgm:pt modelId="{A1B91D08-E5F6-43BA-9A3E-D3CDF0126CD6}" type="pres">
      <dgm:prSet presAssocID="{3A6BADE5-E7D2-469D-B1C9-AE037C8C140A}" presName="linNode" presStyleCnt="0"/>
      <dgm:spPr/>
    </dgm:pt>
    <dgm:pt modelId="{BB8E6651-0A6B-45C5-A705-15B2080DF929}" type="pres">
      <dgm:prSet presAssocID="{3A6BADE5-E7D2-469D-B1C9-AE037C8C140A}" presName="parTx" presStyleLbl="revTx" presStyleIdx="2" presStyleCnt="5">
        <dgm:presLayoutVars>
          <dgm:chMax val="1"/>
          <dgm:bulletEnabled val="1"/>
        </dgm:presLayoutVars>
      </dgm:prSet>
      <dgm:spPr/>
    </dgm:pt>
    <dgm:pt modelId="{A9B9CAB7-2281-4A6F-ACF6-87955771B59B}" type="pres">
      <dgm:prSet presAssocID="{3A6BADE5-E7D2-469D-B1C9-AE037C8C140A}" presName="bracket" presStyleLbl="parChTrans1D1" presStyleIdx="2" presStyleCnt="5"/>
      <dgm:spPr/>
    </dgm:pt>
    <dgm:pt modelId="{E58B8CD8-B786-4C19-B636-1A297B1B748B}" type="pres">
      <dgm:prSet presAssocID="{3A6BADE5-E7D2-469D-B1C9-AE037C8C140A}" presName="spH" presStyleCnt="0"/>
      <dgm:spPr/>
    </dgm:pt>
    <dgm:pt modelId="{B84EE6BE-B629-4F1E-B3EA-21933FA6D63E}" type="pres">
      <dgm:prSet presAssocID="{3A6BADE5-E7D2-469D-B1C9-AE037C8C140A}" presName="desTx" presStyleLbl="node1" presStyleIdx="2" presStyleCnt="5">
        <dgm:presLayoutVars>
          <dgm:bulletEnabled val="1"/>
        </dgm:presLayoutVars>
      </dgm:prSet>
      <dgm:spPr/>
    </dgm:pt>
    <dgm:pt modelId="{CF618DC6-FA3D-450D-9906-5EC48F47293B}" type="pres">
      <dgm:prSet presAssocID="{C35D9457-3067-4F0D-83E0-BD966F49DC58}" presName="spV" presStyleCnt="0"/>
      <dgm:spPr/>
    </dgm:pt>
    <dgm:pt modelId="{175BA34D-73CC-4C94-BAEB-0EA5428C8773}" type="pres">
      <dgm:prSet presAssocID="{6803811F-DCAA-465F-83F6-B4605D7BD9E6}" presName="linNode" presStyleCnt="0"/>
      <dgm:spPr/>
    </dgm:pt>
    <dgm:pt modelId="{C73ACB8A-F050-4760-B431-61350A899937}" type="pres">
      <dgm:prSet presAssocID="{6803811F-DCAA-465F-83F6-B4605D7BD9E6}" presName="parTx" presStyleLbl="revTx" presStyleIdx="3" presStyleCnt="5">
        <dgm:presLayoutVars>
          <dgm:chMax val="1"/>
          <dgm:bulletEnabled val="1"/>
        </dgm:presLayoutVars>
      </dgm:prSet>
      <dgm:spPr/>
    </dgm:pt>
    <dgm:pt modelId="{70525C03-5F95-42A1-B440-4A611E37D455}" type="pres">
      <dgm:prSet presAssocID="{6803811F-DCAA-465F-83F6-B4605D7BD9E6}" presName="bracket" presStyleLbl="parChTrans1D1" presStyleIdx="3" presStyleCnt="5"/>
      <dgm:spPr/>
    </dgm:pt>
    <dgm:pt modelId="{BA14AC81-B24F-44DE-9707-B786846903AC}" type="pres">
      <dgm:prSet presAssocID="{6803811F-DCAA-465F-83F6-B4605D7BD9E6}" presName="spH" presStyleCnt="0"/>
      <dgm:spPr/>
    </dgm:pt>
    <dgm:pt modelId="{8541690C-41C1-417E-81FC-294A32DB0ADD}" type="pres">
      <dgm:prSet presAssocID="{6803811F-DCAA-465F-83F6-B4605D7BD9E6}" presName="desTx" presStyleLbl="node1" presStyleIdx="3" presStyleCnt="5" custScaleY="111489">
        <dgm:presLayoutVars>
          <dgm:bulletEnabled val="1"/>
        </dgm:presLayoutVars>
      </dgm:prSet>
      <dgm:spPr/>
    </dgm:pt>
    <dgm:pt modelId="{A96976E2-81BD-4238-A3AA-26DE664D792E}" type="pres">
      <dgm:prSet presAssocID="{C1607951-FBF0-4FE8-9882-4B801F1BDF4B}" presName="spV" presStyleCnt="0"/>
      <dgm:spPr/>
    </dgm:pt>
    <dgm:pt modelId="{77B3DC7F-2615-4440-B290-D7E574FDFC02}" type="pres">
      <dgm:prSet presAssocID="{A760269D-F678-49AB-A7EB-485C8416A138}" presName="linNode" presStyleCnt="0"/>
      <dgm:spPr/>
    </dgm:pt>
    <dgm:pt modelId="{5BF1FAF6-4F7E-4EB2-9D4E-C58726252B65}" type="pres">
      <dgm:prSet presAssocID="{A760269D-F678-49AB-A7EB-485C8416A138}" presName="parTx" presStyleLbl="revTx" presStyleIdx="4" presStyleCnt="5">
        <dgm:presLayoutVars>
          <dgm:chMax val="1"/>
          <dgm:bulletEnabled val="1"/>
        </dgm:presLayoutVars>
      </dgm:prSet>
      <dgm:spPr/>
    </dgm:pt>
    <dgm:pt modelId="{16EBED23-DF2B-4253-91E7-EF40FFF98F46}" type="pres">
      <dgm:prSet presAssocID="{A760269D-F678-49AB-A7EB-485C8416A138}" presName="bracket" presStyleLbl="parChTrans1D1" presStyleIdx="4" presStyleCnt="5"/>
      <dgm:spPr/>
    </dgm:pt>
    <dgm:pt modelId="{50248700-1E02-4133-9D62-3E57120B55FC}" type="pres">
      <dgm:prSet presAssocID="{A760269D-F678-49AB-A7EB-485C8416A138}" presName="spH" presStyleCnt="0"/>
      <dgm:spPr/>
    </dgm:pt>
    <dgm:pt modelId="{CC911491-0652-46FA-AFDF-2D9FA7B94D9A}" type="pres">
      <dgm:prSet presAssocID="{A760269D-F678-49AB-A7EB-485C8416A138}" presName="desTx" presStyleLbl="node1" presStyleIdx="4" presStyleCnt="5">
        <dgm:presLayoutVars>
          <dgm:bulletEnabled val="1"/>
        </dgm:presLayoutVars>
      </dgm:prSet>
      <dgm:spPr/>
    </dgm:pt>
  </dgm:ptLst>
  <dgm:cxnLst>
    <dgm:cxn modelId="{F0080220-1915-480A-AFF9-BB0E3B580833}" type="presOf" srcId="{6803811F-DCAA-465F-83F6-B4605D7BD9E6}" destId="{C73ACB8A-F050-4760-B431-61350A899937}" srcOrd="0" destOrd="0" presId="urn:diagrams.loki3.com/BracketList"/>
    <dgm:cxn modelId="{2B1A1F2E-5B47-41D5-8659-13A32B1A9731}" srcId="{A760269D-F678-49AB-A7EB-485C8416A138}" destId="{81778047-499E-495B-A786-17218B28AC84}" srcOrd="0" destOrd="0" parTransId="{55626FC1-477E-4B1B-A8CD-A012E03A0358}" sibTransId="{44A6D14A-72B3-4D52-AF44-6F879D24C537}"/>
    <dgm:cxn modelId="{4A16053B-B06A-4644-830F-B6B86E15CD0E}" type="presOf" srcId="{3B416394-EF28-40A7-A4D1-AB05BCB21C14}" destId="{BD674D8A-1C10-48B6-BD3B-67691CA83858}" srcOrd="0" destOrd="0" presId="urn:diagrams.loki3.com/BracketList"/>
    <dgm:cxn modelId="{5F14C23C-1ECB-4C3C-9017-541AA418CE90}" type="presOf" srcId="{3EFA52B8-1946-4AB7-9159-E0BCBA58A722}" destId="{CC3E2CB9-18A1-4654-9DCA-923108743ED0}" srcOrd="0" destOrd="0" presId="urn:diagrams.loki3.com/BracketList"/>
    <dgm:cxn modelId="{B630765D-B01C-4496-AB58-BEE06FC65F22}" srcId="{B1CCE969-01CB-4BFE-8C24-8F7E3669B51C}" destId="{A760269D-F678-49AB-A7EB-485C8416A138}" srcOrd="4" destOrd="0" parTransId="{C821BA7E-C588-4AA8-B221-F41ACED77ED0}" sibTransId="{1ABF4455-734A-4E4E-AF79-DD35893B939C}"/>
    <dgm:cxn modelId="{0FC31549-B277-4120-B935-713D72AD51AC}" type="presOf" srcId="{996A87CA-E670-49DD-B2B2-F2EE38AB8C96}" destId="{D58441D1-EDC1-43F5-8458-66D614790E7D}" srcOrd="0" destOrd="0" presId="urn:diagrams.loki3.com/BracketList"/>
    <dgm:cxn modelId="{673DA27E-8992-4E33-8867-992ED71F3491}" srcId="{3B416394-EF28-40A7-A4D1-AB05BCB21C14}" destId="{3EFA52B8-1946-4AB7-9159-E0BCBA58A722}" srcOrd="0" destOrd="0" parTransId="{227CA66A-93D5-4B15-A781-C89E48C1E5BE}" sibTransId="{C1AC676F-9819-409A-885F-B9F6132B628C}"/>
    <dgm:cxn modelId="{DF540E8D-C0F2-4AFF-A165-090B23DA33A8}" srcId="{B1CCE969-01CB-4BFE-8C24-8F7E3669B51C}" destId="{3A6BADE5-E7D2-469D-B1C9-AE037C8C140A}" srcOrd="2" destOrd="0" parTransId="{07B187D8-8B57-4E7D-8A2C-ABD06281A9FB}" sibTransId="{C35D9457-3067-4F0D-83E0-BD966F49DC58}"/>
    <dgm:cxn modelId="{9370668D-1A60-4A3C-920A-49B329E5BD9B}" type="presOf" srcId="{D938BB2D-2BE1-4864-ACF6-841A21F030B2}" destId="{8541690C-41C1-417E-81FC-294A32DB0ADD}" srcOrd="0" destOrd="0" presId="urn:diagrams.loki3.com/BracketList"/>
    <dgm:cxn modelId="{D85D1393-37A8-458D-A792-6CF94F3A34ED}" type="presOf" srcId="{81778047-499E-495B-A786-17218B28AC84}" destId="{CC911491-0652-46FA-AFDF-2D9FA7B94D9A}" srcOrd="0" destOrd="0" presId="urn:diagrams.loki3.com/BracketList"/>
    <dgm:cxn modelId="{F70C2493-DB88-4F11-A45C-D4DA7E98E99D}" type="presOf" srcId="{1C3ACAB1-E5FA-44EA-AAAD-D4DDB0903FA7}" destId="{B643F5BA-6440-4D9D-827D-E6B6578FCE01}" srcOrd="0" destOrd="0" presId="urn:diagrams.loki3.com/BracketList"/>
    <dgm:cxn modelId="{7A05CE9E-DADC-48FF-9EC4-0678DE3BF2FA}" type="presOf" srcId="{A85D7953-3D46-4011-AE63-38D471DB4BB9}" destId="{B84EE6BE-B629-4F1E-B3EA-21933FA6D63E}" srcOrd="0" destOrd="0" presId="urn:diagrams.loki3.com/BracketList"/>
    <dgm:cxn modelId="{E51098B1-4480-4F8E-9B3E-5AF1DBBC0FBA}" type="presOf" srcId="{B1CCE969-01CB-4BFE-8C24-8F7E3669B51C}" destId="{B32841FD-77DF-4FDF-8A6F-B1A0F84B0293}" srcOrd="0" destOrd="0" presId="urn:diagrams.loki3.com/BracketList"/>
    <dgm:cxn modelId="{527E7FB3-8C99-497B-9171-F355BD247E05}" type="presOf" srcId="{3A6BADE5-E7D2-469D-B1C9-AE037C8C140A}" destId="{BB8E6651-0A6B-45C5-A705-15B2080DF929}" srcOrd="0" destOrd="0" presId="urn:diagrams.loki3.com/BracketList"/>
    <dgm:cxn modelId="{2C7A9CB7-91CE-4447-BAA5-54C39B601C9C}" srcId="{3A6BADE5-E7D2-469D-B1C9-AE037C8C140A}" destId="{A85D7953-3D46-4011-AE63-38D471DB4BB9}" srcOrd="0" destOrd="0" parTransId="{4693232E-0B02-42A4-B290-27543DA244B7}" sibTransId="{20BBCA16-1C7A-4ED1-959D-6D1978DB2570}"/>
    <dgm:cxn modelId="{CB19C4BB-CD49-4C26-A7E0-83036787B23C}" srcId="{1C3ACAB1-E5FA-44EA-AAAD-D4DDB0903FA7}" destId="{996A87CA-E670-49DD-B2B2-F2EE38AB8C96}" srcOrd="0" destOrd="0" parTransId="{3BE7683B-0D85-4264-AEF9-CD75C3110C84}" sibTransId="{9E5EC89E-624F-42D5-9367-C08B47E21258}"/>
    <dgm:cxn modelId="{212D53C5-CD96-48B5-A904-A65B5A0875EF}" srcId="{B1CCE969-01CB-4BFE-8C24-8F7E3669B51C}" destId="{6803811F-DCAA-465F-83F6-B4605D7BD9E6}" srcOrd="3" destOrd="0" parTransId="{D237730F-DADF-41C0-A83F-F26E07829EAE}" sibTransId="{C1607951-FBF0-4FE8-9882-4B801F1BDF4B}"/>
    <dgm:cxn modelId="{FBEDE0CB-EE96-418F-BB09-8304B135BF4F}" srcId="{6803811F-DCAA-465F-83F6-B4605D7BD9E6}" destId="{D938BB2D-2BE1-4864-ACF6-841A21F030B2}" srcOrd="0" destOrd="0" parTransId="{E6A12E1A-E796-47B7-839A-EF7787030C48}" sibTransId="{7AE89F6E-1511-4B14-83C0-CE41D3DB8059}"/>
    <dgm:cxn modelId="{EC74C5DD-CE6C-41DA-A406-E1585361A840}" srcId="{B1CCE969-01CB-4BFE-8C24-8F7E3669B51C}" destId="{1C3ACAB1-E5FA-44EA-AAAD-D4DDB0903FA7}" srcOrd="0" destOrd="0" parTransId="{ED75322B-7EE9-4C4C-BDEA-219D24019D94}" sibTransId="{70A95E75-C14C-4100-963E-95DD71C38649}"/>
    <dgm:cxn modelId="{F90556F4-C38C-4618-87A2-2A3DD5F6E793}" srcId="{B1CCE969-01CB-4BFE-8C24-8F7E3669B51C}" destId="{3B416394-EF28-40A7-A4D1-AB05BCB21C14}" srcOrd="1" destOrd="0" parTransId="{55936AFF-5944-4669-8808-0B2761D03792}" sibTransId="{0544752F-D4DE-4C21-9C84-4443228D978A}"/>
    <dgm:cxn modelId="{9F0D9DF4-7CEA-4099-A9F2-84523D8E1752}" type="presOf" srcId="{A760269D-F678-49AB-A7EB-485C8416A138}" destId="{5BF1FAF6-4F7E-4EB2-9D4E-C58726252B65}" srcOrd="0" destOrd="0" presId="urn:diagrams.loki3.com/BracketList"/>
    <dgm:cxn modelId="{AE0AB170-4688-4741-BA01-AF27626BA486}" type="presParOf" srcId="{B32841FD-77DF-4FDF-8A6F-B1A0F84B0293}" destId="{166EF79B-E148-4C21-852A-B53FECCF1F4A}" srcOrd="0" destOrd="0" presId="urn:diagrams.loki3.com/BracketList"/>
    <dgm:cxn modelId="{10A48767-ED44-4461-B6BD-DF8A86040CFC}" type="presParOf" srcId="{166EF79B-E148-4C21-852A-B53FECCF1F4A}" destId="{B643F5BA-6440-4D9D-827D-E6B6578FCE01}" srcOrd="0" destOrd="0" presId="urn:diagrams.loki3.com/BracketList"/>
    <dgm:cxn modelId="{BA61271B-3873-4764-89EE-072AA1200173}" type="presParOf" srcId="{166EF79B-E148-4C21-852A-B53FECCF1F4A}" destId="{AF950508-4902-4ED8-A512-2CCE0D79354A}" srcOrd="1" destOrd="0" presId="urn:diagrams.loki3.com/BracketList"/>
    <dgm:cxn modelId="{E97D5A26-A6FB-446A-A18C-4DDF5B733A9A}" type="presParOf" srcId="{166EF79B-E148-4C21-852A-B53FECCF1F4A}" destId="{C5152C32-B26B-40BB-9FE6-20240D25244D}" srcOrd="2" destOrd="0" presId="urn:diagrams.loki3.com/BracketList"/>
    <dgm:cxn modelId="{78412598-1BAF-43E3-8CA8-6EC23DB6C07C}" type="presParOf" srcId="{166EF79B-E148-4C21-852A-B53FECCF1F4A}" destId="{D58441D1-EDC1-43F5-8458-66D614790E7D}" srcOrd="3" destOrd="0" presId="urn:diagrams.loki3.com/BracketList"/>
    <dgm:cxn modelId="{D7E587FA-E6E6-4D96-A0E4-A3D50F366763}" type="presParOf" srcId="{B32841FD-77DF-4FDF-8A6F-B1A0F84B0293}" destId="{A2E49B39-7B9B-4314-9AEF-96DD06685214}" srcOrd="1" destOrd="0" presId="urn:diagrams.loki3.com/BracketList"/>
    <dgm:cxn modelId="{6A008BAF-2945-402E-BDE4-67C5961A8F6C}" type="presParOf" srcId="{B32841FD-77DF-4FDF-8A6F-B1A0F84B0293}" destId="{073DA139-7F85-44E5-875E-D280AE75295B}" srcOrd="2" destOrd="0" presId="urn:diagrams.loki3.com/BracketList"/>
    <dgm:cxn modelId="{621671AE-1C78-4FB6-9895-3C042FF4D55F}" type="presParOf" srcId="{073DA139-7F85-44E5-875E-D280AE75295B}" destId="{BD674D8A-1C10-48B6-BD3B-67691CA83858}" srcOrd="0" destOrd="0" presId="urn:diagrams.loki3.com/BracketList"/>
    <dgm:cxn modelId="{0846D469-24BC-4FF1-BF75-ED87F4C6CB63}" type="presParOf" srcId="{073DA139-7F85-44E5-875E-D280AE75295B}" destId="{AAF51A34-9EED-4849-B02D-F25F9650C130}" srcOrd="1" destOrd="0" presId="urn:diagrams.loki3.com/BracketList"/>
    <dgm:cxn modelId="{56E04906-1CC7-484B-AAEA-3A78F32801F4}" type="presParOf" srcId="{073DA139-7F85-44E5-875E-D280AE75295B}" destId="{FF84B609-84EE-4C16-88DF-EAFBE0595DCA}" srcOrd="2" destOrd="0" presId="urn:diagrams.loki3.com/BracketList"/>
    <dgm:cxn modelId="{6701EC0C-FF1F-48E5-9531-8FF52FE8AF6A}" type="presParOf" srcId="{073DA139-7F85-44E5-875E-D280AE75295B}" destId="{CC3E2CB9-18A1-4654-9DCA-923108743ED0}" srcOrd="3" destOrd="0" presId="urn:diagrams.loki3.com/BracketList"/>
    <dgm:cxn modelId="{8A8C13BB-4E04-4B0F-8676-F04EE0C867F3}" type="presParOf" srcId="{B32841FD-77DF-4FDF-8A6F-B1A0F84B0293}" destId="{12B0AA99-5EF7-410F-AFEE-7BD6E8A28F9F}" srcOrd="3" destOrd="0" presId="urn:diagrams.loki3.com/BracketList"/>
    <dgm:cxn modelId="{440E56AF-4C78-46BB-871B-46472F6D7475}" type="presParOf" srcId="{B32841FD-77DF-4FDF-8A6F-B1A0F84B0293}" destId="{A1B91D08-E5F6-43BA-9A3E-D3CDF0126CD6}" srcOrd="4" destOrd="0" presId="urn:diagrams.loki3.com/BracketList"/>
    <dgm:cxn modelId="{0708BB2C-3C07-4A21-9166-9EA049527886}" type="presParOf" srcId="{A1B91D08-E5F6-43BA-9A3E-D3CDF0126CD6}" destId="{BB8E6651-0A6B-45C5-A705-15B2080DF929}" srcOrd="0" destOrd="0" presId="urn:diagrams.loki3.com/BracketList"/>
    <dgm:cxn modelId="{859FA445-7A21-4C2A-A07D-45261158274F}" type="presParOf" srcId="{A1B91D08-E5F6-43BA-9A3E-D3CDF0126CD6}" destId="{A9B9CAB7-2281-4A6F-ACF6-87955771B59B}" srcOrd="1" destOrd="0" presId="urn:diagrams.loki3.com/BracketList"/>
    <dgm:cxn modelId="{2F51B01C-9E14-457E-8C6B-D9D312B82593}" type="presParOf" srcId="{A1B91D08-E5F6-43BA-9A3E-D3CDF0126CD6}" destId="{E58B8CD8-B786-4C19-B636-1A297B1B748B}" srcOrd="2" destOrd="0" presId="urn:diagrams.loki3.com/BracketList"/>
    <dgm:cxn modelId="{66B7D91B-5E7B-45FD-88BA-3BC08A910651}" type="presParOf" srcId="{A1B91D08-E5F6-43BA-9A3E-D3CDF0126CD6}" destId="{B84EE6BE-B629-4F1E-B3EA-21933FA6D63E}" srcOrd="3" destOrd="0" presId="urn:diagrams.loki3.com/BracketList"/>
    <dgm:cxn modelId="{04BEC5CF-A033-4F51-8EE5-2B53D4E902F2}" type="presParOf" srcId="{B32841FD-77DF-4FDF-8A6F-B1A0F84B0293}" destId="{CF618DC6-FA3D-450D-9906-5EC48F47293B}" srcOrd="5" destOrd="0" presId="urn:diagrams.loki3.com/BracketList"/>
    <dgm:cxn modelId="{971016FA-7ED5-43B4-9BBE-6503EC92B3CB}" type="presParOf" srcId="{B32841FD-77DF-4FDF-8A6F-B1A0F84B0293}" destId="{175BA34D-73CC-4C94-BAEB-0EA5428C8773}" srcOrd="6" destOrd="0" presId="urn:diagrams.loki3.com/BracketList"/>
    <dgm:cxn modelId="{C5610ECF-95A4-485E-809C-024508CFAE8A}" type="presParOf" srcId="{175BA34D-73CC-4C94-BAEB-0EA5428C8773}" destId="{C73ACB8A-F050-4760-B431-61350A899937}" srcOrd="0" destOrd="0" presId="urn:diagrams.loki3.com/BracketList"/>
    <dgm:cxn modelId="{0CFDD464-D943-49EB-9A52-E7A20FA1BB79}" type="presParOf" srcId="{175BA34D-73CC-4C94-BAEB-0EA5428C8773}" destId="{70525C03-5F95-42A1-B440-4A611E37D455}" srcOrd="1" destOrd="0" presId="urn:diagrams.loki3.com/BracketList"/>
    <dgm:cxn modelId="{EB656CB5-9392-4624-BD50-CB5B7E392C65}" type="presParOf" srcId="{175BA34D-73CC-4C94-BAEB-0EA5428C8773}" destId="{BA14AC81-B24F-44DE-9707-B786846903AC}" srcOrd="2" destOrd="0" presId="urn:diagrams.loki3.com/BracketList"/>
    <dgm:cxn modelId="{E7C2C98A-B224-4DBE-969B-AF914309BBE0}" type="presParOf" srcId="{175BA34D-73CC-4C94-BAEB-0EA5428C8773}" destId="{8541690C-41C1-417E-81FC-294A32DB0ADD}" srcOrd="3" destOrd="0" presId="urn:diagrams.loki3.com/BracketList"/>
    <dgm:cxn modelId="{45933725-6316-405F-8B3A-16EB12424EE0}" type="presParOf" srcId="{B32841FD-77DF-4FDF-8A6F-B1A0F84B0293}" destId="{A96976E2-81BD-4238-A3AA-26DE664D792E}" srcOrd="7" destOrd="0" presId="urn:diagrams.loki3.com/BracketList"/>
    <dgm:cxn modelId="{C7EE0BC0-4F92-48B4-B790-70348C569DA7}" type="presParOf" srcId="{B32841FD-77DF-4FDF-8A6F-B1A0F84B0293}" destId="{77B3DC7F-2615-4440-B290-D7E574FDFC02}" srcOrd="8" destOrd="0" presId="urn:diagrams.loki3.com/BracketList"/>
    <dgm:cxn modelId="{69BDDF1F-D031-4727-B5D9-ED7D109768C3}" type="presParOf" srcId="{77B3DC7F-2615-4440-B290-D7E574FDFC02}" destId="{5BF1FAF6-4F7E-4EB2-9D4E-C58726252B65}" srcOrd="0" destOrd="0" presId="urn:diagrams.loki3.com/BracketList"/>
    <dgm:cxn modelId="{ACFFDEF7-AB60-4738-B0EA-745FCD269F04}" type="presParOf" srcId="{77B3DC7F-2615-4440-B290-D7E574FDFC02}" destId="{16EBED23-DF2B-4253-91E7-EF40FFF98F46}" srcOrd="1" destOrd="0" presId="urn:diagrams.loki3.com/BracketList"/>
    <dgm:cxn modelId="{E6BE5DCE-E496-4510-86D7-CF97350613DD}" type="presParOf" srcId="{77B3DC7F-2615-4440-B290-D7E574FDFC02}" destId="{50248700-1E02-4133-9D62-3E57120B55FC}" srcOrd="2" destOrd="0" presId="urn:diagrams.loki3.com/BracketList"/>
    <dgm:cxn modelId="{716E58BF-7FAC-4605-9DF5-319368B7E336}" type="presParOf" srcId="{77B3DC7F-2615-4440-B290-D7E574FDFC02}" destId="{CC911491-0652-46FA-AFDF-2D9FA7B94D9A}"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7D325D-1357-49FD-8FF2-7AABFDF50856}"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10E688BC-ECBD-4955-A52A-6B5B71823184}">
      <dgm:prSet phldrT="[Text]" custT="1"/>
      <dgm:spPr/>
      <dgm: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Taxi Shift Length</a:t>
          </a:r>
          <a:endParaRPr lang="en-IN" sz="1800" dirty="0">
            <a:latin typeface="Open Sans" panose="020B0606030504020204" pitchFamily="34" charset="0"/>
            <a:ea typeface="Open Sans" panose="020B0606030504020204" pitchFamily="34" charset="0"/>
            <a:cs typeface="Open Sans" panose="020B0606030504020204" pitchFamily="34" charset="0"/>
          </a:endParaRPr>
        </a:p>
      </dgm:t>
    </dgm:pt>
    <dgm:pt modelId="{FFA99243-6B14-49F2-8796-1DAEBEE09C8E}" type="parTrans" cxnId="{CDC52CE4-E5AE-40EC-A33A-648117D246FF}">
      <dgm:prSet/>
      <dgm:spPr/>
      <dgm:t>
        <a:bodyPr/>
        <a:lstStyle/>
        <a:p>
          <a:endParaRPr lang="en-IN"/>
        </a:p>
      </dgm:t>
    </dgm:pt>
    <dgm:pt modelId="{B41380CD-4D10-42C6-9ED9-D8EDAF573551}" type="sibTrans" cxnId="{CDC52CE4-E5AE-40EC-A33A-648117D246FF}">
      <dgm:prSet/>
      <dgm:spPr/>
      <dgm:t>
        <a:bodyPr/>
        <a:lstStyle/>
        <a:p>
          <a:endParaRPr lang="en-IN"/>
        </a:p>
      </dgm:t>
    </dgm:pt>
    <dgm:pt modelId="{F62D3372-EC68-4E4D-96BF-5BCC17BE4BC9}">
      <dgm:prSet phldrT="[Text]" custT="1"/>
      <dgm:spPr/>
      <dgm:t>
        <a:bodyPr/>
        <a:lstStyle/>
        <a:p>
          <a:r>
            <a:rPr lang="en-IN" sz="1800" dirty="0">
              <a:latin typeface="Open Sans" panose="020B0606030504020204" pitchFamily="34" charset="0"/>
              <a:ea typeface="Open Sans" panose="020B0606030504020204" pitchFamily="34" charset="0"/>
              <a:cs typeface="Open Sans" panose="020B0606030504020204" pitchFamily="34" charset="0"/>
            </a:rPr>
            <a:t>Safety Buffer</a:t>
          </a:r>
        </a:p>
      </dgm:t>
    </dgm:pt>
    <dgm:pt modelId="{C8240F9E-CB82-4B6B-A772-9174CC6AC044}" type="parTrans" cxnId="{48B58076-8D1A-4300-8956-885A663E17A9}">
      <dgm:prSet/>
      <dgm:spPr/>
      <dgm:t>
        <a:bodyPr/>
        <a:lstStyle/>
        <a:p>
          <a:endParaRPr lang="en-IN"/>
        </a:p>
      </dgm:t>
    </dgm:pt>
    <dgm:pt modelId="{5BC5214D-2F0F-4D88-BE94-A36953F27CC9}" type="sibTrans" cxnId="{48B58076-8D1A-4300-8956-885A663E17A9}">
      <dgm:prSet/>
      <dgm:spPr/>
      <dgm:t>
        <a:bodyPr/>
        <a:lstStyle/>
        <a:p>
          <a:endParaRPr lang="en-IN"/>
        </a:p>
      </dgm:t>
    </dgm:pt>
    <dgm:pt modelId="{C4F6E820-0979-4BDB-961A-75E2BD27D3E4}">
      <dgm:prSet phldrT="[Text]" custT="1"/>
      <dgm:spPr/>
      <dgm: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Taxis operate in 12-hour shifts, so the availability of each taxi is 12 hours a day</a:t>
          </a:r>
          <a:endParaRPr lang="en-IN" sz="1400" dirty="0">
            <a:latin typeface="Open Sans" panose="020B0606030504020204" pitchFamily="34" charset="0"/>
            <a:ea typeface="Open Sans" panose="020B0606030504020204" pitchFamily="34" charset="0"/>
            <a:cs typeface="Open Sans" panose="020B0606030504020204" pitchFamily="34" charset="0"/>
          </a:endParaRPr>
        </a:p>
      </dgm:t>
    </dgm:pt>
    <dgm:pt modelId="{DE6DAB82-1E4A-4F52-B0A7-2E59023C50E0}" type="parTrans" cxnId="{C8C644D0-175B-4A5A-A67D-E693B17F3C5A}">
      <dgm:prSet/>
      <dgm:spPr/>
      <dgm:t>
        <a:bodyPr/>
        <a:lstStyle/>
        <a:p>
          <a:endParaRPr lang="en-IN"/>
        </a:p>
      </dgm:t>
    </dgm:pt>
    <dgm:pt modelId="{C6978C92-9319-42B9-BCE6-87D5A53D0422}" type="sibTrans" cxnId="{C8C644D0-175B-4A5A-A67D-E693B17F3C5A}">
      <dgm:prSet/>
      <dgm:spPr/>
      <dgm:t>
        <a:bodyPr/>
        <a:lstStyle/>
        <a:p>
          <a:endParaRPr lang="en-IN"/>
        </a:p>
      </dgm:t>
    </dgm:pt>
    <dgm:pt modelId="{9178A885-3F48-433A-9005-A4D19A7414AF}">
      <dgm:prSet phldrT="[Text]" custT="1"/>
      <dgm:spPr/>
      <dgm: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Add a buffer of 10% to account for unpredictable events such as traffic, delays, or downtime.</a:t>
          </a:r>
          <a:endParaRPr lang="en-IN" sz="1400" dirty="0">
            <a:latin typeface="Open Sans" panose="020B0606030504020204" pitchFamily="34" charset="0"/>
            <a:ea typeface="Open Sans" panose="020B0606030504020204" pitchFamily="34" charset="0"/>
            <a:cs typeface="Open Sans" panose="020B0606030504020204" pitchFamily="34" charset="0"/>
          </a:endParaRPr>
        </a:p>
      </dgm:t>
    </dgm:pt>
    <dgm:pt modelId="{AEADA3FF-5972-4AF4-B49D-DE5B0563C633}" type="parTrans" cxnId="{9863EC4F-138C-454B-AB7E-B5EF228187D9}">
      <dgm:prSet/>
      <dgm:spPr/>
      <dgm:t>
        <a:bodyPr/>
        <a:lstStyle/>
        <a:p>
          <a:endParaRPr lang="en-IN"/>
        </a:p>
      </dgm:t>
    </dgm:pt>
    <dgm:pt modelId="{F59CD1BB-9556-4E80-8C5D-6F4238ECD788}" type="sibTrans" cxnId="{9863EC4F-138C-454B-AB7E-B5EF228187D9}">
      <dgm:prSet/>
      <dgm:spPr/>
      <dgm:t>
        <a:bodyPr/>
        <a:lstStyle/>
        <a:p>
          <a:endParaRPr lang="en-IN"/>
        </a:p>
      </dgm:t>
    </dgm:pt>
    <dgm:pt modelId="{BD4E941A-5A44-4A7C-B18B-BA8FFE480A13}">
      <dgm:prSet phldrT="[Text]" custT="1"/>
      <dgm:spPr/>
      <dgm:t>
        <a:bodyPr/>
        <a:lstStyle/>
        <a:p>
          <a:r>
            <a:rPr lang="en-IN" sz="1800" dirty="0">
              <a:latin typeface="Open Sans" panose="020B0606030504020204" pitchFamily="34" charset="0"/>
              <a:ea typeface="Open Sans" panose="020B0606030504020204" pitchFamily="34" charset="0"/>
              <a:cs typeface="Open Sans" panose="020B0606030504020204" pitchFamily="34" charset="0"/>
            </a:rPr>
            <a:t>Cost Considerations:</a:t>
          </a:r>
        </a:p>
      </dgm:t>
    </dgm:pt>
    <dgm:pt modelId="{F83235CD-8BC1-4C25-9FB2-6A3B801CDF7B}" type="parTrans" cxnId="{F0F3E72E-7A70-4040-906F-C3A946B921F4}">
      <dgm:prSet/>
      <dgm:spPr/>
      <dgm:t>
        <a:bodyPr/>
        <a:lstStyle/>
        <a:p>
          <a:endParaRPr lang="en-IN"/>
        </a:p>
      </dgm:t>
    </dgm:pt>
    <dgm:pt modelId="{4E5BDED2-F186-4AFA-BBC7-AFF6D1145386}" type="sibTrans" cxnId="{F0F3E72E-7A70-4040-906F-C3A946B921F4}">
      <dgm:prSet/>
      <dgm:spPr/>
      <dgm:t>
        <a:bodyPr/>
        <a:lstStyle/>
        <a:p>
          <a:endParaRPr lang="en-IN"/>
        </a:p>
      </dgm:t>
    </dgm:pt>
    <dgm:pt modelId="{A31D7307-BEB5-470B-8310-1D8C5DE5C8A6}">
      <dgm:prSet phldrT="[Text]" custT="1"/>
      <dgm:spPr/>
      <dgm: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 For this analysis, we'll assume that the costs of increasing the taxi fleet are proportional to the number of taxis deployed. The goal is to meet the demand while minimizing under-utilization (idle taxis).</a:t>
          </a:r>
          <a:endParaRPr lang="en-IN" sz="1400" dirty="0">
            <a:latin typeface="Open Sans" panose="020B0606030504020204" pitchFamily="34" charset="0"/>
            <a:ea typeface="Open Sans" panose="020B0606030504020204" pitchFamily="34" charset="0"/>
            <a:cs typeface="Open Sans" panose="020B0606030504020204" pitchFamily="34" charset="0"/>
          </a:endParaRPr>
        </a:p>
      </dgm:t>
    </dgm:pt>
    <dgm:pt modelId="{A7AC017B-8A6D-4A3F-AF20-8ED3CDC80F94}" type="parTrans" cxnId="{544CF81E-4718-4ACF-8023-C905AFAFFB80}">
      <dgm:prSet/>
      <dgm:spPr/>
      <dgm:t>
        <a:bodyPr/>
        <a:lstStyle/>
        <a:p>
          <a:endParaRPr lang="en-IN"/>
        </a:p>
      </dgm:t>
    </dgm:pt>
    <dgm:pt modelId="{3557C727-BC4F-46AE-9422-48B0B5D18A99}" type="sibTrans" cxnId="{544CF81E-4718-4ACF-8023-C905AFAFFB80}">
      <dgm:prSet/>
      <dgm:spPr/>
      <dgm:t>
        <a:bodyPr/>
        <a:lstStyle/>
        <a:p>
          <a:endParaRPr lang="en-IN"/>
        </a:p>
      </dgm:t>
    </dgm:pt>
    <dgm:pt modelId="{B616EDBD-F5EE-44CB-8664-58E204488C1A}" type="pres">
      <dgm:prSet presAssocID="{3C7D325D-1357-49FD-8FF2-7AABFDF50856}" presName="linear" presStyleCnt="0">
        <dgm:presLayoutVars>
          <dgm:animLvl val="lvl"/>
          <dgm:resizeHandles val="exact"/>
        </dgm:presLayoutVars>
      </dgm:prSet>
      <dgm:spPr/>
    </dgm:pt>
    <dgm:pt modelId="{83BEC30B-93DC-4A52-9FC3-F27879B2DE9F}" type="pres">
      <dgm:prSet presAssocID="{10E688BC-ECBD-4955-A52A-6B5B71823184}" presName="parentText" presStyleLbl="node1" presStyleIdx="0" presStyleCnt="3">
        <dgm:presLayoutVars>
          <dgm:chMax val="0"/>
          <dgm:bulletEnabled val="1"/>
        </dgm:presLayoutVars>
      </dgm:prSet>
      <dgm:spPr/>
    </dgm:pt>
    <dgm:pt modelId="{E5FF0CC2-C0E5-44CF-A005-6B314FF20A42}" type="pres">
      <dgm:prSet presAssocID="{10E688BC-ECBD-4955-A52A-6B5B71823184}" presName="childText" presStyleLbl="revTx" presStyleIdx="0" presStyleCnt="3">
        <dgm:presLayoutVars>
          <dgm:bulletEnabled val="1"/>
        </dgm:presLayoutVars>
      </dgm:prSet>
      <dgm:spPr/>
    </dgm:pt>
    <dgm:pt modelId="{1F9BD9B5-E64D-42F7-8112-FBFE1C9BECA5}" type="pres">
      <dgm:prSet presAssocID="{F62D3372-EC68-4E4D-96BF-5BCC17BE4BC9}" presName="parentText" presStyleLbl="node1" presStyleIdx="1" presStyleCnt="3">
        <dgm:presLayoutVars>
          <dgm:chMax val="0"/>
          <dgm:bulletEnabled val="1"/>
        </dgm:presLayoutVars>
      </dgm:prSet>
      <dgm:spPr/>
    </dgm:pt>
    <dgm:pt modelId="{8A1257C5-F370-4511-838C-A70FE545EF8B}" type="pres">
      <dgm:prSet presAssocID="{F62D3372-EC68-4E4D-96BF-5BCC17BE4BC9}" presName="childText" presStyleLbl="revTx" presStyleIdx="1" presStyleCnt="3">
        <dgm:presLayoutVars>
          <dgm:bulletEnabled val="1"/>
        </dgm:presLayoutVars>
      </dgm:prSet>
      <dgm:spPr/>
    </dgm:pt>
    <dgm:pt modelId="{812AF87E-CC21-484B-8C4F-FEC68B30B10A}" type="pres">
      <dgm:prSet presAssocID="{BD4E941A-5A44-4A7C-B18B-BA8FFE480A13}" presName="parentText" presStyleLbl="node1" presStyleIdx="2" presStyleCnt="3" custLinFactNeighborY="-26234">
        <dgm:presLayoutVars>
          <dgm:chMax val="0"/>
          <dgm:bulletEnabled val="1"/>
        </dgm:presLayoutVars>
      </dgm:prSet>
      <dgm:spPr/>
    </dgm:pt>
    <dgm:pt modelId="{E24EE500-CF1D-4B80-9588-8E724D5931AB}" type="pres">
      <dgm:prSet presAssocID="{BD4E941A-5A44-4A7C-B18B-BA8FFE480A13}" presName="childText" presStyleLbl="revTx" presStyleIdx="2" presStyleCnt="3" custLinFactNeighborY="-18988">
        <dgm:presLayoutVars>
          <dgm:bulletEnabled val="1"/>
        </dgm:presLayoutVars>
      </dgm:prSet>
      <dgm:spPr/>
    </dgm:pt>
  </dgm:ptLst>
  <dgm:cxnLst>
    <dgm:cxn modelId="{544CF81E-4718-4ACF-8023-C905AFAFFB80}" srcId="{BD4E941A-5A44-4A7C-B18B-BA8FFE480A13}" destId="{A31D7307-BEB5-470B-8310-1D8C5DE5C8A6}" srcOrd="0" destOrd="0" parTransId="{A7AC017B-8A6D-4A3F-AF20-8ED3CDC80F94}" sibTransId="{3557C727-BC4F-46AE-9422-48B0B5D18A99}"/>
    <dgm:cxn modelId="{0C36F024-9BE8-4C14-9CAA-9CEA02922472}" type="presOf" srcId="{C4F6E820-0979-4BDB-961A-75E2BD27D3E4}" destId="{E5FF0CC2-C0E5-44CF-A005-6B314FF20A42}" srcOrd="0" destOrd="0" presId="urn:microsoft.com/office/officeart/2005/8/layout/vList2"/>
    <dgm:cxn modelId="{F0F3E72E-7A70-4040-906F-C3A946B921F4}" srcId="{3C7D325D-1357-49FD-8FF2-7AABFDF50856}" destId="{BD4E941A-5A44-4A7C-B18B-BA8FFE480A13}" srcOrd="2" destOrd="0" parTransId="{F83235CD-8BC1-4C25-9FB2-6A3B801CDF7B}" sibTransId="{4E5BDED2-F186-4AFA-BBC7-AFF6D1145386}"/>
    <dgm:cxn modelId="{45E1A13C-0898-46A4-A380-1DF17F37C961}" type="presOf" srcId="{9178A885-3F48-433A-9005-A4D19A7414AF}" destId="{8A1257C5-F370-4511-838C-A70FE545EF8B}" srcOrd="0" destOrd="0" presId="urn:microsoft.com/office/officeart/2005/8/layout/vList2"/>
    <dgm:cxn modelId="{E3A43F3E-5FE6-4523-8831-37AC10D32772}" type="presOf" srcId="{10E688BC-ECBD-4955-A52A-6B5B71823184}" destId="{83BEC30B-93DC-4A52-9FC3-F27879B2DE9F}" srcOrd="0" destOrd="0" presId="urn:microsoft.com/office/officeart/2005/8/layout/vList2"/>
    <dgm:cxn modelId="{7801C660-67E1-4550-8790-B19F901ECC6D}" type="presOf" srcId="{F62D3372-EC68-4E4D-96BF-5BCC17BE4BC9}" destId="{1F9BD9B5-E64D-42F7-8112-FBFE1C9BECA5}" srcOrd="0" destOrd="0" presId="urn:microsoft.com/office/officeart/2005/8/layout/vList2"/>
    <dgm:cxn modelId="{9863EC4F-138C-454B-AB7E-B5EF228187D9}" srcId="{F62D3372-EC68-4E4D-96BF-5BCC17BE4BC9}" destId="{9178A885-3F48-433A-9005-A4D19A7414AF}" srcOrd="0" destOrd="0" parTransId="{AEADA3FF-5972-4AF4-B49D-DE5B0563C633}" sibTransId="{F59CD1BB-9556-4E80-8C5D-6F4238ECD788}"/>
    <dgm:cxn modelId="{F092ED70-E041-407E-9A7F-F1820847918B}" type="presOf" srcId="{BD4E941A-5A44-4A7C-B18B-BA8FFE480A13}" destId="{812AF87E-CC21-484B-8C4F-FEC68B30B10A}" srcOrd="0" destOrd="0" presId="urn:microsoft.com/office/officeart/2005/8/layout/vList2"/>
    <dgm:cxn modelId="{48B58076-8D1A-4300-8956-885A663E17A9}" srcId="{3C7D325D-1357-49FD-8FF2-7AABFDF50856}" destId="{F62D3372-EC68-4E4D-96BF-5BCC17BE4BC9}" srcOrd="1" destOrd="0" parTransId="{C8240F9E-CB82-4B6B-A772-9174CC6AC044}" sibTransId="{5BC5214D-2F0F-4D88-BE94-A36953F27CC9}"/>
    <dgm:cxn modelId="{6F037E96-967C-4685-8F0A-987453F20C48}" type="presOf" srcId="{3C7D325D-1357-49FD-8FF2-7AABFDF50856}" destId="{B616EDBD-F5EE-44CB-8664-58E204488C1A}" srcOrd="0" destOrd="0" presId="urn:microsoft.com/office/officeart/2005/8/layout/vList2"/>
    <dgm:cxn modelId="{5B1365C2-E2ED-4C25-83F9-89270519F0DB}" type="presOf" srcId="{A31D7307-BEB5-470B-8310-1D8C5DE5C8A6}" destId="{E24EE500-CF1D-4B80-9588-8E724D5931AB}" srcOrd="0" destOrd="0" presId="urn:microsoft.com/office/officeart/2005/8/layout/vList2"/>
    <dgm:cxn modelId="{C8C644D0-175B-4A5A-A67D-E693B17F3C5A}" srcId="{10E688BC-ECBD-4955-A52A-6B5B71823184}" destId="{C4F6E820-0979-4BDB-961A-75E2BD27D3E4}" srcOrd="0" destOrd="0" parTransId="{DE6DAB82-1E4A-4F52-B0A7-2E59023C50E0}" sibTransId="{C6978C92-9319-42B9-BCE6-87D5A53D0422}"/>
    <dgm:cxn modelId="{CDC52CE4-E5AE-40EC-A33A-648117D246FF}" srcId="{3C7D325D-1357-49FD-8FF2-7AABFDF50856}" destId="{10E688BC-ECBD-4955-A52A-6B5B71823184}" srcOrd="0" destOrd="0" parTransId="{FFA99243-6B14-49F2-8796-1DAEBEE09C8E}" sibTransId="{B41380CD-4D10-42C6-9ED9-D8EDAF573551}"/>
    <dgm:cxn modelId="{B225466E-B885-44E3-B482-858C4FFE0AE0}" type="presParOf" srcId="{B616EDBD-F5EE-44CB-8664-58E204488C1A}" destId="{83BEC30B-93DC-4A52-9FC3-F27879B2DE9F}" srcOrd="0" destOrd="0" presId="urn:microsoft.com/office/officeart/2005/8/layout/vList2"/>
    <dgm:cxn modelId="{E236637E-E67B-460E-B9C1-E3842F26C1A0}" type="presParOf" srcId="{B616EDBD-F5EE-44CB-8664-58E204488C1A}" destId="{E5FF0CC2-C0E5-44CF-A005-6B314FF20A42}" srcOrd="1" destOrd="0" presId="urn:microsoft.com/office/officeart/2005/8/layout/vList2"/>
    <dgm:cxn modelId="{FBB9417E-A6EF-428A-9849-D948026C3B2C}" type="presParOf" srcId="{B616EDBD-F5EE-44CB-8664-58E204488C1A}" destId="{1F9BD9B5-E64D-42F7-8112-FBFE1C9BECA5}" srcOrd="2" destOrd="0" presId="urn:microsoft.com/office/officeart/2005/8/layout/vList2"/>
    <dgm:cxn modelId="{52EA0C76-EE97-4027-873C-183B77DB7171}" type="presParOf" srcId="{B616EDBD-F5EE-44CB-8664-58E204488C1A}" destId="{8A1257C5-F370-4511-838C-A70FE545EF8B}" srcOrd="3" destOrd="0" presId="urn:microsoft.com/office/officeart/2005/8/layout/vList2"/>
    <dgm:cxn modelId="{7911A588-703E-47A7-800A-C20E73EC02E4}" type="presParOf" srcId="{B616EDBD-F5EE-44CB-8664-58E204488C1A}" destId="{812AF87E-CC21-484B-8C4F-FEC68B30B10A}" srcOrd="4" destOrd="0" presId="urn:microsoft.com/office/officeart/2005/8/layout/vList2"/>
    <dgm:cxn modelId="{49CB4150-116C-42B7-AD7E-ABC701CF2665}" type="presParOf" srcId="{B616EDBD-F5EE-44CB-8664-58E204488C1A}" destId="{E24EE500-CF1D-4B80-9588-8E724D5931A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7D325D-1357-49FD-8FF2-7AABFDF50856}"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10E688BC-ECBD-4955-A52A-6B5B71823184}">
      <dgm:prSet phldrT="[Text]" custT="1"/>
      <dgm:spPr/>
      <dgm: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Average Trip Duration</a:t>
          </a:r>
          <a:endParaRPr lang="en-IN" sz="1800" dirty="0">
            <a:latin typeface="Open Sans" panose="020B0606030504020204" pitchFamily="34" charset="0"/>
            <a:ea typeface="Open Sans" panose="020B0606030504020204" pitchFamily="34" charset="0"/>
            <a:cs typeface="Open Sans" panose="020B0606030504020204" pitchFamily="34" charset="0"/>
          </a:endParaRPr>
        </a:p>
      </dgm:t>
    </dgm:pt>
    <dgm:pt modelId="{FFA99243-6B14-49F2-8796-1DAEBEE09C8E}" type="parTrans" cxnId="{CDC52CE4-E5AE-40EC-A33A-648117D246FF}">
      <dgm:prSet/>
      <dgm:spPr/>
      <dgm:t>
        <a:bodyPr/>
        <a:lstStyle/>
        <a:p>
          <a:endParaRPr lang="en-IN"/>
        </a:p>
      </dgm:t>
    </dgm:pt>
    <dgm:pt modelId="{B41380CD-4D10-42C6-9ED9-D8EDAF573551}" type="sibTrans" cxnId="{CDC52CE4-E5AE-40EC-A33A-648117D246FF}">
      <dgm:prSet/>
      <dgm:spPr/>
      <dgm:t>
        <a:bodyPr/>
        <a:lstStyle/>
        <a:p>
          <a:endParaRPr lang="en-IN"/>
        </a:p>
      </dgm:t>
    </dgm:pt>
    <dgm:pt modelId="{F62D3372-EC68-4E4D-96BF-5BCC17BE4BC9}">
      <dgm:prSet phldrT="[Text]" custT="1"/>
      <dgm:spPr/>
      <dgm:t>
        <a:bodyPr/>
        <a:lstStyle/>
        <a:p>
          <a:r>
            <a:rPr lang="en-IN" sz="1800" dirty="0">
              <a:latin typeface="Open Sans" panose="020B0606030504020204" pitchFamily="34" charset="0"/>
              <a:ea typeface="Open Sans" panose="020B0606030504020204" pitchFamily="34" charset="0"/>
              <a:cs typeface="Open Sans" panose="020B0606030504020204" pitchFamily="34" charset="0"/>
            </a:rPr>
            <a:t>Taxi Availability</a:t>
          </a:r>
        </a:p>
      </dgm:t>
    </dgm:pt>
    <dgm:pt modelId="{C8240F9E-CB82-4B6B-A772-9174CC6AC044}" type="parTrans" cxnId="{48B58076-8D1A-4300-8956-885A663E17A9}">
      <dgm:prSet/>
      <dgm:spPr/>
      <dgm:t>
        <a:bodyPr/>
        <a:lstStyle/>
        <a:p>
          <a:endParaRPr lang="en-IN"/>
        </a:p>
      </dgm:t>
    </dgm:pt>
    <dgm:pt modelId="{5BC5214D-2F0F-4D88-BE94-A36953F27CC9}" type="sibTrans" cxnId="{48B58076-8D1A-4300-8956-885A663E17A9}">
      <dgm:prSet/>
      <dgm:spPr/>
      <dgm:t>
        <a:bodyPr/>
        <a:lstStyle/>
        <a:p>
          <a:endParaRPr lang="en-IN"/>
        </a:p>
      </dgm:t>
    </dgm:pt>
    <dgm:pt modelId="{C4F6E820-0979-4BDB-961A-75E2BD27D3E4}">
      <dgm:prSet phldrT="[Text]" custT="1"/>
      <dgm:spPr/>
      <dgm: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Assume the average trip duration for a taxi ride in the Bronx is 30 minutes (0.5 hours). This means that, on average, a taxi can complete two trips per hour.</a:t>
          </a:r>
          <a:endParaRPr lang="en-IN" sz="1400" dirty="0">
            <a:latin typeface="Open Sans" panose="020B0606030504020204" pitchFamily="34" charset="0"/>
            <a:ea typeface="Open Sans" panose="020B0606030504020204" pitchFamily="34" charset="0"/>
            <a:cs typeface="Open Sans" panose="020B0606030504020204" pitchFamily="34" charset="0"/>
          </a:endParaRPr>
        </a:p>
      </dgm:t>
    </dgm:pt>
    <dgm:pt modelId="{DE6DAB82-1E4A-4F52-B0A7-2E59023C50E0}" type="parTrans" cxnId="{C8C644D0-175B-4A5A-A67D-E693B17F3C5A}">
      <dgm:prSet/>
      <dgm:spPr/>
      <dgm:t>
        <a:bodyPr/>
        <a:lstStyle/>
        <a:p>
          <a:endParaRPr lang="en-IN"/>
        </a:p>
      </dgm:t>
    </dgm:pt>
    <dgm:pt modelId="{C6978C92-9319-42B9-BCE6-87D5A53D0422}" type="sibTrans" cxnId="{C8C644D0-175B-4A5A-A67D-E693B17F3C5A}">
      <dgm:prSet/>
      <dgm:spPr/>
      <dgm:t>
        <a:bodyPr/>
        <a:lstStyle/>
        <a:p>
          <a:endParaRPr lang="en-IN"/>
        </a:p>
      </dgm:t>
    </dgm:pt>
    <dgm:pt modelId="{9178A885-3F48-433A-9005-A4D19A7414AF}">
      <dgm:prSet phldrT="[Text]" custT="1"/>
      <dgm:spPr/>
      <dgm: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 Assume that a taxi is available and ready to accept a new fare immediately after completing the previous trip.</a:t>
          </a:r>
          <a:endParaRPr lang="en-IN" sz="1400" dirty="0">
            <a:latin typeface="Open Sans" panose="020B0606030504020204" pitchFamily="34" charset="0"/>
            <a:ea typeface="Open Sans" panose="020B0606030504020204" pitchFamily="34" charset="0"/>
            <a:cs typeface="Open Sans" panose="020B0606030504020204" pitchFamily="34" charset="0"/>
          </a:endParaRPr>
        </a:p>
      </dgm:t>
    </dgm:pt>
    <dgm:pt modelId="{AEADA3FF-5972-4AF4-B49D-DE5B0563C633}" type="parTrans" cxnId="{9863EC4F-138C-454B-AB7E-B5EF228187D9}">
      <dgm:prSet/>
      <dgm:spPr/>
      <dgm:t>
        <a:bodyPr/>
        <a:lstStyle/>
        <a:p>
          <a:endParaRPr lang="en-IN"/>
        </a:p>
      </dgm:t>
    </dgm:pt>
    <dgm:pt modelId="{F59CD1BB-9556-4E80-8C5D-6F4238ECD788}" type="sibTrans" cxnId="{9863EC4F-138C-454B-AB7E-B5EF228187D9}">
      <dgm:prSet/>
      <dgm:spPr/>
      <dgm:t>
        <a:bodyPr/>
        <a:lstStyle/>
        <a:p>
          <a:endParaRPr lang="en-IN"/>
        </a:p>
      </dgm:t>
    </dgm:pt>
    <dgm:pt modelId="{BD4E941A-5A44-4A7C-B18B-BA8FFE480A13}">
      <dgm:prSet phldrT="[Text]" custT="1"/>
      <dgm:spPr/>
      <dgm:t>
        <a:bodyPr/>
        <a:lstStyle/>
        <a:p>
          <a:r>
            <a:rPr lang="en-IN" sz="1800" dirty="0">
              <a:latin typeface="Open Sans" panose="020B0606030504020204" pitchFamily="34" charset="0"/>
              <a:ea typeface="Open Sans" panose="020B0606030504020204" pitchFamily="34" charset="0"/>
              <a:cs typeface="Open Sans" panose="020B0606030504020204" pitchFamily="34" charset="0"/>
            </a:rPr>
            <a:t>Demand Prediction</a:t>
          </a:r>
        </a:p>
      </dgm:t>
    </dgm:pt>
    <dgm:pt modelId="{F83235CD-8BC1-4C25-9FB2-6A3B801CDF7B}" type="parTrans" cxnId="{F0F3E72E-7A70-4040-906F-C3A946B921F4}">
      <dgm:prSet/>
      <dgm:spPr/>
      <dgm:t>
        <a:bodyPr/>
        <a:lstStyle/>
        <a:p>
          <a:endParaRPr lang="en-IN"/>
        </a:p>
      </dgm:t>
    </dgm:pt>
    <dgm:pt modelId="{4E5BDED2-F186-4AFA-BBC7-AFF6D1145386}" type="sibTrans" cxnId="{F0F3E72E-7A70-4040-906F-C3A946B921F4}">
      <dgm:prSet/>
      <dgm:spPr/>
      <dgm:t>
        <a:bodyPr/>
        <a:lstStyle/>
        <a:p>
          <a:endParaRPr lang="en-IN"/>
        </a:p>
      </dgm:t>
    </dgm:pt>
    <dgm:pt modelId="{A31D7307-BEB5-470B-8310-1D8C5DE5C8A6}">
      <dgm:prSet phldrT="[Text]" custT="1"/>
      <dgm:spPr/>
      <dgm: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We already have the hourly demand forecast for the first week of September using the Lasso model. Let’s assume this is an accurate prediction of customer demand.</a:t>
          </a:r>
          <a:endParaRPr lang="en-IN" sz="1400" dirty="0">
            <a:latin typeface="Open Sans" panose="020B0606030504020204" pitchFamily="34" charset="0"/>
            <a:ea typeface="Open Sans" panose="020B0606030504020204" pitchFamily="34" charset="0"/>
            <a:cs typeface="Open Sans" panose="020B0606030504020204" pitchFamily="34" charset="0"/>
          </a:endParaRPr>
        </a:p>
      </dgm:t>
    </dgm:pt>
    <dgm:pt modelId="{A7AC017B-8A6D-4A3F-AF20-8ED3CDC80F94}" type="parTrans" cxnId="{544CF81E-4718-4ACF-8023-C905AFAFFB80}">
      <dgm:prSet/>
      <dgm:spPr/>
      <dgm:t>
        <a:bodyPr/>
        <a:lstStyle/>
        <a:p>
          <a:endParaRPr lang="en-IN"/>
        </a:p>
      </dgm:t>
    </dgm:pt>
    <dgm:pt modelId="{3557C727-BC4F-46AE-9422-48B0B5D18A99}" type="sibTrans" cxnId="{544CF81E-4718-4ACF-8023-C905AFAFFB80}">
      <dgm:prSet/>
      <dgm:spPr/>
      <dgm:t>
        <a:bodyPr/>
        <a:lstStyle/>
        <a:p>
          <a:endParaRPr lang="en-IN"/>
        </a:p>
      </dgm:t>
    </dgm:pt>
    <dgm:pt modelId="{B616EDBD-F5EE-44CB-8664-58E204488C1A}" type="pres">
      <dgm:prSet presAssocID="{3C7D325D-1357-49FD-8FF2-7AABFDF50856}" presName="linear" presStyleCnt="0">
        <dgm:presLayoutVars>
          <dgm:animLvl val="lvl"/>
          <dgm:resizeHandles val="exact"/>
        </dgm:presLayoutVars>
      </dgm:prSet>
      <dgm:spPr/>
    </dgm:pt>
    <dgm:pt modelId="{83BEC30B-93DC-4A52-9FC3-F27879B2DE9F}" type="pres">
      <dgm:prSet presAssocID="{10E688BC-ECBD-4955-A52A-6B5B71823184}" presName="parentText" presStyleLbl="node1" presStyleIdx="0" presStyleCnt="3">
        <dgm:presLayoutVars>
          <dgm:chMax val="0"/>
          <dgm:bulletEnabled val="1"/>
        </dgm:presLayoutVars>
      </dgm:prSet>
      <dgm:spPr/>
    </dgm:pt>
    <dgm:pt modelId="{E5FF0CC2-C0E5-44CF-A005-6B314FF20A42}" type="pres">
      <dgm:prSet presAssocID="{10E688BC-ECBD-4955-A52A-6B5B71823184}" presName="childText" presStyleLbl="revTx" presStyleIdx="0" presStyleCnt="3">
        <dgm:presLayoutVars>
          <dgm:bulletEnabled val="1"/>
        </dgm:presLayoutVars>
      </dgm:prSet>
      <dgm:spPr/>
    </dgm:pt>
    <dgm:pt modelId="{1F9BD9B5-E64D-42F7-8112-FBFE1C9BECA5}" type="pres">
      <dgm:prSet presAssocID="{F62D3372-EC68-4E4D-96BF-5BCC17BE4BC9}" presName="parentText" presStyleLbl="node1" presStyleIdx="1" presStyleCnt="3">
        <dgm:presLayoutVars>
          <dgm:chMax val="0"/>
          <dgm:bulletEnabled val="1"/>
        </dgm:presLayoutVars>
      </dgm:prSet>
      <dgm:spPr/>
    </dgm:pt>
    <dgm:pt modelId="{8A1257C5-F370-4511-838C-A70FE545EF8B}" type="pres">
      <dgm:prSet presAssocID="{F62D3372-EC68-4E4D-96BF-5BCC17BE4BC9}" presName="childText" presStyleLbl="revTx" presStyleIdx="1" presStyleCnt="3">
        <dgm:presLayoutVars>
          <dgm:bulletEnabled val="1"/>
        </dgm:presLayoutVars>
      </dgm:prSet>
      <dgm:spPr/>
    </dgm:pt>
    <dgm:pt modelId="{812AF87E-CC21-484B-8C4F-FEC68B30B10A}" type="pres">
      <dgm:prSet presAssocID="{BD4E941A-5A44-4A7C-B18B-BA8FFE480A13}" presName="parentText" presStyleLbl="node1" presStyleIdx="2" presStyleCnt="3" custLinFactNeighborX="35223" custLinFactNeighborY="-29514">
        <dgm:presLayoutVars>
          <dgm:chMax val="0"/>
          <dgm:bulletEnabled val="1"/>
        </dgm:presLayoutVars>
      </dgm:prSet>
      <dgm:spPr/>
    </dgm:pt>
    <dgm:pt modelId="{E24EE500-CF1D-4B80-9588-8E724D5931AB}" type="pres">
      <dgm:prSet presAssocID="{BD4E941A-5A44-4A7C-B18B-BA8FFE480A13}" presName="childText" presStyleLbl="revTx" presStyleIdx="2" presStyleCnt="3" custLinFactNeighborX="0" custLinFactNeighborY="-10681">
        <dgm:presLayoutVars>
          <dgm:bulletEnabled val="1"/>
        </dgm:presLayoutVars>
      </dgm:prSet>
      <dgm:spPr/>
    </dgm:pt>
  </dgm:ptLst>
  <dgm:cxnLst>
    <dgm:cxn modelId="{544CF81E-4718-4ACF-8023-C905AFAFFB80}" srcId="{BD4E941A-5A44-4A7C-B18B-BA8FFE480A13}" destId="{A31D7307-BEB5-470B-8310-1D8C5DE5C8A6}" srcOrd="0" destOrd="0" parTransId="{A7AC017B-8A6D-4A3F-AF20-8ED3CDC80F94}" sibTransId="{3557C727-BC4F-46AE-9422-48B0B5D18A99}"/>
    <dgm:cxn modelId="{0C36F024-9BE8-4C14-9CAA-9CEA02922472}" type="presOf" srcId="{C4F6E820-0979-4BDB-961A-75E2BD27D3E4}" destId="{E5FF0CC2-C0E5-44CF-A005-6B314FF20A42}" srcOrd="0" destOrd="0" presId="urn:microsoft.com/office/officeart/2005/8/layout/vList2"/>
    <dgm:cxn modelId="{F0F3E72E-7A70-4040-906F-C3A946B921F4}" srcId="{3C7D325D-1357-49FD-8FF2-7AABFDF50856}" destId="{BD4E941A-5A44-4A7C-B18B-BA8FFE480A13}" srcOrd="2" destOrd="0" parTransId="{F83235CD-8BC1-4C25-9FB2-6A3B801CDF7B}" sibTransId="{4E5BDED2-F186-4AFA-BBC7-AFF6D1145386}"/>
    <dgm:cxn modelId="{45E1A13C-0898-46A4-A380-1DF17F37C961}" type="presOf" srcId="{9178A885-3F48-433A-9005-A4D19A7414AF}" destId="{8A1257C5-F370-4511-838C-A70FE545EF8B}" srcOrd="0" destOrd="0" presId="urn:microsoft.com/office/officeart/2005/8/layout/vList2"/>
    <dgm:cxn modelId="{E3A43F3E-5FE6-4523-8831-37AC10D32772}" type="presOf" srcId="{10E688BC-ECBD-4955-A52A-6B5B71823184}" destId="{83BEC30B-93DC-4A52-9FC3-F27879B2DE9F}" srcOrd="0" destOrd="0" presId="urn:microsoft.com/office/officeart/2005/8/layout/vList2"/>
    <dgm:cxn modelId="{7801C660-67E1-4550-8790-B19F901ECC6D}" type="presOf" srcId="{F62D3372-EC68-4E4D-96BF-5BCC17BE4BC9}" destId="{1F9BD9B5-E64D-42F7-8112-FBFE1C9BECA5}" srcOrd="0" destOrd="0" presId="urn:microsoft.com/office/officeart/2005/8/layout/vList2"/>
    <dgm:cxn modelId="{9863EC4F-138C-454B-AB7E-B5EF228187D9}" srcId="{F62D3372-EC68-4E4D-96BF-5BCC17BE4BC9}" destId="{9178A885-3F48-433A-9005-A4D19A7414AF}" srcOrd="0" destOrd="0" parTransId="{AEADA3FF-5972-4AF4-B49D-DE5B0563C633}" sibTransId="{F59CD1BB-9556-4E80-8C5D-6F4238ECD788}"/>
    <dgm:cxn modelId="{F092ED70-E041-407E-9A7F-F1820847918B}" type="presOf" srcId="{BD4E941A-5A44-4A7C-B18B-BA8FFE480A13}" destId="{812AF87E-CC21-484B-8C4F-FEC68B30B10A}" srcOrd="0" destOrd="0" presId="urn:microsoft.com/office/officeart/2005/8/layout/vList2"/>
    <dgm:cxn modelId="{48B58076-8D1A-4300-8956-885A663E17A9}" srcId="{3C7D325D-1357-49FD-8FF2-7AABFDF50856}" destId="{F62D3372-EC68-4E4D-96BF-5BCC17BE4BC9}" srcOrd="1" destOrd="0" parTransId="{C8240F9E-CB82-4B6B-A772-9174CC6AC044}" sibTransId="{5BC5214D-2F0F-4D88-BE94-A36953F27CC9}"/>
    <dgm:cxn modelId="{6F037E96-967C-4685-8F0A-987453F20C48}" type="presOf" srcId="{3C7D325D-1357-49FD-8FF2-7AABFDF50856}" destId="{B616EDBD-F5EE-44CB-8664-58E204488C1A}" srcOrd="0" destOrd="0" presId="urn:microsoft.com/office/officeart/2005/8/layout/vList2"/>
    <dgm:cxn modelId="{5B1365C2-E2ED-4C25-83F9-89270519F0DB}" type="presOf" srcId="{A31D7307-BEB5-470B-8310-1D8C5DE5C8A6}" destId="{E24EE500-CF1D-4B80-9588-8E724D5931AB}" srcOrd="0" destOrd="0" presId="urn:microsoft.com/office/officeart/2005/8/layout/vList2"/>
    <dgm:cxn modelId="{C8C644D0-175B-4A5A-A67D-E693B17F3C5A}" srcId="{10E688BC-ECBD-4955-A52A-6B5B71823184}" destId="{C4F6E820-0979-4BDB-961A-75E2BD27D3E4}" srcOrd="0" destOrd="0" parTransId="{DE6DAB82-1E4A-4F52-B0A7-2E59023C50E0}" sibTransId="{C6978C92-9319-42B9-BCE6-87D5A53D0422}"/>
    <dgm:cxn modelId="{CDC52CE4-E5AE-40EC-A33A-648117D246FF}" srcId="{3C7D325D-1357-49FD-8FF2-7AABFDF50856}" destId="{10E688BC-ECBD-4955-A52A-6B5B71823184}" srcOrd="0" destOrd="0" parTransId="{FFA99243-6B14-49F2-8796-1DAEBEE09C8E}" sibTransId="{B41380CD-4D10-42C6-9ED9-D8EDAF573551}"/>
    <dgm:cxn modelId="{B225466E-B885-44E3-B482-858C4FFE0AE0}" type="presParOf" srcId="{B616EDBD-F5EE-44CB-8664-58E204488C1A}" destId="{83BEC30B-93DC-4A52-9FC3-F27879B2DE9F}" srcOrd="0" destOrd="0" presId="urn:microsoft.com/office/officeart/2005/8/layout/vList2"/>
    <dgm:cxn modelId="{E236637E-E67B-460E-B9C1-E3842F26C1A0}" type="presParOf" srcId="{B616EDBD-F5EE-44CB-8664-58E204488C1A}" destId="{E5FF0CC2-C0E5-44CF-A005-6B314FF20A42}" srcOrd="1" destOrd="0" presId="urn:microsoft.com/office/officeart/2005/8/layout/vList2"/>
    <dgm:cxn modelId="{FBB9417E-A6EF-428A-9849-D948026C3B2C}" type="presParOf" srcId="{B616EDBD-F5EE-44CB-8664-58E204488C1A}" destId="{1F9BD9B5-E64D-42F7-8112-FBFE1C9BECA5}" srcOrd="2" destOrd="0" presId="urn:microsoft.com/office/officeart/2005/8/layout/vList2"/>
    <dgm:cxn modelId="{52EA0C76-EE97-4027-873C-183B77DB7171}" type="presParOf" srcId="{B616EDBD-F5EE-44CB-8664-58E204488C1A}" destId="{8A1257C5-F370-4511-838C-A70FE545EF8B}" srcOrd="3" destOrd="0" presId="urn:microsoft.com/office/officeart/2005/8/layout/vList2"/>
    <dgm:cxn modelId="{7911A588-703E-47A7-800A-C20E73EC02E4}" type="presParOf" srcId="{B616EDBD-F5EE-44CB-8664-58E204488C1A}" destId="{812AF87E-CC21-484B-8C4F-FEC68B30B10A}" srcOrd="4" destOrd="0" presId="urn:microsoft.com/office/officeart/2005/8/layout/vList2"/>
    <dgm:cxn modelId="{49CB4150-116C-42B7-AD7E-ABC701CF2665}" type="presParOf" srcId="{B616EDBD-F5EE-44CB-8664-58E204488C1A}" destId="{E24EE500-CF1D-4B80-9588-8E724D5931AB}"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3F5BA-6440-4D9D-827D-E6B6578FCE01}">
      <dsp:nvSpPr>
        <dsp:cNvPr id="0" name=""/>
        <dsp:cNvSpPr/>
      </dsp:nvSpPr>
      <dsp:spPr>
        <a:xfrm>
          <a:off x="0" y="53487"/>
          <a:ext cx="2702378" cy="73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b="1"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Baseline Model</a:t>
          </a:r>
        </a:p>
      </dsp:txBody>
      <dsp:txXfrm>
        <a:off x="0" y="53487"/>
        <a:ext cx="2702378" cy="732600"/>
      </dsp:txXfrm>
    </dsp:sp>
    <dsp:sp modelId="{AF950508-4902-4ED8-A512-2CCE0D79354A}">
      <dsp:nvSpPr>
        <dsp:cNvPr id="0" name=""/>
        <dsp:cNvSpPr/>
      </dsp:nvSpPr>
      <dsp:spPr>
        <a:xfrm>
          <a:off x="2702378" y="53487"/>
          <a:ext cx="540475" cy="7326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8441D1-EDC1-43F5-8458-66D614790E7D}">
      <dsp:nvSpPr>
        <dsp:cNvPr id="0" name=""/>
        <dsp:cNvSpPr/>
      </dsp:nvSpPr>
      <dsp:spPr>
        <a:xfrm>
          <a:off x="3459044" y="53487"/>
          <a:ext cx="7350468" cy="7326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0" i="0" kern="1200" dirty="0">
              <a:latin typeface="Open Sans" panose="020B0606030504020204" pitchFamily="34" charset="0"/>
              <a:ea typeface="Open Sans" panose="020B0606030504020204" pitchFamily="34" charset="0"/>
              <a:cs typeface="Open Sans" panose="020B0606030504020204" pitchFamily="34" charset="0"/>
            </a:rPr>
            <a:t>	Build a simple baseline model to predict hourly demand</a:t>
          </a:r>
          <a:endParaRPr lang="en-IN" sz="1600" kern="1200" dirty="0">
            <a:latin typeface="Open Sans" panose="020B0606030504020204" pitchFamily="34" charset="0"/>
            <a:ea typeface="Open Sans" panose="020B0606030504020204" pitchFamily="34" charset="0"/>
            <a:cs typeface="Open Sans" panose="020B0606030504020204" pitchFamily="34" charset="0"/>
          </a:endParaRPr>
        </a:p>
      </dsp:txBody>
      <dsp:txXfrm>
        <a:off x="3459044" y="53487"/>
        <a:ext cx="7350468" cy="732600"/>
      </dsp:txXfrm>
    </dsp:sp>
    <dsp:sp modelId="{BD674D8A-1C10-48B6-BD3B-67691CA83858}">
      <dsp:nvSpPr>
        <dsp:cNvPr id="0" name=""/>
        <dsp:cNvSpPr/>
      </dsp:nvSpPr>
      <dsp:spPr>
        <a:xfrm>
          <a:off x="0" y="919287"/>
          <a:ext cx="2702378" cy="73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b="1"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Improved Model</a:t>
          </a:r>
        </a:p>
      </dsp:txBody>
      <dsp:txXfrm>
        <a:off x="0" y="919287"/>
        <a:ext cx="2702378" cy="732600"/>
      </dsp:txXfrm>
    </dsp:sp>
    <dsp:sp modelId="{AAF51A34-9EED-4849-B02D-F25F9650C130}">
      <dsp:nvSpPr>
        <dsp:cNvPr id="0" name=""/>
        <dsp:cNvSpPr/>
      </dsp:nvSpPr>
      <dsp:spPr>
        <a:xfrm>
          <a:off x="2702378" y="919287"/>
          <a:ext cx="540475" cy="7326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3E2CB9-18A1-4654-9DCA-923108743ED0}">
      <dsp:nvSpPr>
        <dsp:cNvPr id="0" name=""/>
        <dsp:cNvSpPr/>
      </dsp:nvSpPr>
      <dsp:spPr>
        <a:xfrm>
          <a:off x="3459044" y="919287"/>
          <a:ext cx="7350468" cy="7326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0" i="0" kern="1200" dirty="0">
              <a:latin typeface="Open Sans" panose="020B0606030504020204" pitchFamily="34" charset="0"/>
              <a:ea typeface="Open Sans" panose="020B0606030504020204" pitchFamily="34" charset="0"/>
              <a:cs typeface="Open Sans" panose="020B0606030504020204" pitchFamily="34" charset="0"/>
            </a:rPr>
            <a:t>	Develop an improved model by incorporating additional features, refining your data preprocessing steps, or using more sophisticated algorithms</a:t>
          </a:r>
        </a:p>
      </dsp:txBody>
      <dsp:txXfrm>
        <a:off x="3459044" y="919287"/>
        <a:ext cx="7350468" cy="732600"/>
      </dsp:txXfrm>
    </dsp:sp>
    <dsp:sp modelId="{BB8E6651-0A6B-45C5-A705-15B2080DF929}">
      <dsp:nvSpPr>
        <dsp:cNvPr id="0" name=""/>
        <dsp:cNvSpPr/>
      </dsp:nvSpPr>
      <dsp:spPr>
        <a:xfrm>
          <a:off x="0" y="1785087"/>
          <a:ext cx="2702378" cy="73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b="1"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Best Model</a:t>
          </a:r>
        </a:p>
      </dsp:txBody>
      <dsp:txXfrm>
        <a:off x="0" y="1785087"/>
        <a:ext cx="2702378" cy="732600"/>
      </dsp:txXfrm>
    </dsp:sp>
    <dsp:sp modelId="{A9B9CAB7-2281-4A6F-ACF6-87955771B59B}">
      <dsp:nvSpPr>
        <dsp:cNvPr id="0" name=""/>
        <dsp:cNvSpPr/>
      </dsp:nvSpPr>
      <dsp:spPr>
        <a:xfrm>
          <a:off x="2702378" y="1785087"/>
          <a:ext cx="540475" cy="7326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4EE6BE-B629-4F1E-B3EA-21933FA6D63E}">
      <dsp:nvSpPr>
        <dsp:cNvPr id="0" name=""/>
        <dsp:cNvSpPr/>
      </dsp:nvSpPr>
      <dsp:spPr>
        <a:xfrm>
          <a:off x="3459044" y="1785087"/>
          <a:ext cx="7350468" cy="7326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FontTx/>
            <a:buNone/>
          </a:pPr>
          <a:r>
            <a:rPr lang="en-US" sz="1600" b="0" i="0" kern="1200" dirty="0">
              <a:latin typeface="Open Sans" panose="020B0606030504020204" pitchFamily="34" charset="0"/>
              <a:ea typeface="Open Sans" panose="020B0606030504020204" pitchFamily="34" charset="0"/>
              <a:cs typeface="Open Sans" panose="020B0606030504020204" pitchFamily="34" charset="0"/>
            </a:rPr>
            <a:t>	Optimize your improved model to achieve the best possible performance.</a:t>
          </a:r>
          <a:endParaRPr lang="en-IN" sz="1600" kern="1200" dirty="0">
            <a:latin typeface="Open Sans" panose="020B0606030504020204" pitchFamily="34" charset="0"/>
            <a:ea typeface="Open Sans" panose="020B0606030504020204" pitchFamily="34" charset="0"/>
            <a:cs typeface="Open Sans" panose="020B0606030504020204" pitchFamily="34" charset="0"/>
          </a:endParaRPr>
        </a:p>
      </dsp:txBody>
      <dsp:txXfrm>
        <a:off x="3459044" y="1785087"/>
        <a:ext cx="7350468" cy="732600"/>
      </dsp:txXfrm>
    </dsp:sp>
    <dsp:sp modelId="{C73ACB8A-F050-4760-B431-61350A899937}">
      <dsp:nvSpPr>
        <dsp:cNvPr id="0" name=""/>
        <dsp:cNvSpPr/>
      </dsp:nvSpPr>
      <dsp:spPr>
        <a:xfrm>
          <a:off x="0" y="2692971"/>
          <a:ext cx="2702378" cy="73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Font typeface="+mj-lt"/>
            <a:buNone/>
          </a:pPr>
          <a:r>
            <a:rPr lang="en-US" sz="2000" b="1" i="0"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Forecasting </a:t>
          </a:r>
          <a:endParaRPr lang="en-IN" sz="2000" b="1"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endParaRPr>
        </a:p>
      </dsp:txBody>
      <dsp:txXfrm>
        <a:off x="0" y="2692971"/>
        <a:ext cx="2702378" cy="732600"/>
      </dsp:txXfrm>
    </dsp:sp>
    <dsp:sp modelId="{70525C03-5F95-42A1-B440-4A611E37D455}">
      <dsp:nvSpPr>
        <dsp:cNvPr id="0" name=""/>
        <dsp:cNvSpPr/>
      </dsp:nvSpPr>
      <dsp:spPr>
        <a:xfrm>
          <a:off x="2702378" y="2692971"/>
          <a:ext cx="540475" cy="7326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41690C-41C1-417E-81FC-294A32DB0ADD}">
      <dsp:nvSpPr>
        <dsp:cNvPr id="0" name=""/>
        <dsp:cNvSpPr/>
      </dsp:nvSpPr>
      <dsp:spPr>
        <a:xfrm>
          <a:off x="3459044" y="2650887"/>
          <a:ext cx="7350468" cy="8167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None/>
          </a:pPr>
          <a:r>
            <a:rPr lang="en-US" sz="1600" b="0" i="0" kern="1200" dirty="0">
              <a:latin typeface="Open Sans" panose="020B0606030504020204" pitchFamily="34" charset="0"/>
              <a:ea typeface="Open Sans" panose="020B0606030504020204" pitchFamily="34" charset="0"/>
              <a:cs typeface="Open Sans" panose="020B0606030504020204" pitchFamily="34" charset="0"/>
            </a:rPr>
            <a:t>	Using your best model, forecast the hourly demand for taxis in the Bronx for the first week of September 2024.</a:t>
          </a:r>
          <a:endParaRPr lang="en-IN" sz="1600" kern="1200" dirty="0">
            <a:latin typeface="Open Sans" panose="020B0606030504020204" pitchFamily="34" charset="0"/>
            <a:ea typeface="Open Sans" panose="020B0606030504020204" pitchFamily="34" charset="0"/>
            <a:cs typeface="Open Sans" panose="020B0606030504020204" pitchFamily="34" charset="0"/>
          </a:endParaRPr>
        </a:p>
      </dsp:txBody>
      <dsp:txXfrm>
        <a:off x="3459044" y="2650887"/>
        <a:ext cx="7350468" cy="816768"/>
      </dsp:txXfrm>
    </dsp:sp>
    <dsp:sp modelId="{5BF1FAF6-4F7E-4EB2-9D4E-C58726252B65}">
      <dsp:nvSpPr>
        <dsp:cNvPr id="0" name=""/>
        <dsp:cNvSpPr/>
      </dsp:nvSpPr>
      <dsp:spPr>
        <a:xfrm>
          <a:off x="0" y="3600855"/>
          <a:ext cx="2702378" cy="73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b="1" i="0"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Optimization</a:t>
          </a:r>
          <a:endParaRPr lang="en-IN" sz="2000" b="1"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endParaRPr>
        </a:p>
      </dsp:txBody>
      <dsp:txXfrm>
        <a:off x="0" y="3600855"/>
        <a:ext cx="2702378" cy="732600"/>
      </dsp:txXfrm>
    </dsp:sp>
    <dsp:sp modelId="{16EBED23-DF2B-4253-91E7-EF40FFF98F46}">
      <dsp:nvSpPr>
        <dsp:cNvPr id="0" name=""/>
        <dsp:cNvSpPr/>
      </dsp:nvSpPr>
      <dsp:spPr>
        <a:xfrm>
          <a:off x="2702378" y="3600855"/>
          <a:ext cx="540475" cy="7326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911491-0652-46FA-AFDF-2D9FA7B94D9A}">
      <dsp:nvSpPr>
        <dsp:cNvPr id="0" name=""/>
        <dsp:cNvSpPr/>
      </dsp:nvSpPr>
      <dsp:spPr>
        <a:xfrm>
          <a:off x="3459044" y="3600855"/>
          <a:ext cx="7350468" cy="7326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None/>
          </a:pPr>
          <a:r>
            <a:rPr lang="en-US" sz="1600" b="0" i="0" kern="1200" dirty="0">
              <a:latin typeface="Open Sans" panose="020B0606030504020204" pitchFamily="34" charset="0"/>
              <a:ea typeface="Open Sans" panose="020B0606030504020204" pitchFamily="34" charset="0"/>
              <a:cs typeface="Open Sans" panose="020B0606030504020204" pitchFamily="34" charset="0"/>
            </a:rPr>
            <a:t>	Determine the optimal number of taxis required to meet the predicted hourly demand in the Bronx</a:t>
          </a:r>
          <a:endParaRPr lang="en-IN" sz="1600" kern="1200" dirty="0">
            <a:latin typeface="Open Sans" panose="020B0606030504020204" pitchFamily="34" charset="0"/>
            <a:ea typeface="Open Sans" panose="020B0606030504020204" pitchFamily="34" charset="0"/>
            <a:cs typeface="Open Sans" panose="020B0606030504020204" pitchFamily="34" charset="0"/>
          </a:endParaRPr>
        </a:p>
      </dsp:txBody>
      <dsp:txXfrm>
        <a:off x="3459044" y="3600855"/>
        <a:ext cx="7350468" cy="732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EC30B-93DC-4A52-9FC3-F27879B2DE9F}">
      <dsp:nvSpPr>
        <dsp:cNvPr id="0" name=""/>
        <dsp:cNvSpPr/>
      </dsp:nvSpPr>
      <dsp:spPr>
        <a:xfrm>
          <a:off x="0" y="22990"/>
          <a:ext cx="5377545" cy="917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Open Sans" panose="020B0606030504020204" pitchFamily="34" charset="0"/>
              <a:ea typeface="Open Sans" panose="020B0606030504020204" pitchFamily="34" charset="0"/>
              <a:cs typeface="Open Sans" panose="020B0606030504020204" pitchFamily="34" charset="0"/>
            </a:rPr>
            <a:t>Taxi Shift Length</a:t>
          </a:r>
          <a:endParaRPr lang="en-IN" sz="1800" kern="1200" dirty="0">
            <a:latin typeface="Open Sans" panose="020B0606030504020204" pitchFamily="34" charset="0"/>
            <a:ea typeface="Open Sans" panose="020B0606030504020204" pitchFamily="34" charset="0"/>
            <a:cs typeface="Open Sans" panose="020B0606030504020204" pitchFamily="34" charset="0"/>
          </a:endParaRPr>
        </a:p>
      </dsp:txBody>
      <dsp:txXfrm>
        <a:off x="44778" y="67768"/>
        <a:ext cx="5287989" cy="827724"/>
      </dsp:txXfrm>
    </dsp:sp>
    <dsp:sp modelId="{E5FF0CC2-C0E5-44CF-A005-6B314FF20A42}">
      <dsp:nvSpPr>
        <dsp:cNvPr id="0" name=""/>
        <dsp:cNvSpPr/>
      </dsp:nvSpPr>
      <dsp:spPr>
        <a:xfrm>
          <a:off x="0" y="940270"/>
          <a:ext cx="5377545"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Open Sans" panose="020B0606030504020204" pitchFamily="34" charset="0"/>
              <a:ea typeface="Open Sans" panose="020B0606030504020204" pitchFamily="34" charset="0"/>
              <a:cs typeface="Open Sans" panose="020B0606030504020204" pitchFamily="34" charset="0"/>
            </a:rPr>
            <a:t>Taxis operate in 12-hour shifts, so the availability of each taxi is 12 hours a day</a:t>
          </a:r>
          <a:endParaRPr lang="en-IN" sz="1400" kern="1200" dirty="0">
            <a:latin typeface="Open Sans" panose="020B0606030504020204" pitchFamily="34" charset="0"/>
            <a:ea typeface="Open Sans" panose="020B0606030504020204" pitchFamily="34" charset="0"/>
            <a:cs typeface="Open Sans" panose="020B0606030504020204" pitchFamily="34" charset="0"/>
          </a:endParaRPr>
        </a:p>
      </dsp:txBody>
      <dsp:txXfrm>
        <a:off x="0" y="940270"/>
        <a:ext cx="5377545" cy="811440"/>
      </dsp:txXfrm>
    </dsp:sp>
    <dsp:sp modelId="{1F9BD9B5-E64D-42F7-8112-FBFE1C9BECA5}">
      <dsp:nvSpPr>
        <dsp:cNvPr id="0" name=""/>
        <dsp:cNvSpPr/>
      </dsp:nvSpPr>
      <dsp:spPr>
        <a:xfrm>
          <a:off x="0" y="1751710"/>
          <a:ext cx="5377545" cy="917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Open Sans" panose="020B0606030504020204" pitchFamily="34" charset="0"/>
              <a:ea typeface="Open Sans" panose="020B0606030504020204" pitchFamily="34" charset="0"/>
              <a:cs typeface="Open Sans" panose="020B0606030504020204" pitchFamily="34" charset="0"/>
            </a:rPr>
            <a:t>Safety Buffer</a:t>
          </a:r>
        </a:p>
      </dsp:txBody>
      <dsp:txXfrm>
        <a:off x="44778" y="1796488"/>
        <a:ext cx="5287989" cy="827724"/>
      </dsp:txXfrm>
    </dsp:sp>
    <dsp:sp modelId="{8A1257C5-F370-4511-838C-A70FE545EF8B}">
      <dsp:nvSpPr>
        <dsp:cNvPr id="0" name=""/>
        <dsp:cNvSpPr/>
      </dsp:nvSpPr>
      <dsp:spPr>
        <a:xfrm>
          <a:off x="0" y="2668990"/>
          <a:ext cx="5377545"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Open Sans" panose="020B0606030504020204" pitchFamily="34" charset="0"/>
              <a:ea typeface="Open Sans" panose="020B0606030504020204" pitchFamily="34" charset="0"/>
              <a:cs typeface="Open Sans" panose="020B0606030504020204" pitchFamily="34" charset="0"/>
            </a:rPr>
            <a:t>Add a buffer of 10% to account for unpredictable events such as traffic, delays, or downtime.</a:t>
          </a:r>
          <a:endParaRPr lang="en-IN" sz="1400" kern="1200" dirty="0">
            <a:latin typeface="Open Sans" panose="020B0606030504020204" pitchFamily="34" charset="0"/>
            <a:ea typeface="Open Sans" panose="020B0606030504020204" pitchFamily="34" charset="0"/>
            <a:cs typeface="Open Sans" panose="020B0606030504020204" pitchFamily="34" charset="0"/>
          </a:endParaRPr>
        </a:p>
      </dsp:txBody>
      <dsp:txXfrm>
        <a:off x="0" y="2668990"/>
        <a:ext cx="5377545" cy="811440"/>
      </dsp:txXfrm>
    </dsp:sp>
    <dsp:sp modelId="{812AF87E-CC21-484B-8C4F-FEC68B30B10A}">
      <dsp:nvSpPr>
        <dsp:cNvPr id="0" name=""/>
        <dsp:cNvSpPr/>
      </dsp:nvSpPr>
      <dsp:spPr>
        <a:xfrm>
          <a:off x="0" y="3240947"/>
          <a:ext cx="5377545" cy="917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Open Sans" panose="020B0606030504020204" pitchFamily="34" charset="0"/>
              <a:ea typeface="Open Sans" panose="020B0606030504020204" pitchFamily="34" charset="0"/>
              <a:cs typeface="Open Sans" panose="020B0606030504020204" pitchFamily="34" charset="0"/>
            </a:rPr>
            <a:t>Cost Considerations:</a:t>
          </a:r>
        </a:p>
      </dsp:txBody>
      <dsp:txXfrm>
        <a:off x="44778" y="3285725"/>
        <a:ext cx="5287989" cy="827724"/>
      </dsp:txXfrm>
    </dsp:sp>
    <dsp:sp modelId="{E24EE500-CF1D-4B80-9588-8E724D5931AB}">
      <dsp:nvSpPr>
        <dsp:cNvPr id="0" name=""/>
        <dsp:cNvSpPr/>
      </dsp:nvSpPr>
      <dsp:spPr>
        <a:xfrm>
          <a:off x="0" y="4223536"/>
          <a:ext cx="5377545" cy="91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Open Sans" panose="020B0606030504020204" pitchFamily="34" charset="0"/>
              <a:ea typeface="Open Sans" panose="020B0606030504020204" pitchFamily="34" charset="0"/>
              <a:cs typeface="Open Sans" panose="020B0606030504020204" pitchFamily="34" charset="0"/>
            </a:rPr>
            <a:t> For this analysis, we'll assume that the costs of increasing the taxi fleet are proportional to the number of taxis deployed. The goal is to meet the demand while minimizing under-utilization (idle taxis).</a:t>
          </a:r>
          <a:endParaRPr lang="en-IN" sz="1400" kern="1200" dirty="0">
            <a:latin typeface="Open Sans" panose="020B0606030504020204" pitchFamily="34" charset="0"/>
            <a:ea typeface="Open Sans" panose="020B0606030504020204" pitchFamily="34" charset="0"/>
            <a:cs typeface="Open Sans" panose="020B0606030504020204" pitchFamily="34" charset="0"/>
          </a:endParaRPr>
        </a:p>
      </dsp:txBody>
      <dsp:txXfrm>
        <a:off x="0" y="4223536"/>
        <a:ext cx="5377545" cy="9128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EC30B-93DC-4A52-9FC3-F27879B2DE9F}">
      <dsp:nvSpPr>
        <dsp:cNvPr id="0" name=""/>
        <dsp:cNvSpPr/>
      </dsp:nvSpPr>
      <dsp:spPr>
        <a:xfrm>
          <a:off x="0" y="31753"/>
          <a:ext cx="5377546" cy="917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Open Sans" panose="020B0606030504020204" pitchFamily="34" charset="0"/>
              <a:ea typeface="Open Sans" panose="020B0606030504020204" pitchFamily="34" charset="0"/>
              <a:cs typeface="Open Sans" panose="020B0606030504020204" pitchFamily="34" charset="0"/>
            </a:rPr>
            <a:t>Average Trip Duration</a:t>
          </a:r>
          <a:endParaRPr lang="en-IN" sz="1800" kern="1200" dirty="0">
            <a:latin typeface="Open Sans" panose="020B0606030504020204" pitchFamily="34" charset="0"/>
            <a:ea typeface="Open Sans" panose="020B0606030504020204" pitchFamily="34" charset="0"/>
            <a:cs typeface="Open Sans" panose="020B0606030504020204" pitchFamily="34" charset="0"/>
          </a:endParaRPr>
        </a:p>
      </dsp:txBody>
      <dsp:txXfrm>
        <a:off x="44778" y="76531"/>
        <a:ext cx="5287990" cy="827724"/>
      </dsp:txXfrm>
    </dsp:sp>
    <dsp:sp modelId="{E5FF0CC2-C0E5-44CF-A005-6B314FF20A42}">
      <dsp:nvSpPr>
        <dsp:cNvPr id="0" name=""/>
        <dsp:cNvSpPr/>
      </dsp:nvSpPr>
      <dsp:spPr>
        <a:xfrm>
          <a:off x="0" y="949033"/>
          <a:ext cx="537754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Open Sans" panose="020B0606030504020204" pitchFamily="34" charset="0"/>
              <a:ea typeface="Open Sans" panose="020B0606030504020204" pitchFamily="34" charset="0"/>
              <a:cs typeface="Open Sans" panose="020B0606030504020204" pitchFamily="34" charset="0"/>
            </a:rPr>
            <a:t>Assume the average trip duration for a taxi ride in the Bronx is 30 minutes (0.5 hours). This means that, on average, a taxi can complete two trips per hour.</a:t>
          </a:r>
          <a:endParaRPr lang="en-IN" sz="1400" kern="1200" dirty="0">
            <a:latin typeface="Open Sans" panose="020B0606030504020204" pitchFamily="34" charset="0"/>
            <a:ea typeface="Open Sans" panose="020B0606030504020204" pitchFamily="34" charset="0"/>
            <a:cs typeface="Open Sans" panose="020B0606030504020204" pitchFamily="34" charset="0"/>
          </a:endParaRPr>
        </a:p>
      </dsp:txBody>
      <dsp:txXfrm>
        <a:off x="0" y="949033"/>
        <a:ext cx="5377546" cy="811440"/>
      </dsp:txXfrm>
    </dsp:sp>
    <dsp:sp modelId="{1F9BD9B5-E64D-42F7-8112-FBFE1C9BECA5}">
      <dsp:nvSpPr>
        <dsp:cNvPr id="0" name=""/>
        <dsp:cNvSpPr/>
      </dsp:nvSpPr>
      <dsp:spPr>
        <a:xfrm>
          <a:off x="0" y="1760473"/>
          <a:ext cx="5377546" cy="917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Open Sans" panose="020B0606030504020204" pitchFamily="34" charset="0"/>
              <a:ea typeface="Open Sans" panose="020B0606030504020204" pitchFamily="34" charset="0"/>
              <a:cs typeface="Open Sans" panose="020B0606030504020204" pitchFamily="34" charset="0"/>
            </a:rPr>
            <a:t>Taxi Availability</a:t>
          </a:r>
        </a:p>
      </dsp:txBody>
      <dsp:txXfrm>
        <a:off x="44778" y="1805251"/>
        <a:ext cx="5287990" cy="827724"/>
      </dsp:txXfrm>
    </dsp:sp>
    <dsp:sp modelId="{8A1257C5-F370-4511-838C-A70FE545EF8B}">
      <dsp:nvSpPr>
        <dsp:cNvPr id="0" name=""/>
        <dsp:cNvSpPr/>
      </dsp:nvSpPr>
      <dsp:spPr>
        <a:xfrm>
          <a:off x="0" y="2677753"/>
          <a:ext cx="537754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Open Sans" panose="020B0606030504020204" pitchFamily="34" charset="0"/>
              <a:ea typeface="Open Sans" panose="020B0606030504020204" pitchFamily="34" charset="0"/>
              <a:cs typeface="Open Sans" panose="020B0606030504020204" pitchFamily="34" charset="0"/>
            </a:rPr>
            <a:t> Assume that a taxi is available and ready to accept a new fare immediately after completing the previous trip.</a:t>
          </a:r>
          <a:endParaRPr lang="en-IN" sz="1400" kern="1200" dirty="0">
            <a:latin typeface="Open Sans" panose="020B0606030504020204" pitchFamily="34" charset="0"/>
            <a:ea typeface="Open Sans" panose="020B0606030504020204" pitchFamily="34" charset="0"/>
            <a:cs typeface="Open Sans" panose="020B0606030504020204" pitchFamily="34" charset="0"/>
          </a:endParaRPr>
        </a:p>
      </dsp:txBody>
      <dsp:txXfrm>
        <a:off x="0" y="2677753"/>
        <a:ext cx="5377546" cy="811440"/>
      </dsp:txXfrm>
    </dsp:sp>
    <dsp:sp modelId="{812AF87E-CC21-484B-8C4F-FEC68B30B10A}">
      <dsp:nvSpPr>
        <dsp:cNvPr id="0" name=""/>
        <dsp:cNvSpPr/>
      </dsp:nvSpPr>
      <dsp:spPr>
        <a:xfrm>
          <a:off x="0" y="3249704"/>
          <a:ext cx="5377546" cy="917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Open Sans" panose="020B0606030504020204" pitchFamily="34" charset="0"/>
              <a:ea typeface="Open Sans" panose="020B0606030504020204" pitchFamily="34" charset="0"/>
              <a:cs typeface="Open Sans" panose="020B0606030504020204" pitchFamily="34" charset="0"/>
            </a:rPr>
            <a:t>Demand Prediction</a:t>
          </a:r>
        </a:p>
      </dsp:txBody>
      <dsp:txXfrm>
        <a:off x="44778" y="3294482"/>
        <a:ext cx="5287990" cy="827724"/>
      </dsp:txXfrm>
    </dsp:sp>
    <dsp:sp modelId="{E24EE500-CF1D-4B80-9588-8E724D5931AB}">
      <dsp:nvSpPr>
        <dsp:cNvPr id="0" name=""/>
        <dsp:cNvSpPr/>
      </dsp:nvSpPr>
      <dsp:spPr>
        <a:xfrm>
          <a:off x="0" y="4308498"/>
          <a:ext cx="537754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Open Sans" panose="020B0606030504020204" pitchFamily="34" charset="0"/>
              <a:ea typeface="Open Sans" panose="020B0606030504020204" pitchFamily="34" charset="0"/>
              <a:cs typeface="Open Sans" panose="020B0606030504020204" pitchFamily="34" charset="0"/>
            </a:rPr>
            <a:t>We already have the hourly demand forecast for the first week of September using the Lasso model. Let’s assume this is an accurate prediction of customer demand.</a:t>
          </a:r>
          <a:endParaRPr lang="en-IN" sz="1400" kern="1200" dirty="0">
            <a:latin typeface="Open Sans" panose="020B0606030504020204" pitchFamily="34" charset="0"/>
            <a:ea typeface="Open Sans" panose="020B0606030504020204" pitchFamily="34" charset="0"/>
            <a:cs typeface="Open Sans" panose="020B0606030504020204" pitchFamily="34" charset="0"/>
          </a:endParaRPr>
        </a:p>
      </dsp:txBody>
      <dsp:txXfrm>
        <a:off x="0" y="4308498"/>
        <a:ext cx="5377546" cy="81144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9A6AE-B4CC-4086-8069-2D28DC6B187B}" type="datetimeFigureOut">
              <a:rPr lang="en-IN" smtClean="0"/>
              <a:t>21-10-2024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22219-5675-49FE-B896-CE831685F142}" type="slidenum">
              <a:rPr lang="en-IN" smtClean="0"/>
              <a:t>‹#›</a:t>
            </a:fld>
            <a:endParaRPr lang="en-IN"/>
          </a:p>
        </p:txBody>
      </p:sp>
    </p:spTree>
    <p:extLst>
      <p:ext uri="{BB962C8B-B14F-4D97-AF65-F5344CB8AC3E}">
        <p14:creationId xmlns:p14="http://schemas.microsoft.com/office/powerpoint/2010/main" val="396518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EAA884-C184-4EE5-9B69-61A9072C47B6}"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87427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AA884-C184-4EE5-9B69-61A9072C47B6}"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19901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AA884-C184-4EE5-9B69-61A9072C47B6}"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25016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AA884-C184-4EE5-9B69-61A9072C47B6}"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183538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AA884-C184-4EE5-9B69-61A9072C47B6}"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183765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AA884-C184-4EE5-9B69-61A9072C47B6}"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3990397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EAA884-C184-4EE5-9B69-61A9072C47B6}"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282614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EAA884-C184-4EE5-9B69-61A9072C47B6}" type="datetimeFigureOut">
              <a:rPr lang="en-IN" smtClean="0"/>
              <a:t>21-10-2024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262294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EAA884-C184-4EE5-9B69-61A9072C47B6}" type="datetimeFigureOut">
              <a:rPr lang="en-IN" smtClean="0"/>
              <a:t>21-10-2024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53542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AA884-C184-4EE5-9B69-61A9072C47B6}" type="datetimeFigureOut">
              <a:rPr lang="en-IN" smtClean="0"/>
              <a:t>21-10-2024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413645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AA884-C184-4EE5-9B69-61A9072C47B6}"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912329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AA884-C184-4EE5-9B69-61A9072C47B6}"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370064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AA884-C184-4EE5-9B69-61A9072C47B6}" type="datetimeFigureOut">
              <a:rPr lang="en-IN" smtClean="0"/>
              <a:t>21-10-2024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2C274-1456-4811-B88A-FA4D8554AB40}" type="slidenum">
              <a:rPr lang="en-IN" smtClean="0"/>
              <a:t>‹#›</a:t>
            </a:fld>
            <a:endParaRPr lang="en-IN"/>
          </a:p>
        </p:txBody>
      </p:sp>
    </p:spTree>
    <p:extLst>
      <p:ext uri="{BB962C8B-B14F-4D97-AF65-F5344CB8AC3E}">
        <p14:creationId xmlns:p14="http://schemas.microsoft.com/office/powerpoint/2010/main" val="3098584073"/>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otexts.com/fpp3/" TargetMode="External"/><Relationship Id="rId2" Type="http://schemas.openxmlformats.org/officeDocument/2006/relationships/hyperlink" Target="https://doi.org/10.7717/peerj-cs.623" TargetMode="External"/><Relationship Id="rId1" Type="http://schemas.openxmlformats.org/officeDocument/2006/relationships/slideLayout" Target="../slideLayouts/slideLayout12.xml"/><Relationship Id="rId4" Type="http://schemas.openxmlformats.org/officeDocument/2006/relationships/hyperlink" Target="https://scikit-learn.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43AD00C-C743-EBE1-FD8F-2498D271E75F}"/>
              </a:ext>
            </a:extLst>
          </p:cNvPr>
          <p:cNvSpPr>
            <a:spLocks noGrp="1"/>
          </p:cNvSpPr>
          <p:nvPr>
            <p:ph type="ctrTitle"/>
          </p:nvPr>
        </p:nvSpPr>
        <p:spPr>
          <a:xfrm>
            <a:off x="751115" y="1915886"/>
            <a:ext cx="10646228" cy="2489351"/>
          </a:xfrm>
        </p:spPr>
        <p:txBody>
          <a:bodyPr anchor="b">
            <a:normAutofit/>
          </a:bodyPr>
          <a:lstStyle/>
          <a:p>
            <a:r>
              <a:rPr lang="en-IN" b="1" dirty="0">
                <a:solidFill>
                  <a:schemeClr val="accent1">
                    <a:lumMod val="50000"/>
                  </a:schemeClr>
                </a:solidFill>
                <a:latin typeface="Open Sans" pitchFamily="2" charset="0"/>
                <a:ea typeface="Open Sans" pitchFamily="2" charset="0"/>
                <a:cs typeface="Open Sans" pitchFamily="2" charset="0"/>
              </a:rPr>
              <a:t>Hourly Demand Prediction &amp; Optimization Report</a:t>
            </a:r>
            <a:endParaRPr lang="en-IN" dirty="0">
              <a:solidFill>
                <a:schemeClr val="accent1">
                  <a:lumMod val="50000"/>
                </a:schemeClr>
              </a:solidFill>
              <a:latin typeface="Open Sans" pitchFamily="2" charset="0"/>
              <a:ea typeface="Open Sans" pitchFamily="2" charset="0"/>
              <a:cs typeface="Open Sans" pitchFamily="2" charset="0"/>
            </a:endParaRPr>
          </a:p>
        </p:txBody>
      </p:sp>
      <p:grpSp>
        <p:nvGrpSpPr>
          <p:cNvPr id="11" name="Group 10">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8" name="Freeform: Shape 17">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007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55807055-3A0C-9DBC-AAD5-4724734D904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BBEE6C-EFD4-9ECD-D4C4-0B4D95609701}"/>
              </a:ext>
            </a:extLst>
          </p:cNvPr>
          <p:cNvSpPr txBox="1"/>
          <p:nvPr/>
        </p:nvSpPr>
        <p:spPr>
          <a:xfrm>
            <a:off x="195942" y="161053"/>
            <a:ext cx="10559143" cy="461665"/>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Optimal Number of Taxis</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8F40A2C0-B492-5780-957B-CCD2A976B6FA}"/>
              </a:ext>
            </a:extLst>
          </p:cNvPr>
          <p:cNvSpPr txBox="1"/>
          <p:nvPr/>
        </p:nvSpPr>
        <p:spPr>
          <a:xfrm>
            <a:off x="304801" y="1044983"/>
            <a:ext cx="9307285" cy="1200329"/>
          </a:xfrm>
          <a:prstGeom prst="rect">
            <a:avLst/>
          </a:prstGeom>
          <a:noFill/>
        </p:spPr>
        <p:txBody>
          <a:bodyPr wrap="square" rtlCol="0">
            <a:spAutoFit/>
          </a:bodyPr>
          <a:lstStyle/>
          <a:p>
            <a:r>
              <a:rPr lang="en-IN" b="1" dirty="0">
                <a:solidFill>
                  <a:srgbClr val="002060"/>
                </a:solidFill>
                <a:latin typeface="Open Sans" panose="020B0606030504020204" pitchFamily="34" charset="0"/>
                <a:ea typeface="Open Sans" panose="020B0606030504020204" pitchFamily="34" charset="0"/>
                <a:cs typeface="Open Sans" panose="020B0606030504020204" pitchFamily="34" charset="0"/>
              </a:rPr>
              <a:t>Results: Found the Optimal number of Taxis using Lasso Model Predicted Demand</a:t>
            </a:r>
          </a:p>
          <a:p>
            <a:r>
              <a:rPr lang="en-IN" b="1" dirty="0">
                <a:latin typeface="Open Sans" panose="020B0606030504020204" pitchFamily="34" charset="0"/>
                <a:ea typeface="Open Sans" panose="020B0606030504020204" pitchFamily="34" charset="0"/>
                <a:cs typeface="Open Sans" panose="020B0606030504020204" pitchFamily="34" charset="0"/>
              </a:rPr>
              <a:t>Please find the results in Optimal_taxis.csv </a:t>
            </a:r>
          </a:p>
          <a:p>
            <a:endParaRPr lang="en-IN" b="1"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id="{21BD4A55-D911-B36D-3608-43CD0DB9536C}"/>
              </a:ext>
            </a:extLst>
          </p:cNvPr>
          <p:cNvSpPr/>
          <p:nvPr/>
        </p:nvSpPr>
        <p:spPr>
          <a:xfrm>
            <a:off x="402771" y="2719318"/>
            <a:ext cx="11386458" cy="954107"/>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b="1" i="0" dirty="0">
                <a:solidFill>
                  <a:srgbClr val="002060"/>
                </a:solidFill>
                <a:effectLst/>
                <a:latin typeface="Open Sans" panose="020B0606030504020204" pitchFamily="34" charset="0"/>
                <a:ea typeface="Open Sans" panose="020B0606030504020204" pitchFamily="34" charset="0"/>
                <a:cs typeface="Open Sans" panose="020B0606030504020204" pitchFamily="34" charset="0"/>
              </a:rPr>
              <a:t>Maximum number of Taxis </a:t>
            </a:r>
            <a:r>
              <a:rPr lang="en-US" b="1" dirty="0">
                <a:solidFill>
                  <a:srgbClr val="002060"/>
                </a:solidFill>
                <a:latin typeface="Open Sans" panose="020B0606030504020204" pitchFamily="34" charset="0"/>
                <a:ea typeface="Open Sans" panose="020B0606030504020204" pitchFamily="34" charset="0"/>
                <a:cs typeface="Open Sans" panose="020B0606030504020204" pitchFamily="34" charset="0"/>
              </a:rPr>
              <a:t>required is 14 while minimum is 2.</a:t>
            </a:r>
          </a:p>
          <a:p>
            <a:endParaRPr lang="en-IN"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1746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A5C42F73-254A-2713-DE09-68CACA266C2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026622-2AA1-B10B-3810-0FADD5376AFF}"/>
              </a:ext>
            </a:extLst>
          </p:cNvPr>
          <p:cNvSpPr txBox="1"/>
          <p:nvPr/>
        </p:nvSpPr>
        <p:spPr>
          <a:xfrm>
            <a:off x="195942" y="161053"/>
            <a:ext cx="10559143" cy="461665"/>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References:</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D4FC81B7-AD2D-132B-3097-4410B7635082}"/>
              </a:ext>
            </a:extLst>
          </p:cNvPr>
          <p:cNvSpPr txBox="1"/>
          <p:nvPr/>
        </p:nvSpPr>
        <p:spPr>
          <a:xfrm>
            <a:off x="544287" y="1099412"/>
            <a:ext cx="9307285" cy="3293209"/>
          </a:xfrm>
          <a:prstGeom prst="rect">
            <a:avLst/>
          </a:prstGeom>
          <a:noFill/>
        </p:spPr>
        <p:txBody>
          <a:bodyPr wrap="square" rtlCol="0">
            <a:spAutoFit/>
          </a:bodyPr>
          <a:lstStyle/>
          <a:p>
            <a:pPr marL="342900" indent="-342900">
              <a:buFont typeface="Arial" panose="020B0604020202020204" pitchFamily="34" charset="0"/>
              <a:buChar char="•"/>
            </a:pPr>
            <a:r>
              <a:rPr lang="en-IN" sz="2000" i="1" dirty="0"/>
              <a:t>Chicco, D., Warrens, M.J. &amp; </a:t>
            </a:r>
            <a:r>
              <a:rPr lang="en-IN" sz="2000" i="1" dirty="0" err="1"/>
              <a:t>Jurman</a:t>
            </a:r>
            <a:r>
              <a:rPr lang="en-IN" sz="2000" i="1" dirty="0"/>
              <a:t>, G. (2021). The coefficient of determination R-squared is more informative than SMAPE, MAE, MAPE, MSE and RMSE in regression analysis evaluation.</a:t>
            </a:r>
            <a:r>
              <a:rPr lang="en-IN" sz="2000" dirty="0"/>
              <a:t> </a:t>
            </a:r>
            <a:r>
              <a:rPr lang="en-IN" sz="2000" dirty="0" err="1"/>
              <a:t>PeerJ</a:t>
            </a:r>
            <a:r>
              <a:rPr lang="en-IN" sz="2000" dirty="0"/>
              <a:t> Computer Science, 7, e623. Available from: </a:t>
            </a:r>
            <a:r>
              <a:rPr lang="en-IN" sz="2000" dirty="0">
                <a:hlinkClick r:id="rId2"/>
              </a:rPr>
              <a:t>https://doi.org/10.7717/peerj-cs.623</a:t>
            </a:r>
            <a:endParaRPr lang="en-IN" sz="2000" dirty="0"/>
          </a:p>
          <a:p>
            <a:pPr marL="342900" indent="-342900">
              <a:buFont typeface="Arial" panose="020B0604020202020204" pitchFamily="34" charset="0"/>
              <a:buChar char="•"/>
            </a:pPr>
            <a:r>
              <a:rPr lang="en-US" i="1" dirty="0" err="1"/>
              <a:t>Tibshirani</a:t>
            </a:r>
            <a:r>
              <a:rPr lang="en-US" i="1" dirty="0"/>
              <a:t>, R. (1996). Regression Shrinkage and Selection via the Lasso.</a:t>
            </a:r>
            <a:r>
              <a:rPr lang="en-US" dirty="0"/>
              <a:t> Journal of the Royal Statistical Society: Series B (Methodological), 58(1), pp. 267-288.</a:t>
            </a:r>
          </a:p>
          <a:p>
            <a:pPr marL="342900" indent="-342900">
              <a:buFont typeface="Arial" panose="020B0604020202020204" pitchFamily="34" charset="0"/>
              <a:buChar char="•"/>
            </a:pPr>
            <a:r>
              <a:rPr lang="en-US" i="1" dirty="0"/>
              <a:t>Hyndman, R.J. &amp; </a:t>
            </a:r>
            <a:r>
              <a:rPr lang="en-US" i="1" dirty="0" err="1"/>
              <a:t>Athanasopoulos</a:t>
            </a:r>
            <a:r>
              <a:rPr lang="en-US" i="1" dirty="0"/>
              <a:t>, G. (2018). Forecasting: Principles and Practice.</a:t>
            </a:r>
            <a:r>
              <a:rPr lang="en-US" dirty="0"/>
              <a:t> </a:t>
            </a:r>
            <a:r>
              <a:rPr lang="en-US" dirty="0" err="1"/>
              <a:t>OTexts</a:t>
            </a:r>
            <a:r>
              <a:rPr lang="en-US" dirty="0"/>
              <a:t>. Available from: </a:t>
            </a:r>
            <a:r>
              <a:rPr lang="en-US" dirty="0">
                <a:hlinkClick r:id="rId3"/>
              </a:rPr>
              <a:t>https://otexts.com/fpp3/</a:t>
            </a:r>
            <a:endParaRPr lang="en-US" dirty="0"/>
          </a:p>
          <a:p>
            <a:pPr marL="342900" indent="-342900">
              <a:buFont typeface="Arial" panose="020B0604020202020204" pitchFamily="34" charset="0"/>
              <a:buChar char="•"/>
            </a:pPr>
            <a:r>
              <a:rPr lang="en-US" i="1" dirty="0" err="1"/>
              <a:t>Pedregosa</a:t>
            </a:r>
            <a:r>
              <a:rPr lang="en-US" i="1" dirty="0"/>
              <a:t>, F. et al. (2011). Scikit-learn: Machine Learning in Python.</a:t>
            </a:r>
            <a:r>
              <a:rPr lang="en-US" dirty="0"/>
              <a:t> Journal of Machine Learning Research, 12, pp. 2825-2830. Available from: </a:t>
            </a:r>
            <a:r>
              <a:rPr lang="en-US" dirty="0">
                <a:hlinkClick r:id="rId4"/>
              </a:rPr>
              <a:t>https://scikit-learn.org</a:t>
            </a:r>
            <a:endParaRPr lang="en-US" dirty="0"/>
          </a:p>
          <a:p>
            <a:pPr marL="342900" indent="-342900">
              <a:buFont typeface="Arial" panose="020B0604020202020204" pitchFamily="34" charset="0"/>
              <a:buChar char="•"/>
            </a:pPr>
            <a:endParaRPr lang="en-IN" sz="2000" b="1"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1020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gradFill>
        <a:effectLst/>
      </p:bgPr>
    </p:bg>
    <p:spTree>
      <p:nvGrpSpPr>
        <p:cNvPr id="1" name="">
          <a:extLst>
            <a:ext uri="{FF2B5EF4-FFF2-40B4-BE49-F238E27FC236}">
              <a16:creationId xmlns:a16="http://schemas.microsoft.com/office/drawing/2014/main" id="{A263A800-5AF6-C7D0-F823-778E0303FC7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AEA4A0-2083-3E24-0DE0-FF9598E8E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32F8E-54E7-5CEE-2DD2-841934F92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DE733E0-0189-B934-0433-5882AF48D33E}"/>
              </a:ext>
            </a:extLst>
          </p:cNvPr>
          <p:cNvSpPr>
            <a:spLocks noGrp="1"/>
          </p:cNvSpPr>
          <p:nvPr>
            <p:ph type="ctrTitle"/>
          </p:nvPr>
        </p:nvSpPr>
        <p:spPr>
          <a:xfrm>
            <a:off x="1750914" y="3742942"/>
            <a:ext cx="8689866" cy="976237"/>
          </a:xfrm>
        </p:spPr>
        <p:txBody>
          <a:bodyPr anchor="b">
            <a:normAutofit fontScale="90000"/>
          </a:bodyPr>
          <a:lstStyle/>
          <a:p>
            <a:r>
              <a:rPr lang="en-IN" b="1">
                <a:solidFill>
                  <a:schemeClr val="accent1">
                    <a:lumMod val="50000"/>
                  </a:schemeClr>
                </a:solidFill>
                <a:latin typeface="Open Sans" pitchFamily="2" charset="0"/>
                <a:ea typeface="Open Sans" pitchFamily="2" charset="0"/>
                <a:cs typeface="Open Sans" pitchFamily="2" charset="0"/>
              </a:rPr>
              <a:t>Thank you!</a:t>
            </a:r>
            <a:br>
              <a:rPr lang="en-IN" b="1">
                <a:solidFill>
                  <a:schemeClr val="accent1">
                    <a:lumMod val="50000"/>
                  </a:schemeClr>
                </a:solidFill>
                <a:latin typeface="Open Sans" pitchFamily="2" charset="0"/>
                <a:ea typeface="Open Sans" pitchFamily="2" charset="0"/>
                <a:cs typeface="Open Sans" pitchFamily="2" charset="0"/>
              </a:rPr>
            </a:br>
            <a:endParaRPr lang="en-IN">
              <a:solidFill>
                <a:schemeClr val="accent1">
                  <a:lumMod val="50000"/>
                </a:schemeClr>
              </a:solidFill>
              <a:latin typeface="Open Sans" pitchFamily="2" charset="0"/>
              <a:ea typeface="Open Sans" pitchFamily="2" charset="0"/>
              <a:cs typeface="Open Sans" pitchFamily="2" charset="0"/>
            </a:endParaRPr>
          </a:p>
        </p:txBody>
      </p:sp>
      <p:grpSp>
        <p:nvGrpSpPr>
          <p:cNvPr id="11" name="Group 10">
            <a:extLst>
              <a:ext uri="{FF2B5EF4-FFF2-40B4-BE49-F238E27FC236}">
                <a16:creationId xmlns:a16="http://schemas.microsoft.com/office/drawing/2014/main" id="{049F5E34-5029-C380-6AB9-A17DED5972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B0C9D8AE-42FA-BE28-A25A-5CEE4DE2E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C8C4CDF-4A8A-0D93-F7B9-B6A9DF370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EF19401-72ED-B0C7-45FA-3CB8D04EC6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609AABA-3E7C-CB85-86DA-FD995D048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B9F9CC91-C972-5605-DFD2-56E7384C7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8" name="Freeform: Shape 17">
              <a:extLst>
                <a:ext uri="{FF2B5EF4-FFF2-40B4-BE49-F238E27FC236}">
                  <a16:creationId xmlns:a16="http://schemas.microsoft.com/office/drawing/2014/main" id="{2E1FBC09-0EA1-79B9-FA70-33E89A6C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6ECE479-2BB7-0D76-7C90-F3ED9464C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8AD25A-AF44-A5AD-C4E9-64D660284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7EE775A1-6880-6B09-503D-BEEA4EA93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598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Slide Background">
            <a:extLst>
              <a:ext uri="{FF2B5EF4-FFF2-40B4-BE49-F238E27FC236}">
                <a16:creationId xmlns:a16="http://schemas.microsoft.com/office/drawing/2014/main" id="{AA857166-A416-4C5E-8AA9-5D5D1E13D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97" name="Rectangle 96">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0"/>
            <a:ext cx="4617491" cy="6858000"/>
          </a:xfrm>
          <a:prstGeom prst="rect">
            <a:avLst/>
          </a:prstGeom>
          <a:ln>
            <a:noFill/>
          </a:ln>
          <a:effectLst>
            <a:outerShdw blurRad="203200" dist="88900" dir="21540000" sx="94000" sy="94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1"/>
            <a:ext cx="4617491" cy="5136739"/>
          </a:xfrm>
          <a:prstGeom prst="rect">
            <a:avLst/>
          </a:prstGeom>
          <a:ln>
            <a:noFill/>
          </a:ln>
          <a:effectLst>
            <a:outerShdw blurRad="177800" dist="1016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E70CF-2588-FDB4-2D98-40C52429F42E}"/>
              </a:ext>
            </a:extLst>
          </p:cNvPr>
          <p:cNvSpPr>
            <a:spLocks noGrp="1"/>
          </p:cNvSpPr>
          <p:nvPr>
            <p:ph type="title"/>
          </p:nvPr>
        </p:nvSpPr>
        <p:spPr>
          <a:xfrm>
            <a:off x="652887" y="617921"/>
            <a:ext cx="3482041" cy="3988585"/>
          </a:xfrm>
        </p:spPr>
        <p:txBody>
          <a:bodyPr vert="horz" lIns="91440" tIns="45720" rIns="91440" bIns="45720" rtlCol="0" anchor="ctr">
            <a:normAutofit/>
          </a:bodyPr>
          <a:lstStyle/>
          <a:p>
            <a:r>
              <a:rPr lang="en-US" sz="3600" b="1" kern="1200" dirty="0">
                <a:solidFill>
                  <a:srgbClr val="002060"/>
                </a:solidFill>
                <a:latin typeface="Open Sans" pitchFamily="2" charset="0"/>
                <a:ea typeface="Open Sans" pitchFamily="2" charset="0"/>
                <a:cs typeface="Open Sans" pitchFamily="2" charset="0"/>
              </a:rPr>
              <a:t>Contents</a:t>
            </a:r>
          </a:p>
        </p:txBody>
      </p:sp>
      <p:graphicFrame>
        <p:nvGraphicFramePr>
          <p:cNvPr id="15" name="Table 14">
            <a:extLst>
              <a:ext uri="{FF2B5EF4-FFF2-40B4-BE49-F238E27FC236}">
                <a16:creationId xmlns:a16="http://schemas.microsoft.com/office/drawing/2014/main" id="{50A30925-2B65-0DFC-6C67-2B390EC06AF5}"/>
              </a:ext>
            </a:extLst>
          </p:cNvPr>
          <p:cNvGraphicFramePr>
            <a:graphicFrameLocks noGrp="1"/>
          </p:cNvGraphicFramePr>
          <p:nvPr>
            <p:extLst>
              <p:ext uri="{D42A27DB-BD31-4B8C-83A1-F6EECF244321}">
                <p14:modId xmlns:p14="http://schemas.microsoft.com/office/powerpoint/2010/main" val="449779582"/>
              </p:ext>
            </p:extLst>
          </p:nvPr>
        </p:nvGraphicFramePr>
        <p:xfrm>
          <a:off x="5269139" y="274978"/>
          <a:ext cx="6409958" cy="6308043"/>
        </p:xfrm>
        <a:graphic>
          <a:graphicData uri="http://schemas.openxmlformats.org/drawingml/2006/table">
            <a:tbl>
              <a:tblPr firstRow="1" bandRow="1">
                <a:noFill/>
                <a:tableStyleId>{0660B408-B3CF-4A94-85FC-2B1E0A45F4A2}</a:tableStyleId>
              </a:tblPr>
              <a:tblGrid>
                <a:gridCol w="6409958">
                  <a:extLst>
                    <a:ext uri="{9D8B030D-6E8A-4147-A177-3AD203B41FA5}">
                      <a16:colId xmlns:a16="http://schemas.microsoft.com/office/drawing/2014/main" val="1758194110"/>
                    </a:ext>
                  </a:extLst>
                </a:gridCol>
              </a:tblGrid>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Introduction to the Challenge</a:t>
                      </a:r>
                    </a:p>
                  </a:txBody>
                  <a:tcPr marL="371353" marR="222812" marT="222812" marB="222812">
                    <a:lnL w="38100" cap="flat" cmpd="sng" algn="ctr">
                      <a:noFill/>
                      <a:prstDash val="solid"/>
                    </a:lnL>
                    <a:lnR w="38100" cap="flat" cmpd="sng" algn="ctr">
                      <a:noFill/>
                      <a:prstDash val="solid"/>
                    </a:lnR>
                    <a:lnT w="38100" cap="flat" cmpd="sng" algn="ctr">
                      <a:noFill/>
                      <a:prstDash val="solid"/>
                    </a:lnT>
                    <a:lnB w="38100" cap="flat" cmpd="sng" algn="ctr">
                      <a:solidFill>
                        <a:srgbClr val="FFFFFF"/>
                      </a:solidFill>
                      <a:prstDash val="solid"/>
                    </a:lnB>
                    <a:solidFill>
                      <a:schemeClr val="bg1">
                        <a:lumMod val="95000"/>
                      </a:schemeClr>
                    </a:solidFill>
                  </a:tcPr>
                </a:tc>
                <a:extLst>
                  <a:ext uri="{0D108BD9-81ED-4DB2-BD59-A6C34878D82A}">
                    <a16:rowId xmlns:a16="http://schemas.microsoft.com/office/drawing/2014/main" val="3408992419"/>
                  </a:ext>
                </a:extLst>
              </a:tr>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Baseline Model </a:t>
                      </a:r>
                    </a:p>
                  </a:txBody>
                  <a:tcPr marL="371353" marR="222812" marT="222812" marB="222812">
                    <a:lnL w="12700" cmpd="sng">
                      <a:noFill/>
                      <a:prstDash val="solid"/>
                    </a:lnL>
                    <a:lnR w="12700" cmpd="sng">
                      <a:no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chemeClr val="bg1">
                        <a:lumMod val="95000"/>
                      </a:schemeClr>
                    </a:solidFill>
                  </a:tcPr>
                </a:tc>
                <a:extLst>
                  <a:ext uri="{0D108BD9-81ED-4DB2-BD59-A6C34878D82A}">
                    <a16:rowId xmlns:a16="http://schemas.microsoft.com/office/drawing/2014/main" val="3882984288"/>
                  </a:ext>
                </a:extLst>
              </a:tr>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Improved Model</a:t>
                      </a:r>
                    </a:p>
                  </a:txBody>
                  <a:tcPr marL="371353" marR="222812" marT="222812" marB="222812">
                    <a:lnL w="38100" cap="flat" cmpd="sng" algn="ctr">
                      <a:no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chemeClr val="bg1">
                        <a:lumMod val="95000"/>
                      </a:schemeClr>
                    </a:solidFill>
                  </a:tcPr>
                </a:tc>
                <a:extLst>
                  <a:ext uri="{0D108BD9-81ED-4DB2-BD59-A6C34878D82A}">
                    <a16:rowId xmlns:a16="http://schemas.microsoft.com/office/drawing/2014/main" val="2486813499"/>
                  </a:ext>
                </a:extLst>
              </a:tr>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Best Model</a:t>
                      </a:r>
                    </a:p>
                  </a:txBody>
                  <a:tcPr marL="371353" marR="222812" marT="222812" marB="222812">
                    <a:lnL w="12700" cmpd="sng">
                      <a:noFill/>
                      <a:prstDash val="solid"/>
                    </a:lnL>
                    <a:lnR w="12700" cmpd="sng">
                      <a:noFill/>
                      <a:prstDash val="solid"/>
                    </a:lnR>
                    <a:lnT w="38100" cap="flat" cmpd="sng" algn="ctr">
                      <a:solidFill>
                        <a:srgbClr val="FFFFFF"/>
                      </a:solidFill>
                      <a:prstDash val="solid"/>
                    </a:lnT>
                    <a:lnB w="381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5858812"/>
                  </a:ext>
                </a:extLst>
              </a:tr>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Forecast for First week of September</a:t>
                      </a:r>
                    </a:p>
                  </a:txBody>
                  <a:tcPr marL="371353" marR="222812" marT="222812" marB="222812">
                    <a:lnL w="12700" cmpd="sng">
                      <a:noFill/>
                      <a:prstDash val="solid"/>
                    </a:lnL>
                    <a:lnR w="12700" cmpd="sng">
                      <a:noFill/>
                      <a:prstDash val="solid"/>
                    </a:lnR>
                    <a:lnT w="38100" cap="flat" cmpd="sng" algn="ctr">
                      <a:solidFill>
                        <a:srgbClr val="FFFFFF"/>
                      </a:solidFill>
                      <a:prstDash val="solid"/>
                    </a:lnT>
                    <a:lnB w="381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86378401"/>
                  </a:ext>
                </a:extLst>
              </a:tr>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Optimal Number of Taxis</a:t>
                      </a:r>
                    </a:p>
                  </a:txBody>
                  <a:tcPr marL="371353" marR="222812" marT="222812" marB="222812">
                    <a:lnL w="12700" cmpd="sng">
                      <a:noFill/>
                      <a:prstDash val="solid"/>
                    </a:lnL>
                    <a:lnR w="12700" cmpd="sng">
                      <a:noFill/>
                      <a:prstDash val="solid"/>
                    </a:lnR>
                    <a:lnT w="38100" cap="flat" cmpd="sng" algn="ctr">
                      <a:solidFill>
                        <a:srgbClr val="FFFFFF"/>
                      </a:solidFill>
                      <a:prstDash val="solid"/>
                    </a:lnT>
                    <a:lnB w="381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0375017"/>
                  </a:ext>
                </a:extLst>
              </a:tr>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References</a:t>
                      </a:r>
                    </a:p>
                  </a:txBody>
                  <a:tcPr marL="371353" marR="222812" marT="222812" marB="222812">
                    <a:lnL w="12700" cmpd="sng">
                      <a:noFill/>
                      <a:prstDash val="solid"/>
                    </a:lnL>
                    <a:lnR w="12700" cmpd="sng">
                      <a:noFill/>
                      <a:prstDash val="solid"/>
                    </a:lnR>
                    <a:lnT w="38100" cap="flat" cmpd="sng" algn="ctr">
                      <a:solidFill>
                        <a:srgbClr val="FFFFFF"/>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491749684"/>
                  </a:ext>
                </a:extLst>
              </a:tr>
            </a:tbl>
          </a:graphicData>
        </a:graphic>
      </p:graphicFrame>
    </p:spTree>
    <p:extLst>
      <p:ext uri="{BB962C8B-B14F-4D97-AF65-F5344CB8AC3E}">
        <p14:creationId xmlns:p14="http://schemas.microsoft.com/office/powerpoint/2010/main" val="60259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0927AEC0-A743-3255-9788-FF5C301F81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60E0302-502D-2448-69D7-D9D98CFBCA99}"/>
              </a:ext>
            </a:extLst>
          </p:cNvPr>
          <p:cNvSpPr txBox="1"/>
          <p:nvPr/>
        </p:nvSpPr>
        <p:spPr>
          <a:xfrm>
            <a:off x="424543" y="457200"/>
            <a:ext cx="3810000" cy="461665"/>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Business Problem:</a:t>
            </a:r>
          </a:p>
        </p:txBody>
      </p:sp>
      <p:graphicFrame>
        <p:nvGraphicFramePr>
          <p:cNvPr id="9" name="Diagram 8">
            <a:extLst>
              <a:ext uri="{FF2B5EF4-FFF2-40B4-BE49-F238E27FC236}">
                <a16:creationId xmlns:a16="http://schemas.microsoft.com/office/drawing/2014/main" id="{5985D4BF-F3B1-5766-B555-DC6BE76E2CCC}"/>
              </a:ext>
            </a:extLst>
          </p:cNvPr>
          <p:cNvGraphicFramePr/>
          <p:nvPr>
            <p:extLst>
              <p:ext uri="{D42A27DB-BD31-4B8C-83A1-F6EECF244321}">
                <p14:modId xmlns:p14="http://schemas.microsoft.com/office/powerpoint/2010/main" val="2790970042"/>
              </p:ext>
            </p:extLst>
          </p:nvPr>
        </p:nvGraphicFramePr>
        <p:xfrm>
          <a:off x="511629" y="2013857"/>
          <a:ext cx="10809513" cy="4386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Rounded Corners 11">
            <a:extLst>
              <a:ext uri="{FF2B5EF4-FFF2-40B4-BE49-F238E27FC236}">
                <a16:creationId xmlns:a16="http://schemas.microsoft.com/office/drawing/2014/main" id="{1B0D7B73-A90C-12FF-BA38-F363F1B56DB8}"/>
              </a:ext>
            </a:extLst>
          </p:cNvPr>
          <p:cNvSpPr/>
          <p:nvPr/>
        </p:nvSpPr>
        <p:spPr>
          <a:xfrm>
            <a:off x="272142" y="923330"/>
            <a:ext cx="11386458" cy="914400"/>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To </a:t>
            </a: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predict the hourly demand for taxis in the Bronx area and determine the optimal number of taxis required to meet this demand.</a:t>
            </a:r>
            <a:endParaRPr lang="en-IN"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9486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36D88F03-1D94-C46B-4200-9565946538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0DDE21-1CB2-5091-8BF2-F6A83EBC0E20}"/>
              </a:ext>
            </a:extLst>
          </p:cNvPr>
          <p:cNvSpPr txBox="1"/>
          <p:nvPr/>
        </p:nvSpPr>
        <p:spPr>
          <a:xfrm>
            <a:off x="195942" y="278518"/>
            <a:ext cx="10559143" cy="461665"/>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Baseline Model</a:t>
            </a:r>
            <a:r>
              <a:rPr lang="en-IN" sz="20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IN" sz="2400" dirty="0">
                <a:latin typeface="Open Sans" panose="020B0606030504020204" pitchFamily="34" charset="0"/>
                <a:ea typeface="Open Sans" panose="020B0606030504020204" pitchFamily="34" charset="0"/>
                <a:cs typeface="Open Sans" panose="020B0606030504020204" pitchFamily="34" charset="0"/>
              </a:rPr>
              <a:t>Simple Moving Average is chosen as the Baseline Model</a:t>
            </a:r>
          </a:p>
        </p:txBody>
      </p:sp>
      <p:sp>
        <p:nvSpPr>
          <p:cNvPr id="5" name="TextBox 4">
            <a:extLst>
              <a:ext uri="{FF2B5EF4-FFF2-40B4-BE49-F238E27FC236}">
                <a16:creationId xmlns:a16="http://schemas.microsoft.com/office/drawing/2014/main" id="{2A2D21AF-8068-B60E-4CBC-DF00DD15F345}"/>
              </a:ext>
            </a:extLst>
          </p:cNvPr>
          <p:cNvSpPr txBox="1"/>
          <p:nvPr/>
        </p:nvSpPr>
        <p:spPr>
          <a:xfrm>
            <a:off x="195942" y="2591615"/>
            <a:ext cx="3614058"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Data Cleaning and Processing</a:t>
            </a:r>
          </a:p>
        </p:txBody>
      </p:sp>
      <p:pic>
        <p:nvPicPr>
          <p:cNvPr id="8" name="Picture 7">
            <a:extLst>
              <a:ext uri="{FF2B5EF4-FFF2-40B4-BE49-F238E27FC236}">
                <a16:creationId xmlns:a16="http://schemas.microsoft.com/office/drawing/2014/main" id="{F84AB365-F9C5-13B7-C44D-FD244A7FEFB0}"/>
              </a:ext>
            </a:extLst>
          </p:cNvPr>
          <p:cNvPicPr>
            <a:picLocks noChangeAspect="1"/>
          </p:cNvPicPr>
          <p:nvPr/>
        </p:nvPicPr>
        <p:blipFill>
          <a:blip r:embed="rId2">
            <a:duotone>
              <a:srgbClr val="0F6DFF">
                <a:shade val="45000"/>
                <a:satMod val="135000"/>
              </a:srgbClr>
              <a:prstClr val="white"/>
            </a:duotone>
          </a:blip>
          <a:stretch>
            <a:fillRect/>
          </a:stretch>
        </p:blipFill>
        <p:spPr>
          <a:xfrm>
            <a:off x="1189718" y="1381390"/>
            <a:ext cx="968298" cy="897100"/>
          </a:xfrm>
          <a:prstGeom prst="rect">
            <a:avLst/>
          </a:prstGeom>
        </p:spPr>
      </p:pic>
      <p:sp>
        <p:nvSpPr>
          <p:cNvPr id="10" name="TextBox 9">
            <a:extLst>
              <a:ext uri="{FF2B5EF4-FFF2-40B4-BE49-F238E27FC236}">
                <a16:creationId xmlns:a16="http://schemas.microsoft.com/office/drawing/2014/main" id="{7B77467B-2B8D-B23F-B3F6-B46C151D130B}"/>
              </a:ext>
            </a:extLst>
          </p:cNvPr>
          <p:cNvSpPr txBox="1"/>
          <p:nvPr/>
        </p:nvSpPr>
        <p:spPr>
          <a:xfrm>
            <a:off x="149675" y="3384752"/>
            <a:ext cx="3320144" cy="2123658"/>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Import necessary Libraries like NumPy, Pandas, Scikit-learn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date cols to datetime format</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Time zone(UTC) format in proper standard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Filter only for Bronx area using Location data</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Aggregated demand by hour</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Fill all the NANs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Drop unwanted columns</a:t>
            </a:r>
          </a:p>
          <a:p>
            <a:endPar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31ACFEDD-B2BD-55DA-D6DB-731CB6EFD0DD}"/>
              </a:ext>
            </a:extLst>
          </p:cNvPr>
          <p:cNvSpPr txBox="1"/>
          <p:nvPr/>
        </p:nvSpPr>
        <p:spPr>
          <a:xfrm>
            <a:off x="3761487" y="3396588"/>
            <a:ext cx="3135087"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in new features to the data like day of week, month, weekend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Merge taxi details data after preprocessing with weather data to get in more features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lags for the demand(lag1,2,3) as features</a:t>
            </a:r>
          </a:p>
        </p:txBody>
      </p:sp>
      <p:sp>
        <p:nvSpPr>
          <p:cNvPr id="13" name="TextBox 12">
            <a:extLst>
              <a:ext uri="{FF2B5EF4-FFF2-40B4-BE49-F238E27FC236}">
                <a16:creationId xmlns:a16="http://schemas.microsoft.com/office/drawing/2014/main" id="{71AE95BC-7E31-EC30-E544-2FB2335D88D8}"/>
              </a:ext>
            </a:extLst>
          </p:cNvPr>
          <p:cNvSpPr txBox="1"/>
          <p:nvPr/>
        </p:nvSpPr>
        <p:spPr>
          <a:xfrm>
            <a:off x="4000501" y="2606388"/>
            <a:ext cx="2732314"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Feature Engineering</a:t>
            </a:r>
          </a:p>
        </p:txBody>
      </p:sp>
      <p:pic>
        <p:nvPicPr>
          <p:cNvPr id="15" name="Graphic 14">
            <a:extLst>
              <a:ext uri="{FF2B5EF4-FFF2-40B4-BE49-F238E27FC236}">
                <a16:creationId xmlns:a16="http://schemas.microsoft.com/office/drawing/2014/main" id="{539D6D3C-F56A-7400-44D3-E16308000C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2587" y="1503475"/>
            <a:ext cx="772885" cy="620490"/>
          </a:xfrm>
          <a:prstGeom prst="rect">
            <a:avLst/>
          </a:prstGeom>
        </p:spPr>
      </p:pic>
      <p:pic>
        <p:nvPicPr>
          <p:cNvPr id="17" name="Graphic 16">
            <a:extLst>
              <a:ext uri="{FF2B5EF4-FFF2-40B4-BE49-F238E27FC236}">
                <a16:creationId xmlns:a16="http://schemas.microsoft.com/office/drawing/2014/main" id="{04EA40DA-7D8A-4AAE-C5F8-6B65984D03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3915" y="1454258"/>
            <a:ext cx="772886" cy="772886"/>
          </a:xfrm>
          <a:prstGeom prst="rect">
            <a:avLst/>
          </a:prstGeom>
        </p:spPr>
      </p:pic>
      <p:sp>
        <p:nvSpPr>
          <p:cNvPr id="19" name="TextBox 18">
            <a:extLst>
              <a:ext uri="{FF2B5EF4-FFF2-40B4-BE49-F238E27FC236}">
                <a16:creationId xmlns:a16="http://schemas.microsoft.com/office/drawing/2014/main" id="{57A4F36A-1FBD-9D87-F617-461D198C6145}"/>
              </a:ext>
            </a:extLst>
          </p:cNvPr>
          <p:cNvSpPr txBox="1"/>
          <p:nvPr/>
        </p:nvSpPr>
        <p:spPr>
          <a:xfrm>
            <a:off x="6923316" y="2619501"/>
            <a:ext cx="2574475"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Development</a:t>
            </a:r>
          </a:p>
        </p:txBody>
      </p:sp>
      <p:sp>
        <p:nvSpPr>
          <p:cNvPr id="22" name="TextBox 21">
            <a:extLst>
              <a:ext uri="{FF2B5EF4-FFF2-40B4-BE49-F238E27FC236}">
                <a16:creationId xmlns:a16="http://schemas.microsoft.com/office/drawing/2014/main" id="{47EF8AAB-EE26-9257-BD86-941CD955DC0B}"/>
              </a:ext>
            </a:extLst>
          </p:cNvPr>
          <p:cNvSpPr txBox="1"/>
          <p:nvPr/>
        </p:nvSpPr>
        <p:spPr>
          <a:xfrm>
            <a:off x="6732815" y="3367134"/>
            <a:ext cx="3135087"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intro features (X) and Target (y)</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into training (80%) and testing</a:t>
            </a:r>
          </a:p>
          <a:p>
            <a:pPr marL="285750" indent="-285750">
              <a:buFont typeface="Wingdings" panose="05000000000000000000" pitchFamily="2" charset="2"/>
              <a:buChar char="§"/>
            </a:pP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Use Simple Moving Average as Baseline model with window size 3</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Get the predicted demand</a:t>
            </a:r>
          </a:p>
        </p:txBody>
      </p:sp>
      <p:pic>
        <p:nvPicPr>
          <p:cNvPr id="24" name="Graphic 23">
            <a:extLst>
              <a:ext uri="{FF2B5EF4-FFF2-40B4-BE49-F238E27FC236}">
                <a16:creationId xmlns:a16="http://schemas.microsoft.com/office/drawing/2014/main" id="{3A0D0268-BFE1-294E-6B2F-A91018E378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45278" y="1381390"/>
            <a:ext cx="1055914" cy="1055914"/>
          </a:xfrm>
          <a:prstGeom prst="rect">
            <a:avLst/>
          </a:prstGeom>
        </p:spPr>
      </p:pic>
      <p:sp>
        <p:nvSpPr>
          <p:cNvPr id="25" name="TextBox 24">
            <a:extLst>
              <a:ext uri="{FF2B5EF4-FFF2-40B4-BE49-F238E27FC236}">
                <a16:creationId xmlns:a16="http://schemas.microsoft.com/office/drawing/2014/main" id="{0CBB3E9F-BF5D-7136-07DA-7F89A331BAE1}"/>
              </a:ext>
            </a:extLst>
          </p:cNvPr>
          <p:cNvSpPr txBox="1"/>
          <p:nvPr/>
        </p:nvSpPr>
        <p:spPr>
          <a:xfrm>
            <a:off x="9823038" y="2615550"/>
            <a:ext cx="2100394" cy="523220"/>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Result and Performance</a:t>
            </a:r>
          </a:p>
        </p:txBody>
      </p:sp>
      <p:sp>
        <p:nvSpPr>
          <p:cNvPr id="26" name="TextBox 25">
            <a:extLst>
              <a:ext uri="{FF2B5EF4-FFF2-40B4-BE49-F238E27FC236}">
                <a16:creationId xmlns:a16="http://schemas.microsoft.com/office/drawing/2014/main" id="{DA4B109B-FBA7-E9A0-9A43-54A919E03F41}"/>
              </a:ext>
            </a:extLst>
          </p:cNvPr>
          <p:cNvSpPr txBox="1"/>
          <p:nvPr/>
        </p:nvSpPr>
        <p:spPr>
          <a:xfrm>
            <a:off x="9704144" y="3337680"/>
            <a:ext cx="2338182"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The Prediction aligns with the actuals.</a:t>
            </a:r>
          </a:p>
          <a:p>
            <a:pPr marL="285750" indent="-285750">
              <a:buFont typeface="Wingdings" panose="05000000000000000000" pitchFamily="2" charset="2"/>
              <a:buChar char="§"/>
            </a:pP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Model is evaluated on 3 metrics:</a:t>
            </a:r>
          </a:p>
          <a:p>
            <a:pPr marL="742950" lvl="1" indent="-285750">
              <a:buFont typeface="Wingdings" panose="05000000000000000000" pitchFamily="2" charset="2"/>
              <a:buChar char="§"/>
            </a:pP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MAE: 0.80</a:t>
            </a:r>
          </a:p>
          <a:p>
            <a:pPr marL="742950" lvl="1" indent="-285750">
              <a:buFont typeface="Wingdings" panose="05000000000000000000" pitchFamily="2" charset="2"/>
              <a:buChar char="§"/>
            </a:pP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MSE:3.95</a:t>
            </a:r>
          </a:p>
          <a:p>
            <a:pPr marL="742950" lvl="1" indent="-285750">
              <a:buFont typeface="Wingdings" panose="05000000000000000000" pitchFamily="2" charset="2"/>
              <a:buChar char="§"/>
            </a:pP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R-squared:0.92</a:t>
            </a:r>
          </a:p>
        </p:txBody>
      </p:sp>
    </p:spTree>
    <p:extLst>
      <p:ext uri="{BB962C8B-B14F-4D97-AF65-F5344CB8AC3E}">
        <p14:creationId xmlns:p14="http://schemas.microsoft.com/office/powerpoint/2010/main" val="109775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85B5584C-69DC-A5F8-C4E4-830C41B423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8C09CEA-7F3D-27F4-48B5-EC91F9660638}"/>
              </a:ext>
            </a:extLst>
          </p:cNvPr>
          <p:cNvSpPr txBox="1"/>
          <p:nvPr/>
        </p:nvSpPr>
        <p:spPr>
          <a:xfrm>
            <a:off x="195942" y="278518"/>
            <a:ext cx="10559143" cy="830997"/>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Improved Model</a:t>
            </a:r>
            <a:r>
              <a:rPr lang="en-IN" sz="20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IN" sz="2400" dirty="0">
                <a:latin typeface="Open Sans" panose="020B0606030504020204" pitchFamily="34" charset="0"/>
                <a:ea typeface="Open Sans" panose="020B0606030504020204" pitchFamily="34" charset="0"/>
                <a:cs typeface="Open Sans" panose="020B0606030504020204" pitchFamily="34" charset="0"/>
              </a:rPr>
              <a:t>Linear Regression proved better as an improved Model</a:t>
            </a:r>
          </a:p>
        </p:txBody>
      </p:sp>
      <p:sp>
        <p:nvSpPr>
          <p:cNvPr id="5" name="TextBox 4">
            <a:extLst>
              <a:ext uri="{FF2B5EF4-FFF2-40B4-BE49-F238E27FC236}">
                <a16:creationId xmlns:a16="http://schemas.microsoft.com/office/drawing/2014/main" id="{4C55959E-14DC-C730-0B85-8E6F7643ED9F}"/>
              </a:ext>
            </a:extLst>
          </p:cNvPr>
          <p:cNvSpPr txBox="1"/>
          <p:nvPr/>
        </p:nvSpPr>
        <p:spPr>
          <a:xfrm>
            <a:off x="195942" y="2591615"/>
            <a:ext cx="3614058"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Data Cleaning and Processing</a:t>
            </a:r>
          </a:p>
        </p:txBody>
      </p:sp>
      <p:pic>
        <p:nvPicPr>
          <p:cNvPr id="8" name="Picture 7">
            <a:extLst>
              <a:ext uri="{FF2B5EF4-FFF2-40B4-BE49-F238E27FC236}">
                <a16:creationId xmlns:a16="http://schemas.microsoft.com/office/drawing/2014/main" id="{7C3A2882-8C31-2B55-EDB2-0935720204E4}"/>
              </a:ext>
            </a:extLst>
          </p:cNvPr>
          <p:cNvPicPr>
            <a:picLocks noChangeAspect="1"/>
          </p:cNvPicPr>
          <p:nvPr/>
        </p:nvPicPr>
        <p:blipFill>
          <a:blip r:embed="rId2">
            <a:duotone>
              <a:srgbClr val="0F6DFF">
                <a:shade val="45000"/>
                <a:satMod val="135000"/>
              </a:srgbClr>
              <a:prstClr val="white"/>
            </a:duotone>
          </a:blip>
          <a:stretch>
            <a:fillRect/>
          </a:stretch>
        </p:blipFill>
        <p:spPr>
          <a:xfrm>
            <a:off x="1091747" y="1460797"/>
            <a:ext cx="968298" cy="897100"/>
          </a:xfrm>
          <a:prstGeom prst="rect">
            <a:avLst/>
          </a:prstGeom>
        </p:spPr>
      </p:pic>
      <p:sp>
        <p:nvSpPr>
          <p:cNvPr id="10" name="TextBox 9">
            <a:extLst>
              <a:ext uri="{FF2B5EF4-FFF2-40B4-BE49-F238E27FC236}">
                <a16:creationId xmlns:a16="http://schemas.microsoft.com/office/drawing/2014/main" id="{1232240F-160D-0A7E-6A5D-9815A86AB5FA}"/>
              </a:ext>
            </a:extLst>
          </p:cNvPr>
          <p:cNvSpPr txBox="1"/>
          <p:nvPr/>
        </p:nvSpPr>
        <p:spPr>
          <a:xfrm>
            <a:off x="149675" y="3384752"/>
            <a:ext cx="3320144" cy="2123658"/>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Import necessary Libraries like NumPy, Pandas, Scikit-learn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date cols to datetime format</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Time zone(UTC) format in proper standard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Filter only for Bronx area using Location data</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Aggregated demand by hour</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Fill all the NANs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Drop unwanted columns</a:t>
            </a:r>
          </a:p>
          <a:p>
            <a:endPar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DADACBAF-5CE2-23A2-795C-7A5E30C811C7}"/>
              </a:ext>
            </a:extLst>
          </p:cNvPr>
          <p:cNvSpPr txBox="1"/>
          <p:nvPr/>
        </p:nvSpPr>
        <p:spPr>
          <a:xfrm>
            <a:off x="3761487" y="3396588"/>
            <a:ext cx="3135087"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in new features to the data like day of week, month, weekend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Merge taxi details data after preprocessing with weather data to get in more features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lags for the demand(lag1,2,3) as features</a:t>
            </a:r>
          </a:p>
        </p:txBody>
      </p:sp>
      <p:sp>
        <p:nvSpPr>
          <p:cNvPr id="13" name="TextBox 12">
            <a:extLst>
              <a:ext uri="{FF2B5EF4-FFF2-40B4-BE49-F238E27FC236}">
                <a16:creationId xmlns:a16="http://schemas.microsoft.com/office/drawing/2014/main" id="{88C6BC23-C45B-3B8F-9D98-36A7B36252A1}"/>
              </a:ext>
            </a:extLst>
          </p:cNvPr>
          <p:cNvSpPr txBox="1"/>
          <p:nvPr/>
        </p:nvSpPr>
        <p:spPr>
          <a:xfrm>
            <a:off x="4000501" y="2606388"/>
            <a:ext cx="2732314"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Feature Engineering</a:t>
            </a:r>
          </a:p>
        </p:txBody>
      </p:sp>
      <p:pic>
        <p:nvPicPr>
          <p:cNvPr id="15" name="Graphic 14">
            <a:extLst>
              <a:ext uri="{FF2B5EF4-FFF2-40B4-BE49-F238E27FC236}">
                <a16:creationId xmlns:a16="http://schemas.microsoft.com/office/drawing/2014/main" id="{688C7307-D4EF-2E36-2D44-DA1D1941B0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6146" y="1503475"/>
            <a:ext cx="772885" cy="620490"/>
          </a:xfrm>
          <a:prstGeom prst="rect">
            <a:avLst/>
          </a:prstGeom>
        </p:spPr>
      </p:pic>
      <p:pic>
        <p:nvPicPr>
          <p:cNvPr id="17" name="Graphic 16">
            <a:extLst>
              <a:ext uri="{FF2B5EF4-FFF2-40B4-BE49-F238E27FC236}">
                <a16:creationId xmlns:a16="http://schemas.microsoft.com/office/drawing/2014/main" id="{F3711FC0-9577-1EFC-F05B-4B504E8F00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3916" y="1460797"/>
            <a:ext cx="772886" cy="772886"/>
          </a:xfrm>
          <a:prstGeom prst="rect">
            <a:avLst/>
          </a:prstGeom>
        </p:spPr>
      </p:pic>
      <p:sp>
        <p:nvSpPr>
          <p:cNvPr id="19" name="TextBox 18">
            <a:extLst>
              <a:ext uri="{FF2B5EF4-FFF2-40B4-BE49-F238E27FC236}">
                <a16:creationId xmlns:a16="http://schemas.microsoft.com/office/drawing/2014/main" id="{314C7FD9-1F14-B804-F9A3-EBD65B3C9629}"/>
              </a:ext>
            </a:extLst>
          </p:cNvPr>
          <p:cNvSpPr txBox="1"/>
          <p:nvPr/>
        </p:nvSpPr>
        <p:spPr>
          <a:xfrm>
            <a:off x="7293427" y="2646520"/>
            <a:ext cx="2574475"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Development</a:t>
            </a:r>
          </a:p>
        </p:txBody>
      </p:sp>
      <p:sp>
        <p:nvSpPr>
          <p:cNvPr id="22" name="TextBox 21">
            <a:extLst>
              <a:ext uri="{FF2B5EF4-FFF2-40B4-BE49-F238E27FC236}">
                <a16:creationId xmlns:a16="http://schemas.microsoft.com/office/drawing/2014/main" id="{D5685C85-98A6-D517-CB70-500C9022B593}"/>
              </a:ext>
            </a:extLst>
          </p:cNvPr>
          <p:cNvSpPr txBox="1"/>
          <p:nvPr/>
        </p:nvSpPr>
        <p:spPr>
          <a:xfrm>
            <a:off x="6732815" y="3367134"/>
            <a:ext cx="3135087"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intro features (X) and Target (y)</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into training (80%) and testing</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Use Linear </a:t>
            </a:r>
            <a:r>
              <a:rPr lang="en-IN" sz="12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Regreesion</a:t>
            </a: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as improved model</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Get the predicted demand</a:t>
            </a:r>
          </a:p>
        </p:txBody>
      </p:sp>
      <p:pic>
        <p:nvPicPr>
          <p:cNvPr id="24" name="Graphic 23">
            <a:extLst>
              <a:ext uri="{FF2B5EF4-FFF2-40B4-BE49-F238E27FC236}">
                <a16:creationId xmlns:a16="http://schemas.microsoft.com/office/drawing/2014/main" id="{DFAF0DD0-040B-B353-23F2-3C9636F7CE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54945" y="1385872"/>
            <a:ext cx="1055914" cy="1055914"/>
          </a:xfrm>
          <a:prstGeom prst="rect">
            <a:avLst/>
          </a:prstGeom>
        </p:spPr>
      </p:pic>
      <p:sp>
        <p:nvSpPr>
          <p:cNvPr id="25" name="TextBox 24">
            <a:extLst>
              <a:ext uri="{FF2B5EF4-FFF2-40B4-BE49-F238E27FC236}">
                <a16:creationId xmlns:a16="http://schemas.microsoft.com/office/drawing/2014/main" id="{62253D17-C34C-1B69-A2A3-DD70882076CF}"/>
              </a:ext>
            </a:extLst>
          </p:cNvPr>
          <p:cNvSpPr txBox="1"/>
          <p:nvPr/>
        </p:nvSpPr>
        <p:spPr>
          <a:xfrm>
            <a:off x="10091606" y="2606388"/>
            <a:ext cx="2100394" cy="523220"/>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Result and Performance</a:t>
            </a:r>
          </a:p>
        </p:txBody>
      </p:sp>
      <p:sp>
        <p:nvSpPr>
          <p:cNvPr id="26" name="TextBox 25">
            <a:extLst>
              <a:ext uri="{FF2B5EF4-FFF2-40B4-BE49-F238E27FC236}">
                <a16:creationId xmlns:a16="http://schemas.microsoft.com/office/drawing/2014/main" id="{9900E8C5-EA7B-A9C0-F3BA-FAF344C39050}"/>
              </a:ext>
            </a:extLst>
          </p:cNvPr>
          <p:cNvSpPr txBox="1"/>
          <p:nvPr/>
        </p:nvSpPr>
        <p:spPr>
          <a:xfrm>
            <a:off x="9704144" y="3337680"/>
            <a:ext cx="2338182"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The Prediction aligns with the actuals.</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Model is evaluated on 3 metrics:</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MAE: 0.61</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MSE:3.2</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R-squared-0.94</a:t>
            </a:r>
          </a:p>
        </p:txBody>
      </p:sp>
      <p:sp>
        <p:nvSpPr>
          <p:cNvPr id="2" name="Rectangle: Rounded Corners 1">
            <a:extLst>
              <a:ext uri="{FF2B5EF4-FFF2-40B4-BE49-F238E27FC236}">
                <a16:creationId xmlns:a16="http://schemas.microsoft.com/office/drawing/2014/main" id="{5501A45A-B386-A2A6-5E01-3BB5F2472CA5}"/>
              </a:ext>
            </a:extLst>
          </p:cNvPr>
          <p:cNvSpPr/>
          <p:nvPr/>
        </p:nvSpPr>
        <p:spPr>
          <a:xfrm>
            <a:off x="324401" y="5397203"/>
            <a:ext cx="11386458" cy="914400"/>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Linear Regression performed better as error reduced from 0.81 to 0.61 </a:t>
            </a:r>
            <a:endParaRPr lang="en-IN"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3733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328F6432-2D5C-C470-0682-7380BD6C245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44B203C-0BB3-4605-DC42-04D0CFD3E681}"/>
              </a:ext>
            </a:extLst>
          </p:cNvPr>
          <p:cNvSpPr txBox="1"/>
          <p:nvPr/>
        </p:nvSpPr>
        <p:spPr>
          <a:xfrm>
            <a:off x="195942" y="278518"/>
            <a:ext cx="10559143" cy="830997"/>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Best Model</a:t>
            </a:r>
            <a:r>
              <a:rPr lang="en-IN" sz="20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IN" sz="2400" dirty="0">
                <a:latin typeface="Open Sans" panose="020B0606030504020204" pitchFamily="34" charset="0"/>
                <a:ea typeface="Open Sans" panose="020B0606030504020204" pitchFamily="34" charset="0"/>
                <a:cs typeface="Open Sans" panose="020B0606030504020204" pitchFamily="34" charset="0"/>
              </a:rPr>
              <a:t>Lasso Regression proved best as a model in terms of model performance for demand prediction</a:t>
            </a:r>
          </a:p>
        </p:txBody>
      </p:sp>
      <p:sp>
        <p:nvSpPr>
          <p:cNvPr id="5" name="TextBox 4">
            <a:extLst>
              <a:ext uri="{FF2B5EF4-FFF2-40B4-BE49-F238E27FC236}">
                <a16:creationId xmlns:a16="http://schemas.microsoft.com/office/drawing/2014/main" id="{3A660CEA-982D-9B6B-0346-5D0190E65070}"/>
              </a:ext>
            </a:extLst>
          </p:cNvPr>
          <p:cNvSpPr txBox="1"/>
          <p:nvPr/>
        </p:nvSpPr>
        <p:spPr>
          <a:xfrm>
            <a:off x="195942" y="2591615"/>
            <a:ext cx="3614058"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Data Cleaning and Processing</a:t>
            </a:r>
          </a:p>
        </p:txBody>
      </p:sp>
      <p:pic>
        <p:nvPicPr>
          <p:cNvPr id="8" name="Picture 7">
            <a:extLst>
              <a:ext uri="{FF2B5EF4-FFF2-40B4-BE49-F238E27FC236}">
                <a16:creationId xmlns:a16="http://schemas.microsoft.com/office/drawing/2014/main" id="{51F48700-5256-7B56-FB07-65452DE3516B}"/>
              </a:ext>
            </a:extLst>
          </p:cNvPr>
          <p:cNvPicPr>
            <a:picLocks noChangeAspect="1"/>
          </p:cNvPicPr>
          <p:nvPr/>
        </p:nvPicPr>
        <p:blipFill>
          <a:blip r:embed="rId2">
            <a:duotone>
              <a:srgbClr val="0F6DFF">
                <a:shade val="45000"/>
                <a:satMod val="135000"/>
              </a:srgbClr>
              <a:prstClr val="white"/>
            </a:duotone>
          </a:blip>
          <a:stretch>
            <a:fillRect/>
          </a:stretch>
        </p:blipFill>
        <p:spPr>
          <a:xfrm>
            <a:off x="1091747" y="1460797"/>
            <a:ext cx="968298" cy="897100"/>
          </a:xfrm>
          <a:prstGeom prst="rect">
            <a:avLst/>
          </a:prstGeom>
        </p:spPr>
      </p:pic>
      <p:sp>
        <p:nvSpPr>
          <p:cNvPr id="10" name="TextBox 9">
            <a:extLst>
              <a:ext uri="{FF2B5EF4-FFF2-40B4-BE49-F238E27FC236}">
                <a16:creationId xmlns:a16="http://schemas.microsoft.com/office/drawing/2014/main" id="{A821775B-C16A-2C7C-BD80-9FDC59D56E13}"/>
              </a:ext>
            </a:extLst>
          </p:cNvPr>
          <p:cNvSpPr txBox="1"/>
          <p:nvPr/>
        </p:nvSpPr>
        <p:spPr>
          <a:xfrm>
            <a:off x="149675" y="3384752"/>
            <a:ext cx="3320144" cy="2123658"/>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Import necessary Libraries like NumPy, Pandas, Scikit-learn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date cols to datetime format</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Time zone(UTC) format in proper standard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Filter only for Bronx area using Location data</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Aggregated demand by hour</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Fill all the NANs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Drop unwanted columns</a:t>
            </a:r>
          </a:p>
          <a:p>
            <a:endPar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951809A6-3D76-E4B5-F5A3-2A31B6C5D0DD}"/>
              </a:ext>
            </a:extLst>
          </p:cNvPr>
          <p:cNvSpPr txBox="1"/>
          <p:nvPr/>
        </p:nvSpPr>
        <p:spPr>
          <a:xfrm>
            <a:off x="3761487" y="3396588"/>
            <a:ext cx="3135087"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in new features to the data like day of week, month, weekend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Merge taxi details data after preprocessing with weather data to get in more features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lags for the demand(lag1,2,3) as features</a:t>
            </a:r>
          </a:p>
        </p:txBody>
      </p:sp>
      <p:sp>
        <p:nvSpPr>
          <p:cNvPr id="13" name="TextBox 12">
            <a:extLst>
              <a:ext uri="{FF2B5EF4-FFF2-40B4-BE49-F238E27FC236}">
                <a16:creationId xmlns:a16="http://schemas.microsoft.com/office/drawing/2014/main" id="{635F12A2-AF14-C327-74C5-B56EA155A6F3}"/>
              </a:ext>
            </a:extLst>
          </p:cNvPr>
          <p:cNvSpPr txBox="1"/>
          <p:nvPr/>
        </p:nvSpPr>
        <p:spPr>
          <a:xfrm>
            <a:off x="4000501" y="2606388"/>
            <a:ext cx="2732314"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Feature Engineering</a:t>
            </a:r>
          </a:p>
        </p:txBody>
      </p:sp>
      <p:pic>
        <p:nvPicPr>
          <p:cNvPr id="15" name="Graphic 14">
            <a:extLst>
              <a:ext uri="{FF2B5EF4-FFF2-40B4-BE49-F238E27FC236}">
                <a16:creationId xmlns:a16="http://schemas.microsoft.com/office/drawing/2014/main" id="{ACB8F3E9-A4B1-A3FE-C440-4C7080B309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6146" y="1503475"/>
            <a:ext cx="772885" cy="620490"/>
          </a:xfrm>
          <a:prstGeom prst="rect">
            <a:avLst/>
          </a:prstGeom>
        </p:spPr>
      </p:pic>
      <p:pic>
        <p:nvPicPr>
          <p:cNvPr id="17" name="Graphic 16">
            <a:extLst>
              <a:ext uri="{FF2B5EF4-FFF2-40B4-BE49-F238E27FC236}">
                <a16:creationId xmlns:a16="http://schemas.microsoft.com/office/drawing/2014/main" id="{429180E1-991B-F82F-103A-29A1AFA0B1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3916" y="1460797"/>
            <a:ext cx="772886" cy="772886"/>
          </a:xfrm>
          <a:prstGeom prst="rect">
            <a:avLst/>
          </a:prstGeom>
        </p:spPr>
      </p:pic>
      <p:sp>
        <p:nvSpPr>
          <p:cNvPr id="19" name="TextBox 18">
            <a:extLst>
              <a:ext uri="{FF2B5EF4-FFF2-40B4-BE49-F238E27FC236}">
                <a16:creationId xmlns:a16="http://schemas.microsoft.com/office/drawing/2014/main" id="{E30D882D-C3F1-20CB-1151-9BE790DD6605}"/>
              </a:ext>
            </a:extLst>
          </p:cNvPr>
          <p:cNvSpPr txBox="1"/>
          <p:nvPr/>
        </p:nvSpPr>
        <p:spPr>
          <a:xfrm>
            <a:off x="7293427" y="2646520"/>
            <a:ext cx="2574475"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Development</a:t>
            </a:r>
          </a:p>
        </p:txBody>
      </p:sp>
      <p:sp>
        <p:nvSpPr>
          <p:cNvPr id="22" name="TextBox 21">
            <a:extLst>
              <a:ext uri="{FF2B5EF4-FFF2-40B4-BE49-F238E27FC236}">
                <a16:creationId xmlns:a16="http://schemas.microsoft.com/office/drawing/2014/main" id="{DEDA8AAE-06AC-A6A6-E268-6FA171F8C29E}"/>
              </a:ext>
            </a:extLst>
          </p:cNvPr>
          <p:cNvSpPr txBox="1"/>
          <p:nvPr/>
        </p:nvSpPr>
        <p:spPr>
          <a:xfrm>
            <a:off x="6732815" y="3367134"/>
            <a:ext cx="3135087"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intro features (X) and Target (y)</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into training (80%) and testing</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Use Lasso and Ridge Regression as model to compare</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Get the predicted demand</a:t>
            </a:r>
          </a:p>
        </p:txBody>
      </p:sp>
      <p:pic>
        <p:nvPicPr>
          <p:cNvPr id="24" name="Graphic 23">
            <a:extLst>
              <a:ext uri="{FF2B5EF4-FFF2-40B4-BE49-F238E27FC236}">
                <a16:creationId xmlns:a16="http://schemas.microsoft.com/office/drawing/2014/main" id="{6D0D0654-6E2C-5A93-CA55-865F0EE0B79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54945" y="1385872"/>
            <a:ext cx="1055914" cy="1055914"/>
          </a:xfrm>
          <a:prstGeom prst="rect">
            <a:avLst/>
          </a:prstGeom>
        </p:spPr>
      </p:pic>
      <p:sp>
        <p:nvSpPr>
          <p:cNvPr id="25" name="TextBox 24">
            <a:extLst>
              <a:ext uri="{FF2B5EF4-FFF2-40B4-BE49-F238E27FC236}">
                <a16:creationId xmlns:a16="http://schemas.microsoft.com/office/drawing/2014/main" id="{AF7CBDA7-6450-6DBC-C47D-0DC5F43ADD3A}"/>
              </a:ext>
            </a:extLst>
          </p:cNvPr>
          <p:cNvSpPr txBox="1"/>
          <p:nvPr/>
        </p:nvSpPr>
        <p:spPr>
          <a:xfrm>
            <a:off x="10091606" y="2606388"/>
            <a:ext cx="2100394" cy="523220"/>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Result and Performance</a:t>
            </a:r>
          </a:p>
        </p:txBody>
      </p:sp>
      <p:sp>
        <p:nvSpPr>
          <p:cNvPr id="26" name="TextBox 25">
            <a:extLst>
              <a:ext uri="{FF2B5EF4-FFF2-40B4-BE49-F238E27FC236}">
                <a16:creationId xmlns:a16="http://schemas.microsoft.com/office/drawing/2014/main" id="{62145943-66FB-9892-1569-63DD975A5122}"/>
              </a:ext>
            </a:extLst>
          </p:cNvPr>
          <p:cNvSpPr txBox="1"/>
          <p:nvPr/>
        </p:nvSpPr>
        <p:spPr>
          <a:xfrm>
            <a:off x="9704144" y="3337680"/>
            <a:ext cx="2338182"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The Prediction aligns with the actuals.</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Model is evaluated on 3 metrics:</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MAE: 0.60</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MSE:3.2</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R-squared-0.94</a:t>
            </a:r>
          </a:p>
        </p:txBody>
      </p:sp>
      <p:sp>
        <p:nvSpPr>
          <p:cNvPr id="2" name="Rectangle: Rounded Corners 1">
            <a:extLst>
              <a:ext uri="{FF2B5EF4-FFF2-40B4-BE49-F238E27FC236}">
                <a16:creationId xmlns:a16="http://schemas.microsoft.com/office/drawing/2014/main" id="{EA8C5B58-1F98-480A-D72F-584247CE4C87}"/>
              </a:ext>
            </a:extLst>
          </p:cNvPr>
          <p:cNvSpPr/>
          <p:nvPr/>
        </p:nvSpPr>
        <p:spPr>
          <a:xfrm>
            <a:off x="324401" y="5397203"/>
            <a:ext cx="11386458" cy="914400"/>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0" dirty="0">
                <a:solidFill>
                  <a:srgbClr val="002060"/>
                </a:solidFill>
                <a:effectLst/>
                <a:latin typeface="system-ui"/>
              </a:rPr>
              <a:t>Lasso Regression has the lowest MAE and MSE, and the highest R-squared value among the models compared</a:t>
            </a:r>
          </a:p>
          <a:p>
            <a:endParaRPr lang="en-IN"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901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459F018B-9FCC-4CAA-40B5-A4D2F789488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C4B436D-8FA8-78C3-057E-150F66D4B71D}"/>
              </a:ext>
            </a:extLst>
          </p:cNvPr>
          <p:cNvSpPr txBox="1"/>
          <p:nvPr/>
        </p:nvSpPr>
        <p:spPr>
          <a:xfrm>
            <a:off x="195942" y="278518"/>
            <a:ext cx="10559143" cy="830997"/>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Best Model</a:t>
            </a:r>
            <a:r>
              <a:rPr lang="en-IN" sz="20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IN" sz="2400" dirty="0">
                <a:latin typeface="Open Sans" panose="020B0606030504020204" pitchFamily="34" charset="0"/>
                <a:ea typeface="Open Sans" panose="020B0606030504020204" pitchFamily="34" charset="0"/>
                <a:cs typeface="Open Sans" panose="020B0606030504020204" pitchFamily="34" charset="0"/>
              </a:rPr>
              <a:t>XG Boost proved best as a model in terms of forecasts for demand prediction</a:t>
            </a:r>
          </a:p>
        </p:txBody>
      </p:sp>
      <p:sp>
        <p:nvSpPr>
          <p:cNvPr id="5" name="TextBox 4">
            <a:extLst>
              <a:ext uri="{FF2B5EF4-FFF2-40B4-BE49-F238E27FC236}">
                <a16:creationId xmlns:a16="http://schemas.microsoft.com/office/drawing/2014/main" id="{A596EDD2-0DBD-E404-BD53-9D813A9F00CB}"/>
              </a:ext>
            </a:extLst>
          </p:cNvPr>
          <p:cNvSpPr txBox="1"/>
          <p:nvPr/>
        </p:nvSpPr>
        <p:spPr>
          <a:xfrm>
            <a:off x="195942" y="2591615"/>
            <a:ext cx="3614058"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Data Cleaning and Processing</a:t>
            </a:r>
          </a:p>
        </p:txBody>
      </p:sp>
      <p:pic>
        <p:nvPicPr>
          <p:cNvPr id="8" name="Picture 7">
            <a:extLst>
              <a:ext uri="{FF2B5EF4-FFF2-40B4-BE49-F238E27FC236}">
                <a16:creationId xmlns:a16="http://schemas.microsoft.com/office/drawing/2014/main" id="{EC740620-7499-EFF4-9615-4008D8D558F9}"/>
              </a:ext>
            </a:extLst>
          </p:cNvPr>
          <p:cNvPicPr>
            <a:picLocks noChangeAspect="1"/>
          </p:cNvPicPr>
          <p:nvPr/>
        </p:nvPicPr>
        <p:blipFill>
          <a:blip r:embed="rId2">
            <a:duotone>
              <a:srgbClr val="0F6DFF">
                <a:shade val="45000"/>
                <a:satMod val="135000"/>
              </a:srgbClr>
              <a:prstClr val="white"/>
            </a:duotone>
          </a:blip>
          <a:stretch>
            <a:fillRect/>
          </a:stretch>
        </p:blipFill>
        <p:spPr>
          <a:xfrm>
            <a:off x="1091747" y="1460797"/>
            <a:ext cx="968298" cy="897100"/>
          </a:xfrm>
          <a:prstGeom prst="rect">
            <a:avLst/>
          </a:prstGeom>
        </p:spPr>
      </p:pic>
      <p:sp>
        <p:nvSpPr>
          <p:cNvPr id="10" name="TextBox 9">
            <a:extLst>
              <a:ext uri="{FF2B5EF4-FFF2-40B4-BE49-F238E27FC236}">
                <a16:creationId xmlns:a16="http://schemas.microsoft.com/office/drawing/2014/main" id="{1977DE6D-8939-A873-6B44-A4B3902C0F68}"/>
              </a:ext>
            </a:extLst>
          </p:cNvPr>
          <p:cNvSpPr txBox="1"/>
          <p:nvPr/>
        </p:nvSpPr>
        <p:spPr>
          <a:xfrm>
            <a:off x="149675" y="3384752"/>
            <a:ext cx="3320144" cy="2123658"/>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Import necessary Libraries like NumPy, Pandas, Scikit-learn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date cols to datetime format</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Time zone(UTC) format in proper standard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Filter only for Bronx area using Location data</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Aggregated demand by hour</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Fill all the NANs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Drop unwanted columns</a:t>
            </a:r>
          </a:p>
          <a:p>
            <a:endPar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6AD52E25-878B-FF55-CA52-570C21145032}"/>
              </a:ext>
            </a:extLst>
          </p:cNvPr>
          <p:cNvSpPr txBox="1"/>
          <p:nvPr/>
        </p:nvSpPr>
        <p:spPr>
          <a:xfrm>
            <a:off x="3761487" y="3396588"/>
            <a:ext cx="3135087"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in new features to the data like day of week, month, weekend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Merge taxi details data after preprocessing with weather data to get in more features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lags for the demand(lag1,2,3) as features</a:t>
            </a:r>
          </a:p>
        </p:txBody>
      </p:sp>
      <p:sp>
        <p:nvSpPr>
          <p:cNvPr id="13" name="TextBox 12">
            <a:extLst>
              <a:ext uri="{FF2B5EF4-FFF2-40B4-BE49-F238E27FC236}">
                <a16:creationId xmlns:a16="http://schemas.microsoft.com/office/drawing/2014/main" id="{D8C0C5D5-C889-69C6-B1B2-9EFF2478A1B4}"/>
              </a:ext>
            </a:extLst>
          </p:cNvPr>
          <p:cNvSpPr txBox="1"/>
          <p:nvPr/>
        </p:nvSpPr>
        <p:spPr>
          <a:xfrm>
            <a:off x="4000501" y="2606388"/>
            <a:ext cx="2732314"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Feature Engineering</a:t>
            </a:r>
          </a:p>
        </p:txBody>
      </p:sp>
      <p:pic>
        <p:nvPicPr>
          <p:cNvPr id="15" name="Graphic 14">
            <a:extLst>
              <a:ext uri="{FF2B5EF4-FFF2-40B4-BE49-F238E27FC236}">
                <a16:creationId xmlns:a16="http://schemas.microsoft.com/office/drawing/2014/main" id="{B545E4FC-7E51-4B79-7E0F-336A763223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6146" y="1503475"/>
            <a:ext cx="772885" cy="620490"/>
          </a:xfrm>
          <a:prstGeom prst="rect">
            <a:avLst/>
          </a:prstGeom>
        </p:spPr>
      </p:pic>
      <p:pic>
        <p:nvPicPr>
          <p:cNvPr id="17" name="Graphic 16">
            <a:extLst>
              <a:ext uri="{FF2B5EF4-FFF2-40B4-BE49-F238E27FC236}">
                <a16:creationId xmlns:a16="http://schemas.microsoft.com/office/drawing/2014/main" id="{CDD037CC-E03A-FB78-0B64-6B26AC6A25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3916" y="1460797"/>
            <a:ext cx="772886" cy="772886"/>
          </a:xfrm>
          <a:prstGeom prst="rect">
            <a:avLst/>
          </a:prstGeom>
        </p:spPr>
      </p:pic>
      <p:sp>
        <p:nvSpPr>
          <p:cNvPr id="19" name="TextBox 18">
            <a:extLst>
              <a:ext uri="{FF2B5EF4-FFF2-40B4-BE49-F238E27FC236}">
                <a16:creationId xmlns:a16="http://schemas.microsoft.com/office/drawing/2014/main" id="{427F345E-8C47-8663-69E4-E6B2263398C6}"/>
              </a:ext>
            </a:extLst>
          </p:cNvPr>
          <p:cNvSpPr txBox="1"/>
          <p:nvPr/>
        </p:nvSpPr>
        <p:spPr>
          <a:xfrm>
            <a:off x="7293427" y="2646520"/>
            <a:ext cx="2574475"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Development</a:t>
            </a:r>
          </a:p>
        </p:txBody>
      </p:sp>
      <p:sp>
        <p:nvSpPr>
          <p:cNvPr id="22" name="TextBox 21">
            <a:extLst>
              <a:ext uri="{FF2B5EF4-FFF2-40B4-BE49-F238E27FC236}">
                <a16:creationId xmlns:a16="http://schemas.microsoft.com/office/drawing/2014/main" id="{FD31B307-6212-7820-C207-C97D95D297F2}"/>
              </a:ext>
            </a:extLst>
          </p:cNvPr>
          <p:cNvSpPr txBox="1"/>
          <p:nvPr/>
        </p:nvSpPr>
        <p:spPr>
          <a:xfrm>
            <a:off x="6732815" y="3367134"/>
            <a:ext cx="3135087" cy="1200329"/>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intro features (X) and Target (y)</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into training (80%) and testing</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Use </a:t>
            </a:r>
            <a:r>
              <a:rPr lang="en-IN" sz="12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XGBoost</a:t>
            </a: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as model to compare</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Get the predicted demand</a:t>
            </a:r>
          </a:p>
        </p:txBody>
      </p:sp>
      <p:pic>
        <p:nvPicPr>
          <p:cNvPr id="24" name="Graphic 23">
            <a:extLst>
              <a:ext uri="{FF2B5EF4-FFF2-40B4-BE49-F238E27FC236}">
                <a16:creationId xmlns:a16="http://schemas.microsoft.com/office/drawing/2014/main" id="{6E213E22-6822-A2AA-34C3-F375680D80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54945" y="1385872"/>
            <a:ext cx="1055914" cy="1055914"/>
          </a:xfrm>
          <a:prstGeom prst="rect">
            <a:avLst/>
          </a:prstGeom>
        </p:spPr>
      </p:pic>
      <p:sp>
        <p:nvSpPr>
          <p:cNvPr id="25" name="TextBox 24">
            <a:extLst>
              <a:ext uri="{FF2B5EF4-FFF2-40B4-BE49-F238E27FC236}">
                <a16:creationId xmlns:a16="http://schemas.microsoft.com/office/drawing/2014/main" id="{1B048B0A-F66B-C296-B30F-E32CD4E6EB25}"/>
              </a:ext>
            </a:extLst>
          </p:cNvPr>
          <p:cNvSpPr txBox="1"/>
          <p:nvPr/>
        </p:nvSpPr>
        <p:spPr>
          <a:xfrm>
            <a:off x="10091606" y="2606388"/>
            <a:ext cx="2100394" cy="523220"/>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Result and Performance</a:t>
            </a:r>
          </a:p>
        </p:txBody>
      </p:sp>
      <p:sp>
        <p:nvSpPr>
          <p:cNvPr id="26" name="TextBox 25">
            <a:extLst>
              <a:ext uri="{FF2B5EF4-FFF2-40B4-BE49-F238E27FC236}">
                <a16:creationId xmlns:a16="http://schemas.microsoft.com/office/drawing/2014/main" id="{7B38640F-1275-F7F8-4C81-71F4BE89B502}"/>
              </a:ext>
            </a:extLst>
          </p:cNvPr>
          <p:cNvSpPr txBox="1"/>
          <p:nvPr/>
        </p:nvSpPr>
        <p:spPr>
          <a:xfrm>
            <a:off x="9704144" y="3337680"/>
            <a:ext cx="2338182"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The Prediction aligns with the actuals.</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Model is evaluated on 3 metrics:</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MAE: 1.35</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MSE:11.1</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R-squared-0.80</a:t>
            </a:r>
          </a:p>
        </p:txBody>
      </p:sp>
    </p:spTree>
    <p:extLst>
      <p:ext uri="{BB962C8B-B14F-4D97-AF65-F5344CB8AC3E}">
        <p14:creationId xmlns:p14="http://schemas.microsoft.com/office/powerpoint/2010/main" val="1460241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F13BF9D4-9C2B-560E-322B-689FBA199F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FB5555-44CE-A3D0-EE2C-461D90C3B957}"/>
              </a:ext>
            </a:extLst>
          </p:cNvPr>
          <p:cNvSpPr txBox="1"/>
          <p:nvPr/>
        </p:nvSpPr>
        <p:spPr>
          <a:xfrm>
            <a:off x="195942" y="278518"/>
            <a:ext cx="10559143" cy="830997"/>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Forecasting for the first week of September 2024 : Using Lasso Regression and </a:t>
            </a:r>
            <a:r>
              <a:rPr lang="en-IN" sz="2400" b="1" dirty="0" err="1">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XGBoost</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92DB5370-C1C8-1C7D-927B-DEAA3AACB7D2}"/>
              </a:ext>
            </a:extLst>
          </p:cNvPr>
          <p:cNvSpPr txBox="1"/>
          <p:nvPr/>
        </p:nvSpPr>
        <p:spPr>
          <a:xfrm>
            <a:off x="195942" y="2591615"/>
            <a:ext cx="3614058"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Data Cleaning and Processing</a:t>
            </a:r>
          </a:p>
        </p:txBody>
      </p:sp>
      <p:pic>
        <p:nvPicPr>
          <p:cNvPr id="8" name="Picture 7">
            <a:extLst>
              <a:ext uri="{FF2B5EF4-FFF2-40B4-BE49-F238E27FC236}">
                <a16:creationId xmlns:a16="http://schemas.microsoft.com/office/drawing/2014/main" id="{C2A79F2B-3BFB-7209-7D9E-456E7F4A7939}"/>
              </a:ext>
            </a:extLst>
          </p:cNvPr>
          <p:cNvPicPr>
            <a:picLocks noChangeAspect="1"/>
          </p:cNvPicPr>
          <p:nvPr/>
        </p:nvPicPr>
        <p:blipFill>
          <a:blip r:embed="rId2">
            <a:duotone>
              <a:srgbClr val="0F6DFF">
                <a:shade val="45000"/>
                <a:satMod val="135000"/>
              </a:srgbClr>
              <a:prstClr val="white"/>
            </a:duotone>
          </a:blip>
          <a:stretch>
            <a:fillRect/>
          </a:stretch>
        </p:blipFill>
        <p:spPr>
          <a:xfrm>
            <a:off x="1091747" y="1460797"/>
            <a:ext cx="968298" cy="897100"/>
          </a:xfrm>
          <a:prstGeom prst="rect">
            <a:avLst/>
          </a:prstGeom>
        </p:spPr>
      </p:pic>
      <p:sp>
        <p:nvSpPr>
          <p:cNvPr id="10" name="TextBox 9">
            <a:extLst>
              <a:ext uri="{FF2B5EF4-FFF2-40B4-BE49-F238E27FC236}">
                <a16:creationId xmlns:a16="http://schemas.microsoft.com/office/drawing/2014/main" id="{2FBFC07A-C0E6-1F48-3BAF-669FD240C0DD}"/>
              </a:ext>
            </a:extLst>
          </p:cNvPr>
          <p:cNvSpPr txBox="1"/>
          <p:nvPr/>
        </p:nvSpPr>
        <p:spPr>
          <a:xfrm>
            <a:off x="149675" y="3384752"/>
            <a:ext cx="3320144" cy="2123658"/>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Import necessary Libraries like NumPy, Pandas, Scikit-learn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date cols to datetime format</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Time zone(UTC) format in proper standard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Filter only for Bronx area using Location data</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Aggregated demand by hour</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Fill all the NANs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Drop unwanted columns</a:t>
            </a:r>
          </a:p>
          <a:p>
            <a:endPar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211279F5-4133-1FBB-84BB-532FEC6AF699}"/>
              </a:ext>
            </a:extLst>
          </p:cNvPr>
          <p:cNvSpPr txBox="1"/>
          <p:nvPr/>
        </p:nvSpPr>
        <p:spPr>
          <a:xfrm>
            <a:off x="3761487" y="3396588"/>
            <a:ext cx="3135087" cy="1569660"/>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in new features to the data like day of week, month, weekend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rolling mean as feature</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Merge taxi details data after preprocessing with weather data to get in more features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lags for the demand(lag1,2,3) as features</a:t>
            </a:r>
          </a:p>
        </p:txBody>
      </p:sp>
      <p:sp>
        <p:nvSpPr>
          <p:cNvPr id="13" name="TextBox 12">
            <a:extLst>
              <a:ext uri="{FF2B5EF4-FFF2-40B4-BE49-F238E27FC236}">
                <a16:creationId xmlns:a16="http://schemas.microsoft.com/office/drawing/2014/main" id="{396FF42D-92A6-F7E8-8F8F-BF49C3C69014}"/>
              </a:ext>
            </a:extLst>
          </p:cNvPr>
          <p:cNvSpPr txBox="1"/>
          <p:nvPr/>
        </p:nvSpPr>
        <p:spPr>
          <a:xfrm>
            <a:off x="4000501" y="2606388"/>
            <a:ext cx="2732314"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Feature Engineering</a:t>
            </a:r>
          </a:p>
        </p:txBody>
      </p:sp>
      <p:pic>
        <p:nvPicPr>
          <p:cNvPr id="15" name="Graphic 14">
            <a:extLst>
              <a:ext uri="{FF2B5EF4-FFF2-40B4-BE49-F238E27FC236}">
                <a16:creationId xmlns:a16="http://schemas.microsoft.com/office/drawing/2014/main" id="{1AC19456-7862-2D6D-2206-62723C657F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6146" y="1503475"/>
            <a:ext cx="772885" cy="620490"/>
          </a:xfrm>
          <a:prstGeom prst="rect">
            <a:avLst/>
          </a:prstGeom>
        </p:spPr>
      </p:pic>
      <p:pic>
        <p:nvPicPr>
          <p:cNvPr id="17" name="Graphic 16">
            <a:extLst>
              <a:ext uri="{FF2B5EF4-FFF2-40B4-BE49-F238E27FC236}">
                <a16:creationId xmlns:a16="http://schemas.microsoft.com/office/drawing/2014/main" id="{4B0985B0-AD1C-0088-3A6B-525B662C99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3916" y="1460797"/>
            <a:ext cx="772886" cy="772886"/>
          </a:xfrm>
          <a:prstGeom prst="rect">
            <a:avLst/>
          </a:prstGeom>
        </p:spPr>
      </p:pic>
      <p:sp>
        <p:nvSpPr>
          <p:cNvPr id="19" name="TextBox 18">
            <a:extLst>
              <a:ext uri="{FF2B5EF4-FFF2-40B4-BE49-F238E27FC236}">
                <a16:creationId xmlns:a16="http://schemas.microsoft.com/office/drawing/2014/main" id="{DBF9716C-2B0C-94F5-1C42-523EA510870E}"/>
              </a:ext>
            </a:extLst>
          </p:cNvPr>
          <p:cNvSpPr txBox="1"/>
          <p:nvPr/>
        </p:nvSpPr>
        <p:spPr>
          <a:xfrm>
            <a:off x="7293427" y="2646520"/>
            <a:ext cx="2574475"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Development</a:t>
            </a:r>
          </a:p>
        </p:txBody>
      </p:sp>
      <p:sp>
        <p:nvSpPr>
          <p:cNvPr id="22" name="TextBox 21">
            <a:extLst>
              <a:ext uri="{FF2B5EF4-FFF2-40B4-BE49-F238E27FC236}">
                <a16:creationId xmlns:a16="http://schemas.microsoft.com/office/drawing/2014/main" id="{FDDFCDF1-FF9F-265F-7D73-550667812DBE}"/>
              </a:ext>
            </a:extLst>
          </p:cNvPr>
          <p:cNvSpPr txBox="1"/>
          <p:nvPr/>
        </p:nvSpPr>
        <p:spPr>
          <a:xfrm>
            <a:off x="6732815" y="3367134"/>
            <a:ext cx="3135087" cy="1200329"/>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intro features (X) and Target (y)</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into training (80%) and testing</a:t>
            </a:r>
          </a:p>
          <a:p>
            <a:pPr marL="285750" indent="-285750">
              <a:buFont typeface="Wingdings" panose="05000000000000000000" pitchFamily="2" charset="2"/>
              <a:buChar char="§"/>
            </a:pP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Use Lasso to predict for first week</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Get the predicted demand</a:t>
            </a:r>
          </a:p>
        </p:txBody>
      </p:sp>
      <p:pic>
        <p:nvPicPr>
          <p:cNvPr id="24" name="Graphic 23">
            <a:extLst>
              <a:ext uri="{FF2B5EF4-FFF2-40B4-BE49-F238E27FC236}">
                <a16:creationId xmlns:a16="http://schemas.microsoft.com/office/drawing/2014/main" id="{589593F9-7417-097F-87CE-248F01C94C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54945" y="1385872"/>
            <a:ext cx="1055914" cy="1055914"/>
          </a:xfrm>
          <a:prstGeom prst="rect">
            <a:avLst/>
          </a:prstGeom>
        </p:spPr>
      </p:pic>
      <p:sp>
        <p:nvSpPr>
          <p:cNvPr id="25" name="TextBox 24">
            <a:extLst>
              <a:ext uri="{FF2B5EF4-FFF2-40B4-BE49-F238E27FC236}">
                <a16:creationId xmlns:a16="http://schemas.microsoft.com/office/drawing/2014/main" id="{EB29FA26-BF18-4358-38F8-B5DFF0C21CBC}"/>
              </a:ext>
            </a:extLst>
          </p:cNvPr>
          <p:cNvSpPr txBox="1"/>
          <p:nvPr/>
        </p:nvSpPr>
        <p:spPr>
          <a:xfrm>
            <a:off x="10091606" y="2606388"/>
            <a:ext cx="2100394" cy="523220"/>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Result and Performance</a:t>
            </a:r>
          </a:p>
        </p:txBody>
      </p:sp>
      <p:sp>
        <p:nvSpPr>
          <p:cNvPr id="26" name="TextBox 25">
            <a:extLst>
              <a:ext uri="{FF2B5EF4-FFF2-40B4-BE49-F238E27FC236}">
                <a16:creationId xmlns:a16="http://schemas.microsoft.com/office/drawing/2014/main" id="{393E4DB7-D181-D9C3-1E38-CD68F227A1D6}"/>
              </a:ext>
            </a:extLst>
          </p:cNvPr>
          <p:cNvSpPr txBox="1"/>
          <p:nvPr/>
        </p:nvSpPr>
        <p:spPr>
          <a:xfrm>
            <a:off x="9704144" y="3337680"/>
            <a:ext cx="2338182" cy="1569660"/>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Results for the prediction </a:t>
            </a: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(Forecast_Sept_firstweek.csv</a:t>
            </a: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Model is evaluated on 3 metrics:</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MAE: 0.60</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MSE:3.2</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R-squared-0.94</a:t>
            </a:r>
          </a:p>
        </p:txBody>
      </p:sp>
    </p:spTree>
    <p:extLst>
      <p:ext uri="{BB962C8B-B14F-4D97-AF65-F5344CB8AC3E}">
        <p14:creationId xmlns:p14="http://schemas.microsoft.com/office/powerpoint/2010/main" val="426226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D64DDCA5-66B9-EC3E-DD5B-0D097A0FD7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6F8017-5EDA-0FAE-E57B-A34E083D118C}"/>
              </a:ext>
            </a:extLst>
          </p:cNvPr>
          <p:cNvSpPr txBox="1"/>
          <p:nvPr/>
        </p:nvSpPr>
        <p:spPr>
          <a:xfrm>
            <a:off x="195942" y="161053"/>
            <a:ext cx="10559143" cy="461665"/>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Optimal Number of Taxis</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Diagram 1">
            <a:extLst>
              <a:ext uri="{FF2B5EF4-FFF2-40B4-BE49-F238E27FC236}">
                <a16:creationId xmlns:a16="http://schemas.microsoft.com/office/drawing/2014/main" id="{E8C89F0F-37B1-271B-E49B-B75708EE1C2E}"/>
              </a:ext>
            </a:extLst>
          </p:cNvPr>
          <p:cNvGraphicFramePr/>
          <p:nvPr>
            <p:extLst>
              <p:ext uri="{D42A27DB-BD31-4B8C-83A1-F6EECF244321}">
                <p14:modId xmlns:p14="http://schemas.microsoft.com/office/powerpoint/2010/main" val="2072796115"/>
              </p:ext>
            </p:extLst>
          </p:nvPr>
        </p:nvGraphicFramePr>
        <p:xfrm>
          <a:off x="6466113" y="1284944"/>
          <a:ext cx="5377545" cy="5333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2870128-8AF0-D366-BAE0-C565B9521515}"/>
              </a:ext>
            </a:extLst>
          </p:cNvPr>
          <p:cNvSpPr txBox="1"/>
          <p:nvPr/>
        </p:nvSpPr>
        <p:spPr>
          <a:xfrm>
            <a:off x="283029" y="740183"/>
            <a:ext cx="3374571" cy="400110"/>
          </a:xfrm>
          <a:prstGeom prst="rect">
            <a:avLst/>
          </a:prstGeom>
          <a:noFill/>
        </p:spPr>
        <p:txBody>
          <a:bodyPr wrap="square" rtlCol="0">
            <a:spAutoFit/>
          </a:bodyPr>
          <a:lstStyle/>
          <a:p>
            <a:r>
              <a:rPr lang="en-IN" sz="20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Assumptions:</a:t>
            </a:r>
          </a:p>
        </p:txBody>
      </p:sp>
      <p:sp>
        <p:nvSpPr>
          <p:cNvPr id="6" name="TextBox 5">
            <a:extLst>
              <a:ext uri="{FF2B5EF4-FFF2-40B4-BE49-F238E27FC236}">
                <a16:creationId xmlns:a16="http://schemas.microsoft.com/office/drawing/2014/main" id="{5F49FE05-1AD4-F5B9-7CC0-7119CBF330ED}"/>
              </a:ext>
            </a:extLst>
          </p:cNvPr>
          <p:cNvSpPr txBox="1"/>
          <p:nvPr/>
        </p:nvSpPr>
        <p:spPr>
          <a:xfrm>
            <a:off x="6411684" y="799981"/>
            <a:ext cx="3374571" cy="400110"/>
          </a:xfrm>
          <a:prstGeom prst="rect">
            <a:avLst/>
          </a:prstGeom>
          <a:noFill/>
        </p:spPr>
        <p:txBody>
          <a:bodyPr wrap="square" rtlCol="0">
            <a:spAutoFit/>
          </a:bodyPr>
          <a:lstStyle/>
          <a:p>
            <a:r>
              <a:rPr lang="en-IN" sz="20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Operational Constraints:</a:t>
            </a:r>
          </a:p>
        </p:txBody>
      </p:sp>
      <p:graphicFrame>
        <p:nvGraphicFramePr>
          <p:cNvPr id="7" name="Diagram 6">
            <a:extLst>
              <a:ext uri="{FF2B5EF4-FFF2-40B4-BE49-F238E27FC236}">
                <a16:creationId xmlns:a16="http://schemas.microsoft.com/office/drawing/2014/main" id="{F1B1EF11-3489-8FFF-A801-90D4EEB2F466}"/>
              </a:ext>
            </a:extLst>
          </p:cNvPr>
          <p:cNvGraphicFramePr/>
          <p:nvPr>
            <p:extLst>
              <p:ext uri="{D42A27DB-BD31-4B8C-83A1-F6EECF244321}">
                <p14:modId xmlns:p14="http://schemas.microsoft.com/office/powerpoint/2010/main" val="1722310839"/>
              </p:ext>
            </p:extLst>
          </p:nvPr>
        </p:nvGraphicFramePr>
        <p:xfrm>
          <a:off x="348343" y="1306286"/>
          <a:ext cx="5377546" cy="52496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2575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1116</TotalTime>
  <Words>1409</Words>
  <Application>Microsoft Office PowerPoint</Application>
  <PresentationFormat>Widescreen</PresentationFormat>
  <Paragraphs>169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Open Sans</vt:lpstr>
      <vt:lpstr>system-ui</vt:lpstr>
      <vt:lpstr>Wingdings</vt:lpstr>
      <vt:lpstr>Office 2013 - 2022 Theme</vt:lpstr>
      <vt:lpstr>Hourly Demand Prediction &amp; Optimization Report</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Chinju Mary George</dc:creator>
  <cp:lastModifiedBy>Chinju Mary George</cp:lastModifiedBy>
  <cp:revision>1</cp:revision>
  <dcterms:created xsi:type="dcterms:W3CDTF">2024-10-10T21:45:20Z</dcterms:created>
  <dcterms:modified xsi:type="dcterms:W3CDTF">2024-10-22T16:40:12Z</dcterms:modified>
</cp:coreProperties>
</file>