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13"/>
  </p:notesMasterIdLst>
  <p:sldIdLst>
    <p:sldId id="256" r:id="rId2"/>
    <p:sldId id="258" r:id="rId3"/>
    <p:sldId id="2147374665" r:id="rId4"/>
    <p:sldId id="2147374683" r:id="rId5"/>
    <p:sldId id="2147374684" r:id="rId6"/>
    <p:sldId id="2147374685" r:id="rId7"/>
    <p:sldId id="2147374686" r:id="rId8"/>
    <p:sldId id="2147374687" r:id="rId9"/>
    <p:sldId id="2147374688" r:id="rId10"/>
    <p:sldId id="2147374689" r:id="rId11"/>
    <p:sldId id="21473746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82A6"/>
    <a:srgbClr val="6389CE"/>
    <a:srgbClr val="002060"/>
    <a:srgbClr val="203864"/>
    <a:srgbClr val="5C646F"/>
    <a:srgbClr val="BDB0B6"/>
    <a:srgbClr val="E1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4CB64-612B-4703-BA5F-FC79B372C925}" v="354" dt="2024-10-15T02:29:41.974"/>
    <p1510:client id="{6656D93D-126A-4B19-BD34-6A8CA99EA62D}" v="5" dt="2024-10-15T15:32:47.340"/>
    <p1510:client id="{F2DE8266-1258-46EE-8025-292BF16D8B40}" v="33" dt="2024-10-15T02:33:21.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ju Mary George" userId="c88f99b449f9b0fa" providerId="LiveId" clId="{F2DE8266-1258-46EE-8025-292BF16D8B40}"/>
    <pc:docChg chg="undo custSel modSld sldOrd">
      <pc:chgData name="Chinju Mary George" userId="c88f99b449f9b0fa" providerId="LiveId" clId="{F2DE8266-1258-46EE-8025-292BF16D8B40}" dt="2024-10-15T14:10:47.520" v="53" actId="20577"/>
      <pc:docMkLst>
        <pc:docMk/>
      </pc:docMkLst>
      <pc:sldChg chg="modSp mod">
        <pc:chgData name="Chinju Mary George" userId="c88f99b449f9b0fa" providerId="LiveId" clId="{F2DE8266-1258-46EE-8025-292BF16D8B40}" dt="2024-10-15T01:04:00.077" v="15" actId="1076"/>
        <pc:sldMkLst>
          <pc:docMk/>
          <pc:sldMk cId="498555109" sldId="2147374651"/>
        </pc:sldMkLst>
        <pc:spChg chg="mod">
          <ac:chgData name="Chinju Mary George" userId="c88f99b449f9b0fa" providerId="LiveId" clId="{F2DE8266-1258-46EE-8025-292BF16D8B40}" dt="2024-10-15T01:04:00.077" v="15" actId="1076"/>
          <ac:spMkLst>
            <pc:docMk/>
            <pc:sldMk cId="498555109" sldId="2147374651"/>
            <ac:spMk id="30" creationId="{55A66050-483A-7D48-A136-E9702F537F47}"/>
          </ac:spMkLst>
        </pc:spChg>
      </pc:sldChg>
      <pc:sldChg chg="modSp mod">
        <pc:chgData name="Chinju Mary George" userId="c88f99b449f9b0fa" providerId="LiveId" clId="{F2DE8266-1258-46EE-8025-292BF16D8B40}" dt="2024-10-15T00:59:40.077" v="13" actId="2085"/>
        <pc:sldMkLst>
          <pc:docMk/>
          <pc:sldMk cId="1037919439" sldId="2147374652"/>
        </pc:sldMkLst>
        <pc:spChg chg="mod">
          <ac:chgData name="Chinju Mary George" userId="c88f99b449f9b0fa" providerId="LiveId" clId="{F2DE8266-1258-46EE-8025-292BF16D8B40}" dt="2024-10-15T00:58:59.032" v="5" actId="20577"/>
          <ac:spMkLst>
            <pc:docMk/>
            <pc:sldMk cId="1037919439" sldId="2147374652"/>
            <ac:spMk id="8" creationId="{A6016A31-2984-5044-841F-9CBEA46CD280}"/>
          </ac:spMkLst>
        </pc:spChg>
        <pc:spChg chg="mod">
          <ac:chgData name="Chinju Mary George" userId="c88f99b449f9b0fa" providerId="LiveId" clId="{F2DE8266-1258-46EE-8025-292BF16D8B40}" dt="2024-10-15T00:59:32.203" v="12" actId="14100"/>
          <ac:spMkLst>
            <pc:docMk/>
            <pc:sldMk cId="1037919439" sldId="2147374652"/>
            <ac:spMk id="13" creationId="{05B6A7F5-E44A-D147-B3BD-4745146B60A8}"/>
          </ac:spMkLst>
        </pc:spChg>
        <pc:spChg chg="mod">
          <ac:chgData name="Chinju Mary George" userId="c88f99b449f9b0fa" providerId="LiveId" clId="{F2DE8266-1258-46EE-8025-292BF16D8B40}" dt="2024-10-15T00:59:06.506" v="7" actId="20577"/>
          <ac:spMkLst>
            <pc:docMk/>
            <pc:sldMk cId="1037919439" sldId="2147374652"/>
            <ac:spMk id="23" creationId="{22E21321-FDA8-684B-9F74-45362F7E0842}"/>
          </ac:spMkLst>
        </pc:spChg>
        <pc:spChg chg="mod">
          <ac:chgData name="Chinju Mary George" userId="c88f99b449f9b0fa" providerId="LiveId" clId="{F2DE8266-1258-46EE-8025-292BF16D8B40}" dt="2024-10-15T00:59:40.077" v="13" actId="2085"/>
          <ac:spMkLst>
            <pc:docMk/>
            <pc:sldMk cId="1037919439" sldId="2147374652"/>
            <ac:spMk id="73" creationId="{DEC3B0A7-2236-B443-AC07-D184F8E45509}"/>
          </ac:spMkLst>
        </pc:spChg>
        <pc:spChg chg="mod">
          <ac:chgData name="Chinju Mary George" userId="c88f99b449f9b0fa" providerId="LiveId" clId="{F2DE8266-1258-46EE-8025-292BF16D8B40}" dt="2024-10-15T00:58:45.836" v="3" actId="20577"/>
          <ac:spMkLst>
            <pc:docMk/>
            <pc:sldMk cId="1037919439" sldId="2147374652"/>
            <ac:spMk id="93" creationId="{E5FB6F43-7F77-FC49-9F8E-1616A3EB9669}"/>
          </ac:spMkLst>
        </pc:spChg>
      </pc:sldChg>
      <pc:sldChg chg="modSp mod">
        <pc:chgData name="Chinju Mary George" userId="c88f99b449f9b0fa" providerId="LiveId" clId="{F2DE8266-1258-46EE-8025-292BF16D8B40}" dt="2024-10-15T02:33:21.434" v="35" actId="6549"/>
        <pc:sldMkLst>
          <pc:docMk/>
          <pc:sldMk cId="1566180423" sldId="2147374655"/>
        </pc:sldMkLst>
        <pc:spChg chg="mod">
          <ac:chgData name="Chinju Mary George" userId="c88f99b449f9b0fa" providerId="LiveId" clId="{F2DE8266-1258-46EE-8025-292BF16D8B40}" dt="2024-10-15T02:33:01.358" v="31" actId="6549"/>
          <ac:spMkLst>
            <pc:docMk/>
            <pc:sldMk cId="1566180423" sldId="2147374655"/>
            <ac:spMk id="12" creationId="{22E21321-FDA8-684B-9F74-45362F7E0842}"/>
          </ac:spMkLst>
        </pc:spChg>
        <pc:spChg chg="mod">
          <ac:chgData name="Chinju Mary George" userId="c88f99b449f9b0fa" providerId="LiveId" clId="{F2DE8266-1258-46EE-8025-292BF16D8B40}" dt="2024-10-15T02:33:06.016" v="33" actId="20577"/>
          <ac:spMkLst>
            <pc:docMk/>
            <pc:sldMk cId="1566180423" sldId="2147374655"/>
            <ac:spMk id="19" creationId="{A6016A31-2984-5044-841F-9CBEA46CD280}"/>
          </ac:spMkLst>
        </pc:spChg>
        <pc:spChg chg="mod">
          <ac:chgData name="Chinju Mary George" userId="c88f99b449f9b0fa" providerId="LiveId" clId="{F2DE8266-1258-46EE-8025-292BF16D8B40}" dt="2024-10-15T02:33:21.434" v="35" actId="6549"/>
          <ac:spMkLst>
            <pc:docMk/>
            <pc:sldMk cId="1566180423" sldId="2147374655"/>
            <ac:spMk id="24" creationId="{3CE6A65D-4A90-9640-8755-71859E3FFBBC}"/>
          </ac:spMkLst>
        </pc:spChg>
        <pc:spChg chg="mod">
          <ac:chgData name="Chinju Mary George" userId="c88f99b449f9b0fa" providerId="LiveId" clId="{F2DE8266-1258-46EE-8025-292BF16D8B40}" dt="2024-10-15T02:33:17.122" v="34" actId="6549"/>
          <ac:spMkLst>
            <pc:docMk/>
            <pc:sldMk cId="1566180423" sldId="2147374655"/>
            <ac:spMk id="26" creationId="{E5FB6F43-7F77-FC49-9F8E-1616A3EB9669}"/>
          </ac:spMkLst>
        </pc:spChg>
      </pc:sldChg>
      <pc:sldChg chg="modSp mod">
        <pc:chgData name="Chinju Mary George" userId="c88f99b449f9b0fa" providerId="LiveId" clId="{F2DE8266-1258-46EE-8025-292BF16D8B40}" dt="2024-10-15T01:14:22.385" v="22" actId="6549"/>
        <pc:sldMkLst>
          <pc:docMk/>
          <pc:sldMk cId="3835421586" sldId="2147374656"/>
        </pc:sldMkLst>
        <pc:spChg chg="mod">
          <ac:chgData name="Chinju Mary George" userId="c88f99b449f9b0fa" providerId="LiveId" clId="{F2DE8266-1258-46EE-8025-292BF16D8B40}" dt="2024-10-15T01:14:22.385" v="22" actId="6549"/>
          <ac:spMkLst>
            <pc:docMk/>
            <pc:sldMk cId="3835421586" sldId="2147374656"/>
            <ac:spMk id="18" creationId="{B1D555CA-9ECF-DF43-B548-540B045075A1}"/>
          </ac:spMkLst>
        </pc:spChg>
      </pc:sldChg>
      <pc:sldChg chg="ord modTransition">
        <pc:chgData name="Chinju Mary George" userId="c88f99b449f9b0fa" providerId="LiveId" clId="{F2DE8266-1258-46EE-8025-292BF16D8B40}" dt="2024-10-15T02:31:17.852" v="26"/>
        <pc:sldMkLst>
          <pc:docMk/>
          <pc:sldMk cId="3449000915" sldId="2147374675"/>
        </pc:sldMkLst>
      </pc:sldChg>
      <pc:sldChg chg="modSp mod ord">
        <pc:chgData name="Chinju Mary George" userId="c88f99b449f9b0fa" providerId="LiveId" clId="{F2DE8266-1258-46EE-8025-292BF16D8B40}" dt="2024-10-15T02:31:33.268" v="30"/>
        <pc:sldMkLst>
          <pc:docMk/>
          <pc:sldMk cId="1326173451" sldId="2147374676"/>
        </pc:sldMkLst>
        <pc:spChg chg="mod">
          <ac:chgData name="Chinju Mary George" userId="c88f99b449f9b0fa" providerId="LiveId" clId="{F2DE8266-1258-46EE-8025-292BF16D8B40}" dt="2024-10-15T02:28:41.857" v="24" actId="14100"/>
          <ac:spMkLst>
            <pc:docMk/>
            <pc:sldMk cId="1326173451" sldId="2147374676"/>
            <ac:spMk id="30" creationId="{B6129623-21DE-EA97-2861-A298186EC096}"/>
          </ac:spMkLst>
        </pc:spChg>
      </pc:sldChg>
      <pc:sldChg chg="modSp mod">
        <pc:chgData name="Chinju Mary George" userId="c88f99b449f9b0fa" providerId="LiveId" clId="{F2DE8266-1258-46EE-8025-292BF16D8B40}" dt="2024-10-15T14:10:47.520" v="53" actId="20577"/>
        <pc:sldMkLst>
          <pc:docMk/>
          <pc:sldMk cId="1773031054" sldId="2147374679"/>
        </pc:sldMkLst>
        <pc:spChg chg="mod">
          <ac:chgData name="Chinju Mary George" userId="c88f99b449f9b0fa" providerId="LiveId" clId="{F2DE8266-1258-46EE-8025-292BF16D8B40}" dt="2024-10-15T14:10:47.520" v="53" actId="20577"/>
          <ac:spMkLst>
            <pc:docMk/>
            <pc:sldMk cId="1773031054" sldId="2147374679"/>
            <ac:spMk id="93" creationId="{7931AF6C-5864-A1F6-6B13-3BD1391355A8}"/>
          </ac:spMkLst>
        </pc:spChg>
      </pc:sldChg>
    </pc:docChg>
  </pc:docChgLst>
  <pc:docChgLst>
    <pc:chgData name="Chinju Mary George" userId="c88f99b449f9b0fa" providerId="LiveId" clId="{6656D93D-126A-4B19-BD34-6A8CA99EA62D}"/>
    <pc:docChg chg="undo custSel addSld delSld modSld">
      <pc:chgData name="Chinju Mary George" userId="c88f99b449f9b0fa" providerId="LiveId" clId="{6656D93D-126A-4B19-BD34-6A8CA99EA62D}" dt="2024-10-15T18:22:38.047" v="2979" actId="20577"/>
      <pc:docMkLst>
        <pc:docMk/>
      </pc:docMkLst>
      <pc:sldChg chg="modSp mod">
        <pc:chgData name="Chinju Mary George" userId="c88f99b449f9b0fa" providerId="LiveId" clId="{6656D93D-126A-4B19-BD34-6A8CA99EA62D}" dt="2024-10-15T15:26:28.164" v="95" actId="27636"/>
        <pc:sldMkLst>
          <pc:docMk/>
          <pc:sldMk cId="2140072024" sldId="256"/>
        </pc:sldMkLst>
        <pc:spChg chg="mod">
          <ac:chgData name="Chinju Mary George" userId="c88f99b449f9b0fa" providerId="LiveId" clId="{6656D93D-126A-4B19-BD34-6A8CA99EA62D}" dt="2024-10-15T15:26:28.164" v="95" actId="27636"/>
          <ac:spMkLst>
            <pc:docMk/>
            <pc:sldMk cId="2140072024" sldId="256"/>
            <ac:spMk id="2" creationId="{443AD00C-C743-EBE1-FD8F-2498D271E75F}"/>
          </ac:spMkLst>
        </pc:spChg>
      </pc:sldChg>
      <pc:sldChg chg="del">
        <pc:chgData name="Chinju Mary George" userId="c88f99b449f9b0fa" providerId="LiveId" clId="{6656D93D-126A-4B19-BD34-6A8CA99EA62D}" dt="2024-10-15T15:47:53.208" v="513" actId="47"/>
        <pc:sldMkLst>
          <pc:docMk/>
          <pc:sldMk cId="4285268214" sldId="257"/>
        </pc:sldMkLst>
      </pc:sldChg>
      <pc:sldChg chg="modSp mod">
        <pc:chgData name="Chinju Mary George" userId="c88f99b449f9b0fa" providerId="LiveId" clId="{6656D93D-126A-4B19-BD34-6A8CA99EA62D}" dt="2024-10-15T18:22:38.047" v="2979" actId="20577"/>
        <pc:sldMkLst>
          <pc:docMk/>
          <pc:sldMk cId="602595877" sldId="258"/>
        </pc:sldMkLst>
        <pc:graphicFrameChg chg="mod modGraphic">
          <ac:chgData name="Chinju Mary George" userId="c88f99b449f9b0fa" providerId="LiveId" clId="{6656D93D-126A-4B19-BD34-6A8CA99EA62D}" dt="2024-10-15T18:22:38.047" v="2979" actId="20577"/>
          <ac:graphicFrameMkLst>
            <pc:docMk/>
            <pc:sldMk cId="602595877" sldId="258"/>
            <ac:graphicFrameMk id="15" creationId="{50A30925-2B65-0DFC-6C67-2B390EC06AF5}"/>
          </ac:graphicFrameMkLst>
        </pc:graphicFrameChg>
      </pc:sldChg>
      <pc:sldChg chg="del">
        <pc:chgData name="Chinju Mary George" userId="c88f99b449f9b0fa" providerId="LiveId" clId="{6656D93D-126A-4B19-BD34-6A8CA99EA62D}" dt="2024-10-15T15:30:49.788" v="270" actId="47"/>
        <pc:sldMkLst>
          <pc:docMk/>
          <pc:sldMk cId="2724865818" sldId="259"/>
        </pc:sldMkLst>
      </pc:sldChg>
      <pc:sldChg chg="del">
        <pc:chgData name="Chinju Mary George" userId="c88f99b449f9b0fa" providerId="LiveId" clId="{6656D93D-126A-4B19-BD34-6A8CA99EA62D}" dt="2024-10-15T16:43:27.550" v="2056" actId="47"/>
        <pc:sldMkLst>
          <pc:docMk/>
          <pc:sldMk cId="1037919439" sldId="2147374652"/>
        </pc:sldMkLst>
      </pc:sldChg>
      <pc:sldChg chg="del">
        <pc:chgData name="Chinju Mary George" userId="c88f99b449f9b0fa" providerId="LiveId" clId="{6656D93D-126A-4B19-BD34-6A8CA99EA62D}" dt="2024-10-15T16:43:27.550" v="2056" actId="47"/>
        <pc:sldMkLst>
          <pc:docMk/>
          <pc:sldMk cId="3161915140" sldId="2147374653"/>
        </pc:sldMkLst>
      </pc:sldChg>
      <pc:sldChg chg="del">
        <pc:chgData name="Chinju Mary George" userId="c88f99b449f9b0fa" providerId="LiveId" clId="{6656D93D-126A-4B19-BD34-6A8CA99EA62D}" dt="2024-10-15T16:43:27.550" v="2056" actId="47"/>
        <pc:sldMkLst>
          <pc:docMk/>
          <pc:sldMk cId="4102676480" sldId="2147374654"/>
        </pc:sldMkLst>
      </pc:sldChg>
      <pc:sldChg chg="del">
        <pc:chgData name="Chinju Mary George" userId="c88f99b449f9b0fa" providerId="LiveId" clId="{6656D93D-126A-4B19-BD34-6A8CA99EA62D}" dt="2024-10-15T16:43:27.550" v="2056" actId="47"/>
        <pc:sldMkLst>
          <pc:docMk/>
          <pc:sldMk cId="1566180423" sldId="2147374655"/>
        </pc:sldMkLst>
      </pc:sldChg>
      <pc:sldChg chg="del">
        <pc:chgData name="Chinju Mary George" userId="c88f99b449f9b0fa" providerId="LiveId" clId="{6656D93D-126A-4B19-BD34-6A8CA99EA62D}" dt="2024-10-15T16:43:27.550" v="2056" actId="47"/>
        <pc:sldMkLst>
          <pc:docMk/>
          <pc:sldMk cId="3835421586" sldId="2147374656"/>
        </pc:sldMkLst>
      </pc:sldChg>
      <pc:sldChg chg="del">
        <pc:chgData name="Chinju Mary George" userId="c88f99b449f9b0fa" providerId="LiveId" clId="{6656D93D-126A-4B19-BD34-6A8CA99EA62D}" dt="2024-10-15T16:43:27.550" v="2056" actId="47"/>
        <pc:sldMkLst>
          <pc:docMk/>
          <pc:sldMk cId="3360534793" sldId="2147374657"/>
        </pc:sldMkLst>
      </pc:sldChg>
      <pc:sldChg chg="del">
        <pc:chgData name="Chinju Mary George" userId="c88f99b449f9b0fa" providerId="LiveId" clId="{6656D93D-126A-4B19-BD34-6A8CA99EA62D}" dt="2024-10-15T16:43:27.550" v="2056" actId="47"/>
        <pc:sldMkLst>
          <pc:docMk/>
          <pc:sldMk cId="2773746694" sldId="2147374658"/>
        </pc:sldMkLst>
      </pc:sldChg>
      <pc:sldChg chg="del">
        <pc:chgData name="Chinju Mary George" userId="c88f99b449f9b0fa" providerId="LiveId" clId="{6656D93D-126A-4B19-BD34-6A8CA99EA62D}" dt="2024-10-15T15:47:53.208" v="513" actId="47"/>
        <pc:sldMkLst>
          <pc:docMk/>
          <pc:sldMk cId="372737339" sldId="2147374659"/>
        </pc:sldMkLst>
      </pc:sldChg>
      <pc:sldChg chg="del">
        <pc:chgData name="Chinju Mary George" userId="c88f99b449f9b0fa" providerId="LiveId" clId="{6656D93D-126A-4B19-BD34-6A8CA99EA62D}" dt="2024-10-15T15:47:53.208" v="513" actId="47"/>
        <pc:sldMkLst>
          <pc:docMk/>
          <pc:sldMk cId="857868419" sldId="2147374660"/>
        </pc:sldMkLst>
      </pc:sldChg>
      <pc:sldChg chg="del">
        <pc:chgData name="Chinju Mary George" userId="c88f99b449f9b0fa" providerId="LiveId" clId="{6656D93D-126A-4B19-BD34-6A8CA99EA62D}" dt="2024-10-15T15:47:53.208" v="513" actId="47"/>
        <pc:sldMkLst>
          <pc:docMk/>
          <pc:sldMk cId="3608491435" sldId="2147374661"/>
        </pc:sldMkLst>
      </pc:sldChg>
      <pc:sldChg chg="del">
        <pc:chgData name="Chinju Mary George" userId="c88f99b449f9b0fa" providerId="LiveId" clId="{6656D93D-126A-4B19-BD34-6A8CA99EA62D}" dt="2024-10-15T15:47:53.208" v="513" actId="47"/>
        <pc:sldMkLst>
          <pc:docMk/>
          <pc:sldMk cId="231776188" sldId="2147374662"/>
        </pc:sldMkLst>
      </pc:sldChg>
      <pc:sldChg chg="del">
        <pc:chgData name="Chinju Mary George" userId="c88f99b449f9b0fa" providerId="LiveId" clId="{6656D93D-126A-4B19-BD34-6A8CA99EA62D}" dt="2024-10-15T16:43:27.550" v="2056" actId="47"/>
        <pc:sldMkLst>
          <pc:docMk/>
          <pc:sldMk cId="500578558" sldId="2147374664"/>
        </pc:sldMkLst>
      </pc:sldChg>
      <pc:sldChg chg="addSp delSp modSp mod">
        <pc:chgData name="Chinju Mary George" userId="c88f99b449f9b0fa" providerId="LiveId" clId="{6656D93D-126A-4B19-BD34-6A8CA99EA62D}" dt="2024-10-15T15:47:36.227" v="512" actId="1076"/>
        <pc:sldMkLst>
          <pc:docMk/>
          <pc:sldMk cId="3994860507" sldId="2147374665"/>
        </pc:sldMkLst>
        <pc:spChg chg="del">
          <ac:chgData name="Chinju Mary George" userId="c88f99b449f9b0fa" providerId="LiveId" clId="{6656D93D-126A-4B19-BD34-6A8CA99EA62D}" dt="2024-10-15T15:31:01.754" v="273" actId="478"/>
          <ac:spMkLst>
            <pc:docMk/>
            <pc:sldMk cId="3994860507" sldId="2147374665"/>
            <ac:spMk id="2" creationId="{DD78F590-CF87-6B98-ACB8-E44A3149C28C}"/>
          </ac:spMkLst>
        </pc:spChg>
        <pc:spChg chg="add mod">
          <ac:chgData name="Chinju Mary George" userId="c88f99b449f9b0fa" providerId="LiveId" clId="{6656D93D-126A-4B19-BD34-6A8CA99EA62D}" dt="2024-10-15T15:31:44.020" v="296" actId="207"/>
          <ac:spMkLst>
            <pc:docMk/>
            <pc:sldMk cId="3994860507" sldId="2147374665"/>
            <ac:spMk id="3" creationId="{560E0302-502D-2448-69D7-D9D98CFBCA99}"/>
          </ac:spMkLst>
        </pc:spChg>
        <pc:spChg chg="del">
          <ac:chgData name="Chinju Mary George" userId="c88f99b449f9b0fa" providerId="LiveId" clId="{6656D93D-126A-4B19-BD34-6A8CA99EA62D}" dt="2024-10-15T15:30:59.313" v="272" actId="478"/>
          <ac:spMkLst>
            <pc:docMk/>
            <pc:sldMk cId="3994860507" sldId="2147374665"/>
            <ac:spMk id="4" creationId="{B099A99C-404F-2A83-19F6-E9B30986423B}"/>
          </ac:spMkLst>
        </pc:spChg>
        <pc:spChg chg="del">
          <ac:chgData name="Chinju Mary George" userId="c88f99b449f9b0fa" providerId="LiveId" clId="{6656D93D-126A-4B19-BD34-6A8CA99EA62D}" dt="2024-10-15T15:30:59.313" v="272" actId="478"/>
          <ac:spMkLst>
            <pc:docMk/>
            <pc:sldMk cId="3994860507" sldId="2147374665"/>
            <ac:spMk id="6" creationId="{5F4DD663-DF41-F1C4-2982-1CF957145CE2}"/>
          </ac:spMkLst>
        </pc:spChg>
        <pc:spChg chg="del">
          <ac:chgData name="Chinju Mary George" userId="c88f99b449f9b0fa" providerId="LiveId" clId="{6656D93D-126A-4B19-BD34-6A8CA99EA62D}" dt="2024-10-15T15:30:59.313" v="272" actId="478"/>
          <ac:spMkLst>
            <pc:docMk/>
            <pc:sldMk cId="3994860507" sldId="2147374665"/>
            <ac:spMk id="7" creationId="{7515A5FD-ADD4-699B-6B89-C55231DD8769}"/>
          </ac:spMkLst>
        </pc:spChg>
        <pc:spChg chg="add del mod">
          <ac:chgData name="Chinju Mary George" userId="c88f99b449f9b0fa" providerId="LiveId" clId="{6656D93D-126A-4B19-BD34-6A8CA99EA62D}" dt="2024-10-15T15:31:58.710" v="298" actId="478"/>
          <ac:spMkLst>
            <pc:docMk/>
            <pc:sldMk cId="3994860507" sldId="2147374665"/>
            <ac:spMk id="8" creationId="{3508A1BF-0B22-562F-29D9-3D13F0EE1A97}"/>
          </ac:spMkLst>
        </pc:spChg>
        <pc:spChg chg="add del mod">
          <ac:chgData name="Chinju Mary George" userId="c88f99b449f9b0fa" providerId="LiveId" clId="{6656D93D-126A-4B19-BD34-6A8CA99EA62D}" dt="2024-10-15T15:34:23.635" v="309" actId="478"/>
          <ac:spMkLst>
            <pc:docMk/>
            <pc:sldMk cId="3994860507" sldId="2147374665"/>
            <ac:spMk id="10" creationId="{DB40B2D0-86F0-87EB-E662-A69D23F1F28F}"/>
          </ac:spMkLst>
        </pc:spChg>
        <pc:spChg chg="add mod">
          <ac:chgData name="Chinju Mary George" userId="c88f99b449f9b0fa" providerId="LiveId" clId="{6656D93D-126A-4B19-BD34-6A8CA99EA62D}" dt="2024-10-15T15:47:36.227" v="512" actId="1076"/>
          <ac:spMkLst>
            <pc:docMk/>
            <pc:sldMk cId="3994860507" sldId="2147374665"/>
            <ac:spMk id="12" creationId="{1B0D7B73-A90C-12FF-BA38-F363F1B56DB8}"/>
          </ac:spMkLst>
        </pc:spChg>
        <pc:spChg chg="del">
          <ac:chgData name="Chinju Mary George" userId="c88f99b449f9b0fa" providerId="LiveId" clId="{6656D93D-126A-4B19-BD34-6A8CA99EA62D}" dt="2024-10-15T15:30:59.313" v="272" actId="478"/>
          <ac:spMkLst>
            <pc:docMk/>
            <pc:sldMk cId="3994860507" sldId="2147374665"/>
            <ac:spMk id="14" creationId="{B3D72855-644C-ED8A-BFD3-0CA2B967F876}"/>
          </ac:spMkLst>
        </pc:spChg>
        <pc:spChg chg="del">
          <ac:chgData name="Chinju Mary George" userId="c88f99b449f9b0fa" providerId="LiveId" clId="{6656D93D-126A-4B19-BD34-6A8CA99EA62D}" dt="2024-10-15T15:30:59.313" v="272" actId="478"/>
          <ac:spMkLst>
            <pc:docMk/>
            <pc:sldMk cId="3994860507" sldId="2147374665"/>
            <ac:spMk id="15" creationId="{E58D59D8-842C-AF66-61F1-A708A484E49C}"/>
          </ac:spMkLst>
        </pc:spChg>
        <pc:spChg chg="del">
          <ac:chgData name="Chinju Mary George" userId="c88f99b449f9b0fa" providerId="LiveId" clId="{6656D93D-126A-4B19-BD34-6A8CA99EA62D}" dt="2024-10-15T15:30:59.313" v="272" actId="478"/>
          <ac:spMkLst>
            <pc:docMk/>
            <pc:sldMk cId="3994860507" sldId="2147374665"/>
            <ac:spMk id="17" creationId="{ABE16B92-9BFB-B1C5-CEAE-F31634EAC759}"/>
          </ac:spMkLst>
        </pc:spChg>
        <pc:spChg chg="del">
          <ac:chgData name="Chinju Mary George" userId="c88f99b449f9b0fa" providerId="LiveId" clId="{6656D93D-126A-4B19-BD34-6A8CA99EA62D}" dt="2024-10-15T15:30:59.313" v="272" actId="478"/>
          <ac:spMkLst>
            <pc:docMk/>
            <pc:sldMk cId="3994860507" sldId="2147374665"/>
            <ac:spMk id="18" creationId="{D6266A75-40A0-67A7-9F73-0D838DF43482}"/>
          </ac:spMkLst>
        </pc:spChg>
        <pc:spChg chg="del">
          <ac:chgData name="Chinju Mary George" userId="c88f99b449f9b0fa" providerId="LiveId" clId="{6656D93D-126A-4B19-BD34-6A8CA99EA62D}" dt="2024-10-15T15:30:59.313" v="272" actId="478"/>
          <ac:spMkLst>
            <pc:docMk/>
            <pc:sldMk cId="3994860507" sldId="2147374665"/>
            <ac:spMk id="19" creationId="{1DD79144-F15E-EE13-B81E-3BE76E275179}"/>
          </ac:spMkLst>
        </pc:spChg>
        <pc:spChg chg="del">
          <ac:chgData name="Chinju Mary George" userId="c88f99b449f9b0fa" providerId="LiveId" clId="{6656D93D-126A-4B19-BD34-6A8CA99EA62D}" dt="2024-10-15T15:30:59.313" v="272" actId="478"/>
          <ac:spMkLst>
            <pc:docMk/>
            <pc:sldMk cId="3994860507" sldId="2147374665"/>
            <ac:spMk id="28" creationId="{6290E4C9-CF75-9A9E-B2F1-857FDF6BD33C}"/>
          </ac:spMkLst>
        </pc:spChg>
        <pc:grpChg chg="del">
          <ac:chgData name="Chinju Mary George" userId="c88f99b449f9b0fa" providerId="LiveId" clId="{6656D93D-126A-4B19-BD34-6A8CA99EA62D}" dt="2024-10-15T15:30:59.313" v="272" actId="478"/>
          <ac:grpSpMkLst>
            <pc:docMk/>
            <pc:sldMk cId="3994860507" sldId="2147374665"/>
            <ac:grpSpMk id="52" creationId="{90C6F5E3-B0CF-52A9-5B03-3A7E773DE9CA}"/>
          </ac:grpSpMkLst>
        </pc:grpChg>
        <pc:graphicFrameChg chg="add mod modGraphic">
          <ac:chgData name="Chinju Mary George" userId="c88f99b449f9b0fa" providerId="LiveId" clId="{6656D93D-126A-4B19-BD34-6A8CA99EA62D}" dt="2024-10-15T15:47:23.005" v="511" actId="403"/>
          <ac:graphicFrameMkLst>
            <pc:docMk/>
            <pc:sldMk cId="3994860507" sldId="2147374665"/>
            <ac:graphicFrameMk id="9" creationId="{5985D4BF-F3B1-5766-B555-DC6BE76E2CCC}"/>
          </ac:graphicFrameMkLst>
        </pc:graphicFrameChg>
        <pc:picChg chg="del">
          <ac:chgData name="Chinju Mary George" userId="c88f99b449f9b0fa" providerId="LiveId" clId="{6656D93D-126A-4B19-BD34-6A8CA99EA62D}" dt="2024-10-15T15:30:52.969" v="271" actId="478"/>
          <ac:picMkLst>
            <pc:docMk/>
            <pc:sldMk cId="3994860507" sldId="2147374665"/>
            <ac:picMk id="5" creationId="{DFEA6937-1C9B-A05C-93DA-72F7C7605FC7}"/>
          </ac:picMkLst>
        </pc:picChg>
        <pc:picChg chg="del">
          <ac:chgData name="Chinju Mary George" userId="c88f99b449f9b0fa" providerId="LiveId" clId="{6656D93D-126A-4B19-BD34-6A8CA99EA62D}" dt="2024-10-15T15:30:59.313" v="272" actId="478"/>
          <ac:picMkLst>
            <pc:docMk/>
            <pc:sldMk cId="3994860507" sldId="2147374665"/>
            <ac:picMk id="11" creationId="{CFAA3DD7-7ECD-E278-BA3D-1D78CAF0D839}"/>
          </ac:picMkLst>
        </pc:picChg>
        <pc:picChg chg="del">
          <ac:chgData name="Chinju Mary George" userId="c88f99b449f9b0fa" providerId="LiveId" clId="{6656D93D-126A-4B19-BD34-6A8CA99EA62D}" dt="2024-10-15T15:30:59.313" v="272" actId="478"/>
          <ac:picMkLst>
            <pc:docMk/>
            <pc:sldMk cId="3994860507" sldId="2147374665"/>
            <ac:picMk id="13" creationId="{9A6CA11C-BD3B-0AC5-6931-60A8C2F640DC}"/>
          </ac:picMkLst>
        </pc:picChg>
      </pc:sldChg>
      <pc:sldChg chg="del">
        <pc:chgData name="Chinju Mary George" userId="c88f99b449f9b0fa" providerId="LiveId" clId="{6656D93D-126A-4B19-BD34-6A8CA99EA62D}" dt="2024-10-15T15:30:49.788" v="270" actId="47"/>
        <pc:sldMkLst>
          <pc:docMk/>
          <pc:sldMk cId="3044429725" sldId="2147374666"/>
        </pc:sldMkLst>
      </pc:sldChg>
      <pc:sldChg chg="del">
        <pc:chgData name="Chinju Mary George" userId="c88f99b449f9b0fa" providerId="LiveId" clId="{6656D93D-126A-4B19-BD34-6A8CA99EA62D}" dt="2024-10-15T16:43:27.550" v="2056" actId="47"/>
        <pc:sldMkLst>
          <pc:docMk/>
          <pc:sldMk cId="2503684353" sldId="2147374667"/>
        </pc:sldMkLst>
      </pc:sldChg>
      <pc:sldChg chg="del">
        <pc:chgData name="Chinju Mary George" userId="c88f99b449f9b0fa" providerId="LiveId" clId="{6656D93D-126A-4B19-BD34-6A8CA99EA62D}" dt="2024-10-15T16:43:27.550" v="2056" actId="47"/>
        <pc:sldMkLst>
          <pc:docMk/>
          <pc:sldMk cId="1926127179" sldId="2147374669"/>
        </pc:sldMkLst>
      </pc:sldChg>
      <pc:sldChg chg="del">
        <pc:chgData name="Chinju Mary George" userId="c88f99b449f9b0fa" providerId="LiveId" clId="{6656D93D-126A-4B19-BD34-6A8CA99EA62D}" dt="2024-10-15T16:43:27.550" v="2056" actId="47"/>
        <pc:sldMkLst>
          <pc:docMk/>
          <pc:sldMk cId="1573612876" sldId="2147374670"/>
        </pc:sldMkLst>
      </pc:sldChg>
      <pc:sldChg chg="del">
        <pc:chgData name="Chinju Mary George" userId="c88f99b449f9b0fa" providerId="LiveId" clId="{6656D93D-126A-4B19-BD34-6A8CA99EA62D}" dt="2024-10-15T16:43:27.550" v="2056" actId="47"/>
        <pc:sldMkLst>
          <pc:docMk/>
          <pc:sldMk cId="3923993318" sldId="2147374671"/>
        </pc:sldMkLst>
      </pc:sldChg>
      <pc:sldChg chg="del">
        <pc:chgData name="Chinju Mary George" userId="c88f99b449f9b0fa" providerId="LiveId" clId="{6656D93D-126A-4B19-BD34-6A8CA99EA62D}" dt="2024-10-15T16:43:27.550" v="2056" actId="47"/>
        <pc:sldMkLst>
          <pc:docMk/>
          <pc:sldMk cId="135756608" sldId="2147374672"/>
        </pc:sldMkLst>
      </pc:sldChg>
      <pc:sldChg chg="del">
        <pc:chgData name="Chinju Mary George" userId="c88f99b449f9b0fa" providerId="LiveId" clId="{6656D93D-126A-4B19-BD34-6A8CA99EA62D}" dt="2024-10-15T16:43:27.550" v="2056" actId="47"/>
        <pc:sldMkLst>
          <pc:docMk/>
          <pc:sldMk cId="515679219" sldId="2147374673"/>
        </pc:sldMkLst>
      </pc:sldChg>
      <pc:sldChg chg="del">
        <pc:chgData name="Chinju Mary George" userId="c88f99b449f9b0fa" providerId="LiveId" clId="{6656D93D-126A-4B19-BD34-6A8CA99EA62D}" dt="2024-10-15T16:43:27.550" v="2056" actId="47"/>
        <pc:sldMkLst>
          <pc:docMk/>
          <pc:sldMk cId="1994638942" sldId="2147374674"/>
        </pc:sldMkLst>
      </pc:sldChg>
      <pc:sldChg chg="del">
        <pc:chgData name="Chinju Mary George" userId="c88f99b449f9b0fa" providerId="LiveId" clId="{6656D93D-126A-4B19-BD34-6A8CA99EA62D}" dt="2024-10-15T16:43:27.550" v="2056" actId="47"/>
        <pc:sldMkLst>
          <pc:docMk/>
          <pc:sldMk cId="3449000915" sldId="2147374675"/>
        </pc:sldMkLst>
      </pc:sldChg>
      <pc:sldChg chg="del">
        <pc:chgData name="Chinju Mary George" userId="c88f99b449f9b0fa" providerId="LiveId" clId="{6656D93D-126A-4B19-BD34-6A8CA99EA62D}" dt="2024-10-15T16:43:27.550" v="2056" actId="47"/>
        <pc:sldMkLst>
          <pc:docMk/>
          <pc:sldMk cId="1326173451" sldId="2147374676"/>
        </pc:sldMkLst>
      </pc:sldChg>
      <pc:sldChg chg="del">
        <pc:chgData name="Chinju Mary George" userId="c88f99b449f9b0fa" providerId="LiveId" clId="{6656D93D-126A-4B19-BD34-6A8CA99EA62D}" dt="2024-10-15T16:43:27.550" v="2056" actId="47"/>
        <pc:sldMkLst>
          <pc:docMk/>
          <pc:sldMk cId="3442280710" sldId="2147374677"/>
        </pc:sldMkLst>
      </pc:sldChg>
      <pc:sldChg chg="del">
        <pc:chgData name="Chinju Mary George" userId="c88f99b449f9b0fa" providerId="LiveId" clId="{6656D93D-126A-4B19-BD34-6A8CA99EA62D}" dt="2024-10-15T16:43:27.550" v="2056" actId="47"/>
        <pc:sldMkLst>
          <pc:docMk/>
          <pc:sldMk cId="2824994164" sldId="2147374678"/>
        </pc:sldMkLst>
      </pc:sldChg>
      <pc:sldChg chg="del">
        <pc:chgData name="Chinju Mary George" userId="c88f99b449f9b0fa" providerId="LiveId" clId="{6656D93D-126A-4B19-BD34-6A8CA99EA62D}" dt="2024-10-15T16:43:27.550" v="2056" actId="47"/>
        <pc:sldMkLst>
          <pc:docMk/>
          <pc:sldMk cId="1773031054" sldId="2147374679"/>
        </pc:sldMkLst>
      </pc:sldChg>
      <pc:sldChg chg="del">
        <pc:chgData name="Chinju Mary George" userId="c88f99b449f9b0fa" providerId="LiveId" clId="{6656D93D-126A-4B19-BD34-6A8CA99EA62D}" dt="2024-10-15T16:43:27.550" v="2056" actId="47"/>
        <pc:sldMkLst>
          <pc:docMk/>
          <pc:sldMk cId="2193543246" sldId="2147374680"/>
        </pc:sldMkLst>
      </pc:sldChg>
      <pc:sldChg chg="del">
        <pc:chgData name="Chinju Mary George" userId="c88f99b449f9b0fa" providerId="LiveId" clId="{6656D93D-126A-4B19-BD34-6A8CA99EA62D}" dt="2024-10-15T16:43:27.550" v="2056" actId="47"/>
        <pc:sldMkLst>
          <pc:docMk/>
          <pc:sldMk cId="1131221935" sldId="2147374681"/>
        </pc:sldMkLst>
      </pc:sldChg>
      <pc:sldChg chg="del">
        <pc:chgData name="Chinju Mary George" userId="c88f99b449f9b0fa" providerId="LiveId" clId="{6656D93D-126A-4B19-BD34-6A8CA99EA62D}" dt="2024-10-15T16:43:27.550" v="2056" actId="47"/>
        <pc:sldMkLst>
          <pc:docMk/>
          <pc:sldMk cId="1691866316" sldId="2147374682"/>
        </pc:sldMkLst>
      </pc:sldChg>
      <pc:sldChg chg="addSp delSp modSp add mod">
        <pc:chgData name="Chinju Mary George" userId="c88f99b449f9b0fa" providerId="LiveId" clId="{6656D93D-126A-4B19-BD34-6A8CA99EA62D}" dt="2024-10-15T17:34:27.436" v="2216" actId="478"/>
        <pc:sldMkLst>
          <pc:docMk/>
          <pc:sldMk cId="1097756401" sldId="2147374683"/>
        </pc:sldMkLst>
        <pc:spChg chg="add del mod ord">
          <ac:chgData name="Chinju Mary George" userId="c88f99b449f9b0fa" providerId="LiveId" clId="{6656D93D-126A-4B19-BD34-6A8CA99EA62D}" dt="2024-10-15T16:14:21.933" v="1114" actId="1076"/>
          <ac:spMkLst>
            <pc:docMk/>
            <pc:sldMk cId="1097756401" sldId="2147374683"/>
            <ac:spMk id="3" creationId="{2D0DDE21-1CB2-5091-8BF2-F6A83EBC0E20}"/>
          </ac:spMkLst>
        </pc:spChg>
        <pc:spChg chg="add mod">
          <ac:chgData name="Chinju Mary George" userId="c88f99b449f9b0fa" providerId="LiveId" clId="{6656D93D-126A-4B19-BD34-6A8CA99EA62D}" dt="2024-10-15T16:21:46.928" v="1395" actId="14100"/>
          <ac:spMkLst>
            <pc:docMk/>
            <pc:sldMk cId="1097756401" sldId="2147374683"/>
            <ac:spMk id="5" creationId="{2A2D21AF-8068-B60E-4CBC-DF00DD15F345}"/>
          </ac:spMkLst>
        </pc:spChg>
        <pc:spChg chg="add del mod">
          <ac:chgData name="Chinju Mary George" userId="c88f99b449f9b0fa" providerId="LiveId" clId="{6656D93D-126A-4B19-BD34-6A8CA99EA62D}" dt="2024-10-15T16:05:32.429" v="765"/>
          <ac:spMkLst>
            <pc:docMk/>
            <pc:sldMk cId="1097756401" sldId="2147374683"/>
            <ac:spMk id="6" creationId="{93F3A280-C00E-8C19-8602-FA9FBAF8D158}"/>
          </ac:spMkLst>
        </pc:spChg>
        <pc:spChg chg="add mod">
          <ac:chgData name="Chinju Mary George" userId="c88f99b449f9b0fa" providerId="LiveId" clId="{6656D93D-126A-4B19-BD34-6A8CA99EA62D}" dt="2024-10-15T16:28:46.288" v="1761" actId="1076"/>
          <ac:spMkLst>
            <pc:docMk/>
            <pc:sldMk cId="1097756401" sldId="2147374683"/>
            <ac:spMk id="10" creationId="{7B77467B-2B8D-B23F-B3F6-B46C151D130B}"/>
          </ac:spMkLst>
        </pc:spChg>
        <pc:spChg chg="add mod">
          <ac:chgData name="Chinju Mary George" userId="c88f99b449f9b0fa" providerId="LiveId" clId="{6656D93D-126A-4B19-BD34-6A8CA99EA62D}" dt="2024-10-15T16:28:51.017" v="1762" actId="1076"/>
          <ac:spMkLst>
            <pc:docMk/>
            <pc:sldMk cId="1097756401" sldId="2147374683"/>
            <ac:spMk id="11" creationId="{31ACFEDD-B2BD-55DA-D6DB-731CB6EFD0DD}"/>
          </ac:spMkLst>
        </pc:spChg>
        <pc:spChg chg="del mod">
          <ac:chgData name="Chinju Mary George" userId="c88f99b449f9b0fa" providerId="LiveId" clId="{6656D93D-126A-4B19-BD34-6A8CA99EA62D}" dt="2024-10-15T16:00:17.469" v="631" actId="478"/>
          <ac:spMkLst>
            <pc:docMk/>
            <pc:sldMk cId="1097756401" sldId="2147374683"/>
            <ac:spMk id="12" creationId="{364A8FE9-6FC6-E109-F837-B83291C85618}"/>
          </ac:spMkLst>
        </pc:spChg>
        <pc:spChg chg="add mod">
          <ac:chgData name="Chinju Mary George" userId="c88f99b449f9b0fa" providerId="LiveId" clId="{6656D93D-126A-4B19-BD34-6A8CA99EA62D}" dt="2024-10-15T16:27:12.680" v="1710" actId="1076"/>
          <ac:spMkLst>
            <pc:docMk/>
            <pc:sldMk cId="1097756401" sldId="2147374683"/>
            <ac:spMk id="13" creationId="{71AE95BC-7E31-EC30-E544-2FB2335D88D8}"/>
          </ac:spMkLst>
        </pc:spChg>
        <pc:spChg chg="add del mod">
          <ac:chgData name="Chinju Mary George" userId="c88f99b449f9b0fa" providerId="LiveId" clId="{6656D93D-126A-4B19-BD34-6A8CA99EA62D}" dt="2024-10-15T16:23:07.778" v="1438"/>
          <ac:spMkLst>
            <pc:docMk/>
            <pc:sldMk cId="1097756401" sldId="2147374683"/>
            <ac:spMk id="18" creationId="{779F7BB1-B8CB-11ED-FB9C-038BB1E270C1}"/>
          </ac:spMkLst>
        </pc:spChg>
        <pc:spChg chg="add mod">
          <ac:chgData name="Chinju Mary George" userId="c88f99b449f9b0fa" providerId="LiveId" clId="{6656D93D-126A-4B19-BD34-6A8CA99EA62D}" dt="2024-10-15T16:27:17.940" v="1711" actId="1076"/>
          <ac:spMkLst>
            <pc:docMk/>
            <pc:sldMk cId="1097756401" sldId="2147374683"/>
            <ac:spMk id="19" creationId="{57A4F36A-1FBD-9D87-F617-461D198C6145}"/>
          </ac:spMkLst>
        </pc:spChg>
        <pc:spChg chg="add mod">
          <ac:chgData name="Chinju Mary George" userId="c88f99b449f9b0fa" providerId="LiveId" clId="{6656D93D-126A-4B19-BD34-6A8CA99EA62D}" dt="2024-10-15T16:24:14.649" v="1461"/>
          <ac:spMkLst>
            <pc:docMk/>
            <pc:sldMk cId="1097756401" sldId="2147374683"/>
            <ac:spMk id="21" creationId="{EA6855BB-8173-BECC-4827-5402D5C628BD}"/>
          </ac:spMkLst>
        </pc:spChg>
        <pc:spChg chg="add mod">
          <ac:chgData name="Chinju Mary George" userId="c88f99b449f9b0fa" providerId="LiveId" clId="{6656D93D-126A-4B19-BD34-6A8CA99EA62D}" dt="2024-10-15T16:44:32.108" v="2130" actId="113"/>
          <ac:spMkLst>
            <pc:docMk/>
            <pc:sldMk cId="1097756401" sldId="2147374683"/>
            <ac:spMk id="22" creationId="{47EF8AAB-EE26-9257-BD86-941CD955DC0B}"/>
          </ac:spMkLst>
        </pc:spChg>
        <pc:spChg chg="add mod">
          <ac:chgData name="Chinju Mary George" userId="c88f99b449f9b0fa" providerId="LiveId" clId="{6656D93D-126A-4B19-BD34-6A8CA99EA62D}" dt="2024-10-15T16:28:29.463" v="1760" actId="1076"/>
          <ac:spMkLst>
            <pc:docMk/>
            <pc:sldMk cId="1097756401" sldId="2147374683"/>
            <ac:spMk id="25" creationId="{0CBB3E9F-BF5D-7136-07DA-7F89A331BAE1}"/>
          </ac:spMkLst>
        </pc:spChg>
        <pc:spChg chg="add del mod">
          <ac:chgData name="Chinju Mary George" userId="c88f99b449f9b0fa" providerId="LiveId" clId="{6656D93D-126A-4B19-BD34-6A8CA99EA62D}" dt="2024-10-15T16:44:39.374" v="2131" actId="113"/>
          <ac:spMkLst>
            <pc:docMk/>
            <pc:sldMk cId="1097756401" sldId="2147374683"/>
            <ac:spMk id="26" creationId="{DA4B109B-FBA7-E9A0-9A43-54A919E03F41}"/>
          </ac:spMkLst>
        </pc:spChg>
        <pc:spChg chg="add">
          <ac:chgData name="Chinju Mary George" userId="c88f99b449f9b0fa" providerId="LiveId" clId="{6656D93D-126A-4B19-BD34-6A8CA99EA62D}" dt="2024-10-15T16:38:52.353" v="1925"/>
          <ac:spMkLst>
            <pc:docMk/>
            <pc:sldMk cId="1097756401" sldId="2147374683"/>
            <ac:spMk id="27" creationId="{8091361C-3818-4334-4726-31E74E778CCC}"/>
          </ac:spMkLst>
        </pc:spChg>
        <pc:spChg chg="add del mod">
          <ac:chgData name="Chinju Mary George" userId="c88f99b449f9b0fa" providerId="LiveId" clId="{6656D93D-126A-4B19-BD34-6A8CA99EA62D}" dt="2024-10-15T17:34:27.436" v="2216" actId="478"/>
          <ac:spMkLst>
            <pc:docMk/>
            <pc:sldMk cId="1097756401" sldId="2147374683"/>
            <ac:spMk id="29" creationId="{93934D36-0E84-7A73-D51B-D07756E089CB}"/>
          </ac:spMkLst>
        </pc:spChg>
        <pc:spChg chg="add del mod">
          <ac:chgData name="Chinju Mary George" userId="c88f99b449f9b0fa" providerId="LiveId" clId="{6656D93D-126A-4B19-BD34-6A8CA99EA62D}" dt="2024-10-15T17:34:24.933" v="2215" actId="478"/>
          <ac:spMkLst>
            <pc:docMk/>
            <pc:sldMk cId="1097756401" sldId="2147374683"/>
            <ac:spMk id="34" creationId="{C8FA36C1-85B6-4B53-D0BC-3AF6AA47F2AE}"/>
          </ac:spMkLst>
        </pc:spChg>
        <pc:graphicFrameChg chg="del mod">
          <ac:chgData name="Chinju Mary George" userId="c88f99b449f9b0fa" providerId="LiveId" clId="{6656D93D-126A-4B19-BD34-6A8CA99EA62D}" dt="2024-10-15T15:58:09.901" v="611" actId="478"/>
          <ac:graphicFrameMkLst>
            <pc:docMk/>
            <pc:sldMk cId="1097756401" sldId="2147374683"/>
            <ac:graphicFrameMk id="9" creationId="{14150D89-A0B3-B526-6254-7F3C37BB1C75}"/>
          </ac:graphicFrameMkLst>
        </pc:graphicFrameChg>
        <pc:graphicFrameChg chg="add del mod">
          <ac:chgData name="Chinju Mary George" userId="c88f99b449f9b0fa" providerId="LiveId" clId="{6656D93D-126A-4B19-BD34-6A8CA99EA62D}" dt="2024-10-15T17:34:21.838" v="2214" actId="478"/>
          <ac:graphicFrameMkLst>
            <pc:docMk/>
            <pc:sldMk cId="1097756401" sldId="2147374683"/>
            <ac:graphicFrameMk id="28" creationId="{6D0DD473-38F0-5AB7-7C9B-F59A2B8F893A}"/>
          </ac:graphicFrameMkLst>
        </pc:graphicFrameChg>
        <pc:picChg chg="add del mod">
          <ac:chgData name="Chinju Mary George" userId="c88f99b449f9b0fa" providerId="LiveId" clId="{6656D93D-126A-4B19-BD34-6A8CA99EA62D}" dt="2024-10-15T16:05:32.415" v="763" actId="478"/>
          <ac:picMkLst>
            <pc:docMk/>
            <pc:sldMk cId="1097756401" sldId="2147374683"/>
            <ac:picMk id="4" creationId="{D88CD7E1-A2E8-CD04-07FA-6D2757C16C05}"/>
          </ac:picMkLst>
        </pc:picChg>
        <pc:picChg chg="add del mod">
          <ac:chgData name="Chinju Mary George" userId="c88f99b449f9b0fa" providerId="LiveId" clId="{6656D93D-126A-4B19-BD34-6A8CA99EA62D}" dt="2024-10-15T16:06:11.415" v="771" actId="478"/>
          <ac:picMkLst>
            <pc:docMk/>
            <pc:sldMk cId="1097756401" sldId="2147374683"/>
            <ac:picMk id="7" creationId="{9E85B6D4-747C-0192-E826-738A6F54E7E4}"/>
          </ac:picMkLst>
        </pc:picChg>
        <pc:picChg chg="add mod">
          <ac:chgData name="Chinju Mary George" userId="c88f99b449f9b0fa" providerId="LiveId" clId="{6656D93D-126A-4B19-BD34-6A8CA99EA62D}" dt="2024-10-15T16:22:15.996" v="1402" actId="1076"/>
          <ac:picMkLst>
            <pc:docMk/>
            <pc:sldMk cId="1097756401" sldId="2147374683"/>
            <ac:picMk id="8" creationId="{F84AB365-F9C5-13B7-C44D-FD244A7FEFB0}"/>
          </ac:picMkLst>
        </pc:picChg>
        <pc:picChg chg="add mod">
          <ac:chgData name="Chinju Mary George" userId="c88f99b449f9b0fa" providerId="LiveId" clId="{6656D93D-126A-4B19-BD34-6A8CA99EA62D}" dt="2024-10-15T16:16:07.155" v="1151"/>
          <ac:picMkLst>
            <pc:docMk/>
            <pc:sldMk cId="1097756401" sldId="2147374683"/>
            <ac:picMk id="14" creationId="{C46D0E1B-C015-5229-2222-214E40FDCF78}"/>
          </ac:picMkLst>
        </pc:picChg>
        <pc:picChg chg="add mod">
          <ac:chgData name="Chinju Mary George" userId="c88f99b449f9b0fa" providerId="LiveId" clId="{6656D93D-126A-4B19-BD34-6A8CA99EA62D}" dt="2024-10-15T16:22:11.361" v="1401" actId="1076"/>
          <ac:picMkLst>
            <pc:docMk/>
            <pc:sldMk cId="1097756401" sldId="2147374683"/>
            <ac:picMk id="15" creationId="{539D6D3C-F56A-7400-44D3-E16308000C11}"/>
          </ac:picMkLst>
        </pc:picChg>
        <pc:picChg chg="add del mod">
          <ac:chgData name="Chinju Mary George" userId="c88f99b449f9b0fa" providerId="LiveId" clId="{6656D93D-126A-4B19-BD34-6A8CA99EA62D}" dt="2024-10-15T16:19:27.947" v="1365" actId="478"/>
          <ac:picMkLst>
            <pc:docMk/>
            <pc:sldMk cId="1097756401" sldId="2147374683"/>
            <ac:picMk id="16" creationId="{E8032EB1-F999-08C5-B01B-A6DD298117B9}"/>
          </ac:picMkLst>
        </pc:picChg>
        <pc:picChg chg="add mod">
          <ac:chgData name="Chinju Mary George" userId="c88f99b449f9b0fa" providerId="LiveId" clId="{6656D93D-126A-4B19-BD34-6A8CA99EA62D}" dt="2024-10-15T16:23:21.078" v="1442" actId="1076"/>
          <ac:picMkLst>
            <pc:docMk/>
            <pc:sldMk cId="1097756401" sldId="2147374683"/>
            <ac:picMk id="17" creationId="{04EA40DA-7D8A-4AAE-C5F8-6B65984D030D}"/>
          </ac:picMkLst>
        </pc:picChg>
        <pc:picChg chg="add mod">
          <ac:chgData name="Chinju Mary George" userId="c88f99b449f9b0fa" providerId="LiveId" clId="{6656D93D-126A-4B19-BD34-6A8CA99EA62D}" dt="2024-10-15T16:07:02.679" v="772"/>
          <ac:picMkLst>
            <pc:docMk/>
            <pc:sldMk cId="1097756401" sldId="2147374683"/>
            <ac:picMk id="20" creationId="{C1932EC2-E519-E04B-850D-ED31AD419517}"/>
          </ac:picMkLst>
        </pc:picChg>
        <pc:picChg chg="add mod">
          <ac:chgData name="Chinju Mary George" userId="c88f99b449f9b0fa" providerId="LiveId" clId="{6656D93D-126A-4B19-BD34-6A8CA99EA62D}" dt="2024-10-15T16:26:35.878" v="1703"/>
          <ac:picMkLst>
            <pc:docMk/>
            <pc:sldMk cId="1097756401" sldId="2147374683"/>
            <ac:picMk id="23" creationId="{F942F03A-E63D-293E-D428-5CE3E8630FF0}"/>
          </ac:picMkLst>
        </pc:picChg>
        <pc:picChg chg="add mod">
          <ac:chgData name="Chinju Mary George" userId="c88f99b449f9b0fa" providerId="LiveId" clId="{6656D93D-126A-4B19-BD34-6A8CA99EA62D}" dt="2024-10-15T16:26:52.232" v="1707" actId="1076"/>
          <ac:picMkLst>
            <pc:docMk/>
            <pc:sldMk cId="1097756401" sldId="2147374683"/>
            <ac:picMk id="24" creationId="{3A0D0268-BFE1-294E-6B2F-A91018E37863}"/>
          </ac:picMkLst>
        </pc:picChg>
        <pc:cxnChg chg="add del mod">
          <ac:chgData name="Chinju Mary George" userId="c88f99b449f9b0fa" providerId="LiveId" clId="{6656D93D-126A-4B19-BD34-6A8CA99EA62D}" dt="2024-10-15T17:34:24.933" v="2215" actId="478"/>
          <ac:cxnSpMkLst>
            <pc:docMk/>
            <pc:sldMk cId="1097756401" sldId="2147374683"/>
            <ac:cxnSpMk id="31" creationId="{7A72ED21-C1CA-75FF-899F-2AFFB2A73CE9}"/>
          </ac:cxnSpMkLst>
        </pc:cxnChg>
      </pc:sldChg>
      <pc:sldChg chg="addSp delSp modSp add mod">
        <pc:chgData name="Chinju Mary George" userId="c88f99b449f9b0fa" providerId="LiveId" clId="{6656D93D-126A-4B19-BD34-6A8CA99EA62D}" dt="2024-10-15T17:35:25.326" v="2308" actId="20577"/>
        <pc:sldMkLst>
          <pc:docMk/>
          <pc:sldMk cId="1137338901" sldId="2147374684"/>
        </pc:sldMkLst>
        <pc:spChg chg="add mod">
          <ac:chgData name="Chinju Mary George" userId="c88f99b449f9b0fa" providerId="LiveId" clId="{6656D93D-126A-4B19-BD34-6A8CA99EA62D}" dt="2024-10-15T17:35:25.326" v="2308" actId="20577"/>
          <ac:spMkLst>
            <pc:docMk/>
            <pc:sldMk cId="1137338901" sldId="2147374684"/>
            <ac:spMk id="2" creationId="{5501A45A-B386-A2A6-5E01-3BB5F2472CA5}"/>
          </ac:spMkLst>
        </pc:spChg>
        <pc:spChg chg="mod">
          <ac:chgData name="Chinju Mary George" userId="c88f99b449f9b0fa" providerId="LiveId" clId="{6656D93D-126A-4B19-BD34-6A8CA99EA62D}" dt="2024-10-15T16:44:15.624" v="2128" actId="20577"/>
          <ac:spMkLst>
            <pc:docMk/>
            <pc:sldMk cId="1137338901" sldId="2147374684"/>
            <ac:spMk id="3" creationId="{C8C09CEA-7F3D-27F4-48B5-EC91F9660638}"/>
          </ac:spMkLst>
        </pc:spChg>
        <pc:spChg chg="mod">
          <ac:chgData name="Chinju Mary George" userId="c88f99b449f9b0fa" providerId="LiveId" clId="{6656D93D-126A-4B19-BD34-6A8CA99EA62D}" dt="2024-10-15T16:45:26.531" v="2200" actId="20577"/>
          <ac:spMkLst>
            <pc:docMk/>
            <pc:sldMk cId="1137338901" sldId="2147374684"/>
            <ac:spMk id="22" creationId="{D5685C85-98A6-D517-CB70-500C9022B593}"/>
          </ac:spMkLst>
        </pc:spChg>
        <pc:spChg chg="mod">
          <ac:chgData name="Chinju Mary George" userId="c88f99b449f9b0fa" providerId="LiveId" clId="{6656D93D-126A-4B19-BD34-6A8CA99EA62D}" dt="2024-10-15T16:46:07.671" v="2211" actId="20577"/>
          <ac:spMkLst>
            <pc:docMk/>
            <pc:sldMk cId="1137338901" sldId="2147374684"/>
            <ac:spMk id="26" creationId="{9900E8C5-EA7B-A9C0-F3BA-FAF344C39050}"/>
          </ac:spMkLst>
        </pc:spChg>
        <pc:spChg chg="del">
          <ac:chgData name="Chinju Mary George" userId="c88f99b449f9b0fa" providerId="LiveId" clId="{6656D93D-126A-4B19-BD34-6A8CA99EA62D}" dt="2024-10-15T17:33:57.163" v="2213" actId="478"/>
          <ac:spMkLst>
            <pc:docMk/>
            <pc:sldMk cId="1137338901" sldId="2147374684"/>
            <ac:spMk id="29" creationId="{A161B859-BB67-BF83-1ADF-609678FA9496}"/>
          </ac:spMkLst>
        </pc:spChg>
        <pc:spChg chg="del">
          <ac:chgData name="Chinju Mary George" userId="c88f99b449f9b0fa" providerId="LiveId" clId="{6656D93D-126A-4B19-BD34-6A8CA99EA62D}" dt="2024-10-15T17:33:53.302" v="2212" actId="478"/>
          <ac:spMkLst>
            <pc:docMk/>
            <pc:sldMk cId="1137338901" sldId="2147374684"/>
            <ac:spMk id="34" creationId="{B5F606DC-5149-BB1E-2265-00490941E1FC}"/>
          </ac:spMkLst>
        </pc:spChg>
        <pc:graphicFrameChg chg="del">
          <ac:chgData name="Chinju Mary George" userId="c88f99b449f9b0fa" providerId="LiveId" clId="{6656D93D-126A-4B19-BD34-6A8CA99EA62D}" dt="2024-10-15T16:44:20.817" v="2129" actId="478"/>
          <ac:graphicFrameMkLst>
            <pc:docMk/>
            <pc:sldMk cId="1137338901" sldId="2147374684"/>
            <ac:graphicFrameMk id="28" creationId="{92EEB81D-17EB-C9E2-50E4-74045EEF6BF5}"/>
          </ac:graphicFrameMkLst>
        </pc:graphicFrameChg>
        <pc:picChg chg="mod">
          <ac:chgData name="Chinju Mary George" userId="c88f99b449f9b0fa" providerId="LiveId" clId="{6656D93D-126A-4B19-BD34-6A8CA99EA62D}" dt="2024-10-15T17:34:37.367" v="2219" actId="1076"/>
          <ac:picMkLst>
            <pc:docMk/>
            <pc:sldMk cId="1137338901" sldId="2147374684"/>
            <ac:picMk id="15" creationId="{688C7307-D4EF-2E36-2D44-DA1D1941B0CE}"/>
          </ac:picMkLst>
        </pc:picChg>
        <pc:cxnChg chg="del">
          <ac:chgData name="Chinju Mary George" userId="c88f99b449f9b0fa" providerId="LiveId" clId="{6656D93D-126A-4B19-BD34-6A8CA99EA62D}" dt="2024-10-15T17:33:57.163" v="2213" actId="478"/>
          <ac:cxnSpMkLst>
            <pc:docMk/>
            <pc:sldMk cId="1137338901" sldId="2147374684"/>
            <ac:cxnSpMk id="31" creationId="{08699BDC-2578-768D-A5C1-1E007A81F37F}"/>
          </ac:cxnSpMkLst>
        </pc:cxnChg>
      </pc:sldChg>
      <pc:sldChg chg="modSp add mod">
        <pc:chgData name="Chinju Mary George" userId="c88f99b449f9b0fa" providerId="LiveId" clId="{6656D93D-126A-4B19-BD34-6A8CA99EA62D}" dt="2024-10-15T17:38:50.337" v="2399" actId="20577"/>
        <pc:sldMkLst>
          <pc:docMk/>
          <pc:sldMk cId="169013034" sldId="2147374685"/>
        </pc:sldMkLst>
        <pc:spChg chg="mod">
          <ac:chgData name="Chinju Mary George" userId="c88f99b449f9b0fa" providerId="LiveId" clId="{6656D93D-126A-4B19-BD34-6A8CA99EA62D}" dt="2024-10-15T17:37:19.584" v="2393" actId="207"/>
          <ac:spMkLst>
            <pc:docMk/>
            <pc:sldMk cId="169013034" sldId="2147374685"/>
            <ac:spMk id="2" creationId="{EA8C5B58-1F98-480A-D72F-584247CE4C87}"/>
          </ac:spMkLst>
        </pc:spChg>
        <pc:spChg chg="mod">
          <ac:chgData name="Chinju Mary George" userId="c88f99b449f9b0fa" providerId="LiveId" clId="{6656D93D-126A-4B19-BD34-6A8CA99EA62D}" dt="2024-10-15T17:38:50.337" v="2399" actId="20577"/>
          <ac:spMkLst>
            <pc:docMk/>
            <pc:sldMk cId="169013034" sldId="2147374685"/>
            <ac:spMk id="3" creationId="{544B203C-0BB3-4605-DC42-04D0CFD3E681}"/>
          </ac:spMkLst>
        </pc:spChg>
        <pc:spChg chg="mod">
          <ac:chgData name="Chinju Mary George" userId="c88f99b449f9b0fa" providerId="LiveId" clId="{6656D93D-126A-4B19-BD34-6A8CA99EA62D}" dt="2024-10-15T17:37:28.592" v="2395" actId="20577"/>
          <ac:spMkLst>
            <pc:docMk/>
            <pc:sldMk cId="169013034" sldId="2147374685"/>
            <ac:spMk id="22" creationId="{DEDA8AAE-06AC-A6A6-E268-6FA171F8C29E}"/>
          </ac:spMkLst>
        </pc:spChg>
        <pc:spChg chg="mod">
          <ac:chgData name="Chinju Mary George" userId="c88f99b449f9b0fa" providerId="LiveId" clId="{6656D93D-126A-4B19-BD34-6A8CA99EA62D}" dt="2024-10-15T17:36:44.567" v="2391" actId="20577"/>
          <ac:spMkLst>
            <pc:docMk/>
            <pc:sldMk cId="169013034" sldId="2147374685"/>
            <ac:spMk id="26" creationId="{62145943-66FB-9892-1569-63DD975A5122}"/>
          </ac:spMkLst>
        </pc:spChg>
      </pc:sldChg>
      <pc:sldChg chg="delSp modSp add mod">
        <pc:chgData name="Chinju Mary George" userId="c88f99b449f9b0fa" providerId="LiveId" clId="{6656D93D-126A-4B19-BD34-6A8CA99EA62D}" dt="2024-10-15T18:21:53.411" v="2958" actId="113"/>
        <pc:sldMkLst>
          <pc:docMk/>
          <pc:sldMk cId="4262264447" sldId="2147374686"/>
        </pc:sldMkLst>
        <pc:spChg chg="del">
          <ac:chgData name="Chinju Mary George" userId="c88f99b449f9b0fa" providerId="LiveId" clId="{6656D93D-126A-4B19-BD34-6A8CA99EA62D}" dt="2024-10-15T17:41:42.066" v="2595" actId="478"/>
          <ac:spMkLst>
            <pc:docMk/>
            <pc:sldMk cId="4262264447" sldId="2147374686"/>
            <ac:spMk id="2" creationId="{9A0D6E4A-CAA8-3F4A-7C47-EBD7CD233512}"/>
          </ac:spMkLst>
        </pc:spChg>
        <pc:spChg chg="mod">
          <ac:chgData name="Chinju Mary George" userId="c88f99b449f9b0fa" providerId="LiveId" clId="{6656D93D-126A-4B19-BD34-6A8CA99EA62D}" dt="2024-10-15T17:40:00.315" v="2495" actId="20577"/>
          <ac:spMkLst>
            <pc:docMk/>
            <pc:sldMk cId="4262264447" sldId="2147374686"/>
            <ac:spMk id="3" creationId="{28FB5555-44CE-A3D0-EE2C-461D90C3B957}"/>
          </ac:spMkLst>
        </pc:spChg>
        <pc:spChg chg="mod">
          <ac:chgData name="Chinju Mary George" userId="c88f99b449f9b0fa" providerId="LiveId" clId="{6656D93D-126A-4B19-BD34-6A8CA99EA62D}" dt="2024-10-15T17:40:22.865" v="2523" actId="20577"/>
          <ac:spMkLst>
            <pc:docMk/>
            <pc:sldMk cId="4262264447" sldId="2147374686"/>
            <ac:spMk id="11" creationId="{211279F5-4133-1FBB-84BB-532FEC6AF699}"/>
          </ac:spMkLst>
        </pc:spChg>
        <pc:spChg chg="mod">
          <ac:chgData name="Chinju Mary George" userId="c88f99b449f9b0fa" providerId="LiveId" clId="{6656D93D-126A-4B19-BD34-6A8CA99EA62D}" dt="2024-10-15T18:21:53.411" v="2958" actId="113"/>
          <ac:spMkLst>
            <pc:docMk/>
            <pc:sldMk cId="4262264447" sldId="2147374686"/>
            <ac:spMk id="22" creationId="{FDDFCDF1-FF9F-265F-7D73-550667812DBE}"/>
          </ac:spMkLst>
        </pc:spChg>
        <pc:spChg chg="mod">
          <ac:chgData name="Chinju Mary George" userId="c88f99b449f9b0fa" providerId="LiveId" clId="{6656D93D-126A-4B19-BD34-6A8CA99EA62D}" dt="2024-10-15T18:21:46.592" v="2957" actId="113"/>
          <ac:spMkLst>
            <pc:docMk/>
            <pc:sldMk cId="4262264447" sldId="2147374686"/>
            <ac:spMk id="26" creationId="{393E4DB7-D181-D9C3-1E38-CD68F227A1D6}"/>
          </ac:spMkLst>
        </pc:spChg>
      </pc:sldChg>
      <pc:sldChg chg="addSp delSp modSp add mod">
        <pc:chgData name="Chinju Mary George" userId="c88f99b449f9b0fa" providerId="LiveId" clId="{6656D93D-126A-4B19-BD34-6A8CA99EA62D}" dt="2024-10-15T18:07:53.602" v="2786"/>
        <pc:sldMkLst>
          <pc:docMk/>
          <pc:sldMk cId="3925758669" sldId="2147374687"/>
        </pc:sldMkLst>
        <pc:spChg chg="mod">
          <ac:chgData name="Chinju Mary George" userId="c88f99b449f9b0fa" providerId="LiveId" clId="{6656D93D-126A-4B19-BD34-6A8CA99EA62D}" dt="2024-10-15T18:05:37" v="2708" actId="1076"/>
          <ac:spMkLst>
            <pc:docMk/>
            <pc:sldMk cId="3925758669" sldId="2147374687"/>
            <ac:spMk id="3" creationId="{506F8017-5EDA-0FAE-E57B-A34E083D118C}"/>
          </ac:spMkLst>
        </pc:spChg>
        <pc:spChg chg="add mod">
          <ac:chgData name="Chinju Mary George" userId="c88f99b449f9b0fa" providerId="LiveId" clId="{6656D93D-126A-4B19-BD34-6A8CA99EA62D}" dt="2024-10-15T18:05:43.642" v="2709" actId="20577"/>
          <ac:spMkLst>
            <pc:docMk/>
            <pc:sldMk cId="3925758669" sldId="2147374687"/>
            <ac:spMk id="4" creationId="{22870128-8AF0-D366-BAE0-C565B9521515}"/>
          </ac:spMkLst>
        </pc:spChg>
        <pc:spChg chg="del">
          <ac:chgData name="Chinju Mary George" userId="c88f99b449f9b0fa" providerId="LiveId" clId="{6656D93D-126A-4B19-BD34-6A8CA99EA62D}" dt="2024-10-15T17:59:29.568" v="2625" actId="478"/>
          <ac:spMkLst>
            <pc:docMk/>
            <pc:sldMk cId="3925758669" sldId="2147374687"/>
            <ac:spMk id="5" creationId="{49494333-6451-5607-1A75-388894AA3649}"/>
          </ac:spMkLst>
        </pc:spChg>
        <pc:spChg chg="add mod">
          <ac:chgData name="Chinju Mary George" userId="c88f99b449f9b0fa" providerId="LiveId" clId="{6656D93D-126A-4B19-BD34-6A8CA99EA62D}" dt="2024-10-15T18:06:57.292" v="2765" actId="1076"/>
          <ac:spMkLst>
            <pc:docMk/>
            <pc:sldMk cId="3925758669" sldId="2147374687"/>
            <ac:spMk id="6" creationId="{5F49FE05-1AD4-F5B9-7CC0-7119CBF330ED}"/>
          </ac:spMkLst>
        </pc:spChg>
        <pc:spChg chg="del">
          <ac:chgData name="Chinju Mary George" userId="c88f99b449f9b0fa" providerId="LiveId" clId="{6656D93D-126A-4B19-BD34-6A8CA99EA62D}" dt="2024-10-15T17:59:27.877" v="2624" actId="478"/>
          <ac:spMkLst>
            <pc:docMk/>
            <pc:sldMk cId="3925758669" sldId="2147374687"/>
            <ac:spMk id="10" creationId="{B161A353-507B-DDB3-852B-486008E9DAD7}"/>
          </ac:spMkLst>
        </pc:spChg>
        <pc:spChg chg="del">
          <ac:chgData name="Chinju Mary George" userId="c88f99b449f9b0fa" providerId="LiveId" clId="{6656D93D-126A-4B19-BD34-6A8CA99EA62D}" dt="2024-10-15T17:59:12.849" v="2621" actId="478"/>
          <ac:spMkLst>
            <pc:docMk/>
            <pc:sldMk cId="3925758669" sldId="2147374687"/>
            <ac:spMk id="11" creationId="{802CD91D-1FE7-1517-0554-0812C8664BAA}"/>
          </ac:spMkLst>
        </pc:spChg>
        <pc:spChg chg="del">
          <ac:chgData name="Chinju Mary George" userId="c88f99b449f9b0fa" providerId="LiveId" clId="{6656D93D-126A-4B19-BD34-6A8CA99EA62D}" dt="2024-10-15T17:59:12.849" v="2621" actId="478"/>
          <ac:spMkLst>
            <pc:docMk/>
            <pc:sldMk cId="3925758669" sldId="2147374687"/>
            <ac:spMk id="13" creationId="{9F5A5B62-259F-F980-F042-ECA5E8DCDBCB}"/>
          </ac:spMkLst>
        </pc:spChg>
        <pc:spChg chg="del">
          <ac:chgData name="Chinju Mary George" userId="c88f99b449f9b0fa" providerId="LiveId" clId="{6656D93D-126A-4B19-BD34-6A8CA99EA62D}" dt="2024-10-15T17:59:12.849" v="2621" actId="478"/>
          <ac:spMkLst>
            <pc:docMk/>
            <pc:sldMk cId="3925758669" sldId="2147374687"/>
            <ac:spMk id="19" creationId="{E65DAE97-8F77-02D7-70A5-92FC986360DF}"/>
          </ac:spMkLst>
        </pc:spChg>
        <pc:spChg chg="del">
          <ac:chgData name="Chinju Mary George" userId="c88f99b449f9b0fa" providerId="LiveId" clId="{6656D93D-126A-4B19-BD34-6A8CA99EA62D}" dt="2024-10-15T17:59:12.849" v="2621" actId="478"/>
          <ac:spMkLst>
            <pc:docMk/>
            <pc:sldMk cId="3925758669" sldId="2147374687"/>
            <ac:spMk id="22" creationId="{FF2D6372-7758-6F9E-8293-9A04A1391D08}"/>
          </ac:spMkLst>
        </pc:spChg>
        <pc:spChg chg="del">
          <ac:chgData name="Chinju Mary George" userId="c88f99b449f9b0fa" providerId="LiveId" clId="{6656D93D-126A-4B19-BD34-6A8CA99EA62D}" dt="2024-10-15T17:59:19.305" v="2623" actId="478"/>
          <ac:spMkLst>
            <pc:docMk/>
            <pc:sldMk cId="3925758669" sldId="2147374687"/>
            <ac:spMk id="25" creationId="{1AA645C5-B47D-2E37-09F0-8769E9FE1F9F}"/>
          </ac:spMkLst>
        </pc:spChg>
        <pc:spChg chg="del">
          <ac:chgData name="Chinju Mary George" userId="c88f99b449f9b0fa" providerId="LiveId" clId="{6656D93D-126A-4B19-BD34-6A8CA99EA62D}" dt="2024-10-15T17:59:19.305" v="2623" actId="478"/>
          <ac:spMkLst>
            <pc:docMk/>
            <pc:sldMk cId="3925758669" sldId="2147374687"/>
            <ac:spMk id="26" creationId="{E03BBECC-6285-159F-71FF-AAD4951F99F2}"/>
          </ac:spMkLst>
        </pc:spChg>
        <pc:graphicFrameChg chg="add mod modGraphic">
          <ac:chgData name="Chinju Mary George" userId="c88f99b449f9b0fa" providerId="LiveId" clId="{6656D93D-126A-4B19-BD34-6A8CA99EA62D}" dt="2024-10-15T18:07:53.602" v="2786"/>
          <ac:graphicFrameMkLst>
            <pc:docMk/>
            <pc:sldMk cId="3925758669" sldId="2147374687"/>
            <ac:graphicFrameMk id="2" creationId="{E8C89F0F-37B1-271B-E49B-B75708EE1C2E}"/>
          </ac:graphicFrameMkLst>
        </pc:graphicFrameChg>
        <pc:graphicFrameChg chg="add mod">
          <ac:chgData name="Chinju Mary George" userId="c88f99b449f9b0fa" providerId="LiveId" clId="{6656D93D-126A-4B19-BD34-6A8CA99EA62D}" dt="2024-10-15T18:06:33.232" v="2744" actId="14100"/>
          <ac:graphicFrameMkLst>
            <pc:docMk/>
            <pc:sldMk cId="3925758669" sldId="2147374687"/>
            <ac:graphicFrameMk id="7" creationId="{F1B1EF11-3489-8FFF-A801-90D4EEB2F466}"/>
          </ac:graphicFrameMkLst>
        </pc:graphicFrameChg>
        <pc:picChg chg="del">
          <ac:chgData name="Chinju Mary George" userId="c88f99b449f9b0fa" providerId="LiveId" clId="{6656D93D-126A-4B19-BD34-6A8CA99EA62D}" dt="2024-10-15T17:59:08.803" v="2620" actId="478"/>
          <ac:picMkLst>
            <pc:docMk/>
            <pc:sldMk cId="3925758669" sldId="2147374687"/>
            <ac:picMk id="8" creationId="{D807CA19-D997-AF8A-5B06-4344136B4547}"/>
          </ac:picMkLst>
        </pc:picChg>
        <pc:picChg chg="del">
          <ac:chgData name="Chinju Mary George" userId="c88f99b449f9b0fa" providerId="LiveId" clId="{6656D93D-126A-4B19-BD34-6A8CA99EA62D}" dt="2024-10-15T17:59:12.849" v="2621" actId="478"/>
          <ac:picMkLst>
            <pc:docMk/>
            <pc:sldMk cId="3925758669" sldId="2147374687"/>
            <ac:picMk id="15" creationId="{F8CCB1F2-CCC4-1574-FDE1-BC06F84C3829}"/>
          </ac:picMkLst>
        </pc:picChg>
        <pc:picChg chg="del">
          <ac:chgData name="Chinju Mary George" userId="c88f99b449f9b0fa" providerId="LiveId" clId="{6656D93D-126A-4B19-BD34-6A8CA99EA62D}" dt="2024-10-15T17:59:12.849" v="2621" actId="478"/>
          <ac:picMkLst>
            <pc:docMk/>
            <pc:sldMk cId="3925758669" sldId="2147374687"/>
            <ac:picMk id="17" creationId="{463F1393-FB92-8446-547E-B19C9889C80B}"/>
          </ac:picMkLst>
        </pc:picChg>
        <pc:picChg chg="del">
          <ac:chgData name="Chinju Mary George" userId="c88f99b449f9b0fa" providerId="LiveId" clId="{6656D93D-126A-4B19-BD34-6A8CA99EA62D}" dt="2024-10-15T17:59:15.759" v="2622" actId="478"/>
          <ac:picMkLst>
            <pc:docMk/>
            <pc:sldMk cId="3925758669" sldId="2147374687"/>
            <ac:picMk id="24" creationId="{12528DB5-F05B-CAAB-B5C9-CDBE14CC66A5}"/>
          </ac:picMkLst>
        </pc:picChg>
      </pc:sldChg>
      <pc:sldChg chg="addSp delSp modSp add mod">
        <pc:chgData name="Chinju Mary George" userId="c88f99b449f9b0fa" providerId="LiveId" clId="{6656D93D-126A-4B19-BD34-6A8CA99EA62D}" dt="2024-10-15T18:14:40.133" v="2920" actId="122"/>
        <pc:sldMkLst>
          <pc:docMk/>
          <pc:sldMk cId="3517469546" sldId="2147374688"/>
        </pc:sldMkLst>
        <pc:spChg chg="mod">
          <ac:chgData name="Chinju Mary George" userId="c88f99b449f9b0fa" providerId="LiveId" clId="{6656D93D-126A-4B19-BD34-6A8CA99EA62D}" dt="2024-10-15T18:14:33.433" v="2919" actId="1076"/>
          <ac:spMkLst>
            <pc:docMk/>
            <pc:sldMk cId="3517469546" sldId="2147374688"/>
            <ac:spMk id="4" creationId="{8F40A2C0-B492-5780-957B-CCD2A976B6FA}"/>
          </ac:spMkLst>
        </pc:spChg>
        <pc:spChg chg="add mod">
          <ac:chgData name="Chinju Mary George" userId="c88f99b449f9b0fa" providerId="LiveId" clId="{6656D93D-126A-4B19-BD34-6A8CA99EA62D}" dt="2024-10-15T18:14:40.133" v="2920" actId="122"/>
          <ac:spMkLst>
            <pc:docMk/>
            <pc:sldMk cId="3517469546" sldId="2147374688"/>
            <ac:spMk id="5" creationId="{21BD4A55-D911-B36D-3608-43CD0DB9536C}"/>
          </ac:spMkLst>
        </pc:spChg>
        <pc:spChg chg="del">
          <ac:chgData name="Chinju Mary George" userId="c88f99b449f9b0fa" providerId="LiveId" clId="{6656D93D-126A-4B19-BD34-6A8CA99EA62D}" dt="2024-10-15T18:08:17.337" v="2788" actId="478"/>
          <ac:spMkLst>
            <pc:docMk/>
            <pc:sldMk cId="3517469546" sldId="2147374688"/>
            <ac:spMk id="6" creationId="{11B95C9A-1D17-E3D0-9C2F-773199C3BA18}"/>
          </ac:spMkLst>
        </pc:spChg>
        <pc:graphicFrameChg chg="del">
          <ac:chgData name="Chinju Mary George" userId="c88f99b449f9b0fa" providerId="LiveId" clId="{6656D93D-126A-4B19-BD34-6A8CA99EA62D}" dt="2024-10-15T18:08:20.763" v="2789" actId="478"/>
          <ac:graphicFrameMkLst>
            <pc:docMk/>
            <pc:sldMk cId="3517469546" sldId="2147374688"/>
            <ac:graphicFrameMk id="2" creationId="{93B405CA-46E6-D846-B1AF-35F1ECD3D42A}"/>
          </ac:graphicFrameMkLst>
        </pc:graphicFrameChg>
        <pc:graphicFrameChg chg="del mod">
          <ac:chgData name="Chinju Mary George" userId="c88f99b449f9b0fa" providerId="LiveId" clId="{6656D93D-126A-4B19-BD34-6A8CA99EA62D}" dt="2024-10-15T18:08:25.233" v="2791" actId="478"/>
          <ac:graphicFrameMkLst>
            <pc:docMk/>
            <pc:sldMk cId="3517469546" sldId="2147374688"/>
            <ac:graphicFrameMk id="7" creationId="{59C8D9B5-E7FC-1BFA-6BA1-903A55B5285D}"/>
          </ac:graphicFrameMkLst>
        </pc:graphicFrameChg>
      </pc:sldChg>
      <pc:sldChg chg="delSp modSp add mod">
        <pc:chgData name="Chinju Mary George" userId="c88f99b449f9b0fa" providerId="LiveId" clId="{6656D93D-126A-4B19-BD34-6A8CA99EA62D}" dt="2024-10-15T18:21:19.617" v="2956"/>
        <pc:sldMkLst>
          <pc:docMk/>
          <pc:sldMk cId="1010202826" sldId="2147374689"/>
        </pc:sldMkLst>
        <pc:spChg chg="mod">
          <ac:chgData name="Chinju Mary George" userId="c88f99b449f9b0fa" providerId="LiveId" clId="{6656D93D-126A-4B19-BD34-6A8CA99EA62D}" dt="2024-10-15T18:19:46.909" v="2932" actId="20577"/>
          <ac:spMkLst>
            <pc:docMk/>
            <pc:sldMk cId="1010202826" sldId="2147374689"/>
            <ac:spMk id="3" creationId="{D7026622-2AA1-B10B-3810-0FADD5376AFF}"/>
          </ac:spMkLst>
        </pc:spChg>
        <pc:spChg chg="mod">
          <ac:chgData name="Chinju Mary George" userId="c88f99b449f9b0fa" providerId="LiveId" clId="{6656D93D-126A-4B19-BD34-6A8CA99EA62D}" dt="2024-10-15T18:21:19.617" v="2956"/>
          <ac:spMkLst>
            <pc:docMk/>
            <pc:sldMk cId="1010202826" sldId="2147374689"/>
            <ac:spMk id="4" creationId="{D4FC81B7-AD2D-132B-3097-4410B7635082}"/>
          </ac:spMkLst>
        </pc:spChg>
        <pc:spChg chg="del">
          <ac:chgData name="Chinju Mary George" userId="c88f99b449f9b0fa" providerId="LiveId" clId="{6656D93D-126A-4B19-BD34-6A8CA99EA62D}" dt="2024-10-15T18:19:50.580" v="2933" actId="478"/>
          <ac:spMkLst>
            <pc:docMk/>
            <pc:sldMk cId="1010202826" sldId="2147374689"/>
            <ac:spMk id="5" creationId="{08EA2E72-DDE7-CE4C-8F82-E0BAD4380E31}"/>
          </ac:spMkLst>
        </pc:spChg>
      </pc:sldChg>
    </pc:docChg>
  </pc:docChgLst>
  <pc:docChgLst>
    <pc:chgData name="Jeffrey Joseph" userId="6fada76c2a922461" providerId="LiveId" clId="{1D94CB64-612B-4703-BA5F-FC79B372C925}"/>
    <pc:docChg chg="undo redo custSel addSld delSld modSld sldOrd">
      <pc:chgData name="Jeffrey Joseph" userId="6fada76c2a922461" providerId="LiveId" clId="{1D94CB64-612B-4703-BA5F-FC79B372C925}" dt="2024-10-15T02:29:41.974" v="353" actId="14100"/>
      <pc:docMkLst>
        <pc:docMk/>
      </pc:docMkLst>
      <pc:sldChg chg="modTransition">
        <pc:chgData name="Jeffrey Joseph" userId="6fada76c2a922461" providerId="LiveId" clId="{1D94CB64-612B-4703-BA5F-FC79B372C925}" dt="2024-10-15T00:36:29.604" v="6"/>
        <pc:sldMkLst>
          <pc:docMk/>
          <pc:sldMk cId="2140072024" sldId="256"/>
        </pc:sldMkLst>
      </pc:sldChg>
      <pc:sldChg chg="modTransition">
        <pc:chgData name="Jeffrey Joseph" userId="6fada76c2a922461" providerId="LiveId" clId="{1D94CB64-612B-4703-BA5F-FC79B372C925}" dt="2024-10-15T00:36:29.604" v="6"/>
        <pc:sldMkLst>
          <pc:docMk/>
          <pc:sldMk cId="4285268214" sldId="257"/>
        </pc:sldMkLst>
      </pc:sldChg>
      <pc:sldChg chg="modTransition">
        <pc:chgData name="Jeffrey Joseph" userId="6fada76c2a922461" providerId="LiveId" clId="{1D94CB64-612B-4703-BA5F-FC79B372C925}" dt="2024-10-15T00:36:29.604" v="6"/>
        <pc:sldMkLst>
          <pc:docMk/>
          <pc:sldMk cId="602595877" sldId="258"/>
        </pc:sldMkLst>
      </pc:sldChg>
      <pc:sldChg chg="delSp modSp mod modTransition">
        <pc:chgData name="Jeffrey Joseph" userId="6fada76c2a922461" providerId="LiveId" clId="{1D94CB64-612B-4703-BA5F-FC79B372C925}" dt="2024-10-15T00:36:29.604" v="6"/>
        <pc:sldMkLst>
          <pc:docMk/>
          <pc:sldMk cId="2724865818" sldId="259"/>
        </pc:sldMkLst>
        <pc:spChg chg="del">
          <ac:chgData name="Jeffrey Joseph" userId="6fada76c2a922461" providerId="LiveId" clId="{1D94CB64-612B-4703-BA5F-FC79B372C925}" dt="2024-10-15T00:36:14.130" v="4" actId="478"/>
          <ac:spMkLst>
            <pc:docMk/>
            <pc:sldMk cId="2724865818" sldId="259"/>
            <ac:spMk id="4" creationId="{C4E0A65D-2256-4662-4BE2-321796803366}"/>
          </ac:spMkLst>
        </pc:spChg>
        <pc:spChg chg="del">
          <ac:chgData name="Jeffrey Joseph" userId="6fada76c2a922461" providerId="LiveId" clId="{1D94CB64-612B-4703-BA5F-FC79B372C925}" dt="2024-10-15T00:36:14.130" v="4" actId="478"/>
          <ac:spMkLst>
            <pc:docMk/>
            <pc:sldMk cId="2724865818" sldId="259"/>
            <ac:spMk id="6" creationId="{B9993B6A-FAAB-2DFD-BE1F-19F79BCB7873}"/>
          </ac:spMkLst>
        </pc:spChg>
        <pc:spChg chg="del mod">
          <ac:chgData name="Jeffrey Joseph" userId="6fada76c2a922461" providerId="LiveId" clId="{1D94CB64-612B-4703-BA5F-FC79B372C925}" dt="2024-10-15T00:36:14.130" v="4" actId="478"/>
          <ac:spMkLst>
            <pc:docMk/>
            <pc:sldMk cId="2724865818" sldId="259"/>
            <ac:spMk id="14" creationId="{0E774D9B-6D86-31BE-3028-428BEB47CBB7}"/>
          </ac:spMkLst>
        </pc:spChg>
        <pc:spChg chg="del">
          <ac:chgData name="Jeffrey Joseph" userId="6fada76c2a922461" providerId="LiveId" clId="{1D94CB64-612B-4703-BA5F-FC79B372C925}" dt="2024-10-15T00:36:14.130" v="4" actId="478"/>
          <ac:spMkLst>
            <pc:docMk/>
            <pc:sldMk cId="2724865818" sldId="259"/>
            <ac:spMk id="17" creationId="{60635129-5BE1-15C7-0357-045C8EA8A2B0}"/>
          </ac:spMkLst>
        </pc:spChg>
        <pc:spChg chg="del">
          <ac:chgData name="Jeffrey Joseph" userId="6fada76c2a922461" providerId="LiveId" clId="{1D94CB64-612B-4703-BA5F-FC79B372C925}" dt="2024-10-15T00:36:14.130" v="4" actId="478"/>
          <ac:spMkLst>
            <pc:docMk/>
            <pc:sldMk cId="2724865818" sldId="259"/>
            <ac:spMk id="18" creationId="{F636C30A-B336-7B26-5534-A6E04D722932}"/>
          </ac:spMkLst>
        </pc:spChg>
        <pc:spChg chg="del mod">
          <ac:chgData name="Jeffrey Joseph" userId="6fada76c2a922461" providerId="LiveId" clId="{1D94CB64-612B-4703-BA5F-FC79B372C925}" dt="2024-10-15T00:36:14.130" v="4" actId="478"/>
          <ac:spMkLst>
            <pc:docMk/>
            <pc:sldMk cId="2724865818" sldId="259"/>
            <ac:spMk id="19" creationId="{246CFF57-9958-3B78-1A9E-3A80DBB02525}"/>
          </ac:spMkLst>
        </pc:spChg>
        <pc:picChg chg="del">
          <ac:chgData name="Jeffrey Joseph" userId="6fada76c2a922461" providerId="LiveId" clId="{1D94CB64-612B-4703-BA5F-FC79B372C925}" dt="2024-10-15T00:36:14.130" v="4" actId="478"/>
          <ac:picMkLst>
            <pc:docMk/>
            <pc:sldMk cId="2724865818" sldId="259"/>
            <ac:picMk id="11" creationId="{43A4BAB6-DD42-AE17-96F8-AA818BED2DBC}"/>
          </ac:picMkLst>
        </pc:picChg>
        <pc:picChg chg="del">
          <ac:chgData name="Jeffrey Joseph" userId="6fada76c2a922461" providerId="LiveId" clId="{1D94CB64-612B-4703-BA5F-FC79B372C925}" dt="2024-10-15T00:36:14.130" v="4" actId="478"/>
          <ac:picMkLst>
            <pc:docMk/>
            <pc:sldMk cId="2724865818" sldId="259"/>
            <ac:picMk id="13" creationId="{DFF77385-FC4A-CB7E-F313-05762127CA35}"/>
          </ac:picMkLst>
        </pc:picChg>
      </pc:sldChg>
      <pc:sldChg chg="addSp delSp modSp del mod modTransition">
        <pc:chgData name="Jeffrey Joseph" userId="6fada76c2a922461" providerId="LiveId" clId="{1D94CB64-612B-4703-BA5F-FC79B372C925}" dt="2024-10-15T01:27:09.159" v="316" actId="47"/>
        <pc:sldMkLst>
          <pc:docMk/>
          <pc:sldMk cId="3028923514" sldId="261"/>
        </pc:sldMkLst>
        <pc:spChg chg="del">
          <ac:chgData name="Jeffrey Joseph" userId="6fada76c2a922461" providerId="LiveId" clId="{1D94CB64-612B-4703-BA5F-FC79B372C925}" dt="2024-10-15T00:41:45.688" v="35" actId="478"/>
          <ac:spMkLst>
            <pc:docMk/>
            <pc:sldMk cId="3028923514" sldId="261"/>
            <ac:spMk id="3" creationId="{255F757C-405A-F6AB-5EBE-1F84720AB68A}"/>
          </ac:spMkLst>
        </pc:spChg>
        <pc:spChg chg="add del mod">
          <ac:chgData name="Jeffrey Joseph" userId="6fada76c2a922461" providerId="LiveId" clId="{1D94CB64-612B-4703-BA5F-FC79B372C925}" dt="2024-10-15T00:42:46.576" v="38" actId="478"/>
          <ac:spMkLst>
            <pc:docMk/>
            <pc:sldMk cId="3028923514" sldId="261"/>
            <ac:spMk id="4" creationId="{647CF202-C4D4-557F-4ACD-5324C22DD9CD}"/>
          </ac:spMkLst>
        </pc:spChg>
        <pc:graphicFrameChg chg="mod">
          <ac:chgData name="Jeffrey Joseph" userId="6fada76c2a922461" providerId="LiveId" clId="{1D94CB64-612B-4703-BA5F-FC79B372C925}" dt="2024-10-15T01:16:43.228" v="276" actId="14100"/>
          <ac:graphicFrameMkLst>
            <pc:docMk/>
            <pc:sldMk cId="3028923514" sldId="261"/>
            <ac:graphicFrameMk id="10" creationId="{8567FED1-BF3E-89E2-7B87-D31B52324899}"/>
          </ac:graphicFrameMkLst>
        </pc:graphicFrameChg>
        <pc:picChg chg="del">
          <ac:chgData name="Jeffrey Joseph" userId="6fada76c2a922461" providerId="LiveId" clId="{1D94CB64-612B-4703-BA5F-FC79B372C925}" dt="2024-10-15T00:41:44.650" v="34" actId="478"/>
          <ac:picMkLst>
            <pc:docMk/>
            <pc:sldMk cId="3028923514" sldId="261"/>
            <ac:picMk id="5" creationId="{A79E05A6-A9BE-1ADA-A441-2C73BA35A4DF}"/>
          </ac:picMkLst>
        </pc:picChg>
        <pc:picChg chg="del">
          <ac:chgData name="Jeffrey Joseph" userId="6fada76c2a922461" providerId="LiveId" clId="{1D94CB64-612B-4703-BA5F-FC79B372C925}" dt="2024-10-15T01:16:45.808" v="277" actId="478"/>
          <ac:picMkLst>
            <pc:docMk/>
            <pc:sldMk cId="3028923514" sldId="261"/>
            <ac:picMk id="18" creationId="{2AE4D429-02A4-889E-3791-00AEC0357621}"/>
          </ac:picMkLst>
        </pc:picChg>
      </pc:sldChg>
      <pc:sldChg chg="delSp modSp del mod modTransition">
        <pc:chgData name="Jeffrey Joseph" userId="6fada76c2a922461" providerId="LiveId" clId="{1D94CB64-612B-4703-BA5F-FC79B372C925}" dt="2024-10-15T00:47:58.558" v="70" actId="2696"/>
        <pc:sldMkLst>
          <pc:docMk/>
          <pc:sldMk cId="3530400193" sldId="2146846449"/>
        </pc:sldMkLst>
        <pc:spChg chg="del">
          <ac:chgData name="Jeffrey Joseph" userId="6fada76c2a922461" providerId="LiveId" clId="{1D94CB64-612B-4703-BA5F-FC79B372C925}" dt="2024-10-15T00:47:10.604" v="60" actId="478"/>
          <ac:spMkLst>
            <pc:docMk/>
            <pc:sldMk cId="3530400193" sldId="2146846449"/>
            <ac:spMk id="9" creationId="{8FD71256-0A1C-AF24-1202-C8080E5C4D15}"/>
          </ac:spMkLst>
        </pc:spChg>
        <pc:spChg chg="del">
          <ac:chgData name="Jeffrey Joseph" userId="6fada76c2a922461" providerId="LiveId" clId="{1D94CB64-612B-4703-BA5F-FC79B372C925}" dt="2024-10-15T00:47:10.604" v="60" actId="478"/>
          <ac:spMkLst>
            <pc:docMk/>
            <pc:sldMk cId="3530400193" sldId="2146846449"/>
            <ac:spMk id="11" creationId="{D22917B3-6A5C-03AF-6235-C24E1AA9CF12}"/>
          </ac:spMkLst>
        </pc:spChg>
        <pc:spChg chg="del">
          <ac:chgData name="Jeffrey Joseph" userId="6fada76c2a922461" providerId="LiveId" clId="{1D94CB64-612B-4703-BA5F-FC79B372C925}" dt="2024-10-15T00:47:13.554" v="61" actId="478"/>
          <ac:spMkLst>
            <pc:docMk/>
            <pc:sldMk cId="3530400193" sldId="2146846449"/>
            <ac:spMk id="15" creationId="{00EBF526-3905-B430-1BB1-C27434CF9FA8}"/>
          </ac:spMkLst>
        </pc:spChg>
        <pc:spChg chg="del">
          <ac:chgData name="Jeffrey Joseph" userId="6fada76c2a922461" providerId="LiveId" clId="{1D94CB64-612B-4703-BA5F-FC79B372C925}" dt="2024-10-15T00:47:13.554" v="61" actId="478"/>
          <ac:spMkLst>
            <pc:docMk/>
            <pc:sldMk cId="3530400193" sldId="2146846449"/>
            <ac:spMk id="16" creationId="{4CE72689-D616-27EF-CBB7-10BD126CCF76}"/>
          </ac:spMkLst>
        </pc:spChg>
        <pc:spChg chg="del">
          <ac:chgData name="Jeffrey Joseph" userId="6fada76c2a922461" providerId="LiveId" clId="{1D94CB64-612B-4703-BA5F-FC79B372C925}" dt="2024-10-15T00:47:13.554" v="61" actId="478"/>
          <ac:spMkLst>
            <pc:docMk/>
            <pc:sldMk cId="3530400193" sldId="2146846449"/>
            <ac:spMk id="20" creationId="{7843EB0D-8059-F5E0-2F50-79EF660A839E}"/>
          </ac:spMkLst>
        </pc:spChg>
        <pc:spChg chg="del">
          <ac:chgData name="Jeffrey Joseph" userId="6fada76c2a922461" providerId="LiveId" clId="{1D94CB64-612B-4703-BA5F-FC79B372C925}" dt="2024-10-15T00:47:13.554" v="61" actId="478"/>
          <ac:spMkLst>
            <pc:docMk/>
            <pc:sldMk cId="3530400193" sldId="2146846449"/>
            <ac:spMk id="21" creationId="{E00C60BF-E81C-A5AE-35EB-93C533878EBA}"/>
          </ac:spMkLst>
        </pc:spChg>
        <pc:spChg chg="del">
          <ac:chgData name="Jeffrey Joseph" userId="6fada76c2a922461" providerId="LiveId" clId="{1D94CB64-612B-4703-BA5F-FC79B372C925}" dt="2024-10-15T00:47:10.604" v="60" actId="478"/>
          <ac:spMkLst>
            <pc:docMk/>
            <pc:sldMk cId="3530400193" sldId="2146846449"/>
            <ac:spMk id="26" creationId="{83BEC0A8-2A8C-38C5-5C77-027622393B6D}"/>
          </ac:spMkLst>
        </pc:spChg>
        <pc:graphicFrameChg chg="del">
          <ac:chgData name="Jeffrey Joseph" userId="6fada76c2a922461" providerId="LiveId" clId="{1D94CB64-612B-4703-BA5F-FC79B372C925}" dt="2024-10-15T00:47:10.604" v="60" actId="478"/>
          <ac:graphicFrameMkLst>
            <pc:docMk/>
            <pc:sldMk cId="3530400193" sldId="2146846449"/>
            <ac:graphicFrameMk id="13" creationId="{87379B66-4335-713C-8D14-793A11093DF3}"/>
          </ac:graphicFrameMkLst>
        </pc:graphicFrameChg>
        <pc:graphicFrameChg chg="del">
          <ac:chgData name="Jeffrey Joseph" userId="6fada76c2a922461" providerId="LiveId" clId="{1D94CB64-612B-4703-BA5F-FC79B372C925}" dt="2024-10-15T00:47:13.554" v="61" actId="478"/>
          <ac:graphicFrameMkLst>
            <pc:docMk/>
            <pc:sldMk cId="3530400193" sldId="2146846449"/>
            <ac:graphicFrameMk id="17" creationId="{08F1A6A6-5C2F-F3BC-E416-71FAA30ADDAF}"/>
          </ac:graphicFrameMkLst>
        </pc:graphicFrameChg>
        <pc:graphicFrameChg chg="del">
          <ac:chgData name="Jeffrey Joseph" userId="6fada76c2a922461" providerId="LiveId" clId="{1D94CB64-612B-4703-BA5F-FC79B372C925}" dt="2024-10-15T00:47:13.554" v="61" actId="478"/>
          <ac:graphicFrameMkLst>
            <pc:docMk/>
            <pc:sldMk cId="3530400193" sldId="2146846449"/>
            <ac:graphicFrameMk id="22" creationId="{E49C3D23-5E86-6845-00B6-1AFFBD864EB8}"/>
          </ac:graphicFrameMkLst>
        </pc:graphicFrameChg>
        <pc:cxnChg chg="del mod">
          <ac:chgData name="Jeffrey Joseph" userId="6fada76c2a922461" providerId="LiveId" clId="{1D94CB64-612B-4703-BA5F-FC79B372C925}" dt="2024-10-15T00:47:17.471" v="63" actId="478"/>
          <ac:cxnSpMkLst>
            <pc:docMk/>
            <pc:sldMk cId="3530400193" sldId="2146846449"/>
            <ac:cxnSpMk id="23" creationId="{1D8CAC42-FF0B-5322-0827-C942075D36B7}"/>
          </ac:cxnSpMkLst>
        </pc:cxnChg>
        <pc:cxnChg chg="del mod">
          <ac:chgData name="Jeffrey Joseph" userId="6fada76c2a922461" providerId="LiveId" clId="{1D94CB64-612B-4703-BA5F-FC79B372C925}" dt="2024-10-15T00:47:16.751" v="62" actId="478"/>
          <ac:cxnSpMkLst>
            <pc:docMk/>
            <pc:sldMk cId="3530400193" sldId="2146846449"/>
            <ac:cxnSpMk id="24" creationId="{3CDEBDB4-35FE-4F97-1AD4-E9973CB27C2A}"/>
          </ac:cxnSpMkLst>
        </pc:cxnChg>
        <pc:cxnChg chg="del mod">
          <ac:chgData name="Jeffrey Joseph" userId="6fada76c2a922461" providerId="LiveId" clId="{1D94CB64-612B-4703-BA5F-FC79B372C925}" dt="2024-10-15T00:47:13.554" v="61" actId="478"/>
          <ac:cxnSpMkLst>
            <pc:docMk/>
            <pc:sldMk cId="3530400193" sldId="2146846449"/>
            <ac:cxnSpMk id="25" creationId="{CBF7C92F-71B9-04B8-4AF3-6206D81EA278}"/>
          </ac:cxnSpMkLst>
        </pc:cxnChg>
      </pc:sldChg>
      <pc:sldChg chg="del modTransition">
        <pc:chgData name="Jeffrey Joseph" userId="6fada76c2a922461" providerId="LiveId" clId="{1D94CB64-612B-4703-BA5F-FC79B372C925}" dt="2024-10-15T00:41:11.516" v="33" actId="2696"/>
        <pc:sldMkLst>
          <pc:docMk/>
          <pc:sldMk cId="3069024276" sldId="2146846451"/>
        </pc:sldMkLst>
      </pc:sldChg>
      <pc:sldChg chg="delSp del mod modTransition">
        <pc:chgData name="Jeffrey Joseph" userId="6fada76c2a922461" providerId="LiveId" clId="{1D94CB64-612B-4703-BA5F-FC79B372C925}" dt="2024-10-15T01:04:32.535" v="90" actId="2696"/>
        <pc:sldMkLst>
          <pc:docMk/>
          <pc:sldMk cId="498555109" sldId="2147374651"/>
        </pc:sldMkLst>
        <pc:spChg chg="del">
          <ac:chgData name="Jeffrey Joseph" userId="6fada76c2a922461" providerId="LiveId" clId="{1D94CB64-612B-4703-BA5F-FC79B372C925}" dt="2024-10-15T01:03:04.874" v="87" actId="478"/>
          <ac:spMkLst>
            <pc:docMk/>
            <pc:sldMk cId="498555109" sldId="2147374651"/>
            <ac:spMk id="19" creationId="{B7076AE2-BDAB-834C-948F-19FA4450E77F}"/>
          </ac:spMkLst>
        </pc:spChg>
        <pc:spChg chg="del">
          <ac:chgData name="Jeffrey Joseph" userId="6fada76c2a922461" providerId="LiveId" clId="{1D94CB64-612B-4703-BA5F-FC79B372C925}" dt="2024-10-15T01:03:04.874" v="87" actId="478"/>
          <ac:spMkLst>
            <pc:docMk/>
            <pc:sldMk cId="498555109" sldId="2147374651"/>
            <ac:spMk id="28" creationId="{1AD97962-9A14-BD49-9217-9FA8375AA4A4}"/>
          </ac:spMkLst>
        </pc:spChg>
        <pc:spChg chg="del">
          <ac:chgData name="Jeffrey Joseph" userId="6fada76c2a922461" providerId="LiveId" clId="{1D94CB64-612B-4703-BA5F-FC79B372C925}" dt="2024-10-15T01:03:04.874" v="87" actId="478"/>
          <ac:spMkLst>
            <pc:docMk/>
            <pc:sldMk cId="498555109" sldId="2147374651"/>
            <ac:spMk id="29" creationId="{D895D996-5EBF-2C47-B580-C241523D33D9}"/>
          </ac:spMkLst>
        </pc:spChg>
        <pc:graphicFrameChg chg="del">
          <ac:chgData name="Jeffrey Joseph" userId="6fada76c2a922461" providerId="LiveId" clId="{1D94CB64-612B-4703-BA5F-FC79B372C925}" dt="2024-10-15T01:03:04.874" v="87" actId="478"/>
          <ac:graphicFrameMkLst>
            <pc:docMk/>
            <pc:sldMk cId="498555109" sldId="2147374651"/>
            <ac:graphicFrameMk id="27" creationId="{EE93B756-D4A5-964D-B5D9-D4965805D644}"/>
          </ac:graphicFrameMkLst>
        </pc:graphicFrameChg>
      </pc:sldChg>
      <pc:sldChg chg="addSp delSp modSp mod modTransition">
        <pc:chgData name="Jeffrey Joseph" userId="6fada76c2a922461" providerId="LiveId" clId="{1D94CB64-612B-4703-BA5F-FC79B372C925}" dt="2024-10-15T01:10:34.201" v="114"/>
        <pc:sldMkLst>
          <pc:docMk/>
          <pc:sldMk cId="1037919439" sldId="2147374652"/>
        </pc:sldMkLst>
        <pc:spChg chg="add del mod">
          <ac:chgData name="Jeffrey Joseph" userId="6fada76c2a922461" providerId="LiveId" clId="{1D94CB64-612B-4703-BA5F-FC79B372C925}" dt="2024-10-15T01:09:10.343" v="103" actId="478"/>
          <ac:spMkLst>
            <pc:docMk/>
            <pc:sldMk cId="1037919439" sldId="2147374652"/>
            <ac:spMk id="3" creationId="{93BAACD5-E5B1-712E-7D43-C01621481973}"/>
          </ac:spMkLst>
        </pc:spChg>
      </pc:sldChg>
      <pc:sldChg chg="modSp mod modTransition">
        <pc:chgData name="Jeffrey Joseph" userId="6fada76c2a922461" providerId="LiveId" clId="{1D94CB64-612B-4703-BA5F-FC79B372C925}" dt="2024-10-15T01:15:40.840" v="270" actId="255"/>
        <pc:sldMkLst>
          <pc:docMk/>
          <pc:sldMk cId="3161915140" sldId="2147374653"/>
        </pc:sldMkLst>
        <pc:spChg chg="mod">
          <ac:chgData name="Jeffrey Joseph" userId="6fada76c2a922461" providerId="LiveId" clId="{1D94CB64-612B-4703-BA5F-FC79B372C925}" dt="2024-10-15T01:15:08.955" v="251" actId="255"/>
          <ac:spMkLst>
            <pc:docMk/>
            <pc:sldMk cId="3161915140" sldId="2147374653"/>
            <ac:spMk id="9" creationId="{8B1ABC48-3B2F-4F48-8417-32C96D4E66F7}"/>
          </ac:spMkLst>
        </pc:spChg>
        <pc:spChg chg="mod">
          <ac:chgData name="Jeffrey Joseph" userId="6fada76c2a922461" providerId="LiveId" clId="{1D94CB64-612B-4703-BA5F-FC79B372C925}" dt="2024-10-15T01:15:13.893" v="252" actId="255"/>
          <ac:spMkLst>
            <pc:docMk/>
            <pc:sldMk cId="3161915140" sldId="2147374653"/>
            <ac:spMk id="33" creationId="{E1915BE7-C849-9D48-98A9-7FFF0928E81F}"/>
          </ac:spMkLst>
        </pc:spChg>
        <pc:spChg chg="mod">
          <ac:chgData name="Jeffrey Joseph" userId="6fada76c2a922461" providerId="LiveId" clId="{1D94CB64-612B-4703-BA5F-FC79B372C925}" dt="2024-10-15T01:15:40.840" v="270" actId="255"/>
          <ac:spMkLst>
            <pc:docMk/>
            <pc:sldMk cId="3161915140" sldId="2147374653"/>
            <ac:spMk id="34" creationId="{268292EB-9BE1-DF4D-8987-EFCE88AF14D2}"/>
          </ac:spMkLst>
        </pc:spChg>
        <pc:spChg chg="mod">
          <ac:chgData name="Jeffrey Joseph" userId="6fada76c2a922461" providerId="LiveId" clId="{1D94CB64-612B-4703-BA5F-FC79B372C925}" dt="2024-10-15T01:15:30.571" v="268" actId="1038"/>
          <ac:spMkLst>
            <pc:docMk/>
            <pc:sldMk cId="3161915140" sldId="2147374653"/>
            <ac:spMk id="37" creationId="{F8D1F48B-5CF0-D342-A67F-521A13E034A3}"/>
          </ac:spMkLst>
        </pc:spChg>
        <pc:spChg chg="mod">
          <ac:chgData name="Jeffrey Joseph" userId="6fada76c2a922461" providerId="LiveId" clId="{1D94CB64-612B-4703-BA5F-FC79B372C925}" dt="2024-10-15T01:15:36.375" v="269" actId="255"/>
          <ac:spMkLst>
            <pc:docMk/>
            <pc:sldMk cId="3161915140" sldId="2147374653"/>
            <ac:spMk id="48" creationId="{36F924A1-6408-3B43-BB73-0ED3E0672323}"/>
          </ac:spMkLst>
        </pc:spChg>
      </pc:sldChg>
      <pc:sldChg chg="modTransition">
        <pc:chgData name="Jeffrey Joseph" userId="6fada76c2a922461" providerId="LiveId" clId="{1D94CB64-612B-4703-BA5F-FC79B372C925}" dt="2024-10-15T00:36:29.604" v="6"/>
        <pc:sldMkLst>
          <pc:docMk/>
          <pc:sldMk cId="4102676480" sldId="2147374654"/>
        </pc:sldMkLst>
      </pc:sldChg>
      <pc:sldChg chg="modTransition">
        <pc:chgData name="Jeffrey Joseph" userId="6fada76c2a922461" providerId="LiveId" clId="{1D94CB64-612B-4703-BA5F-FC79B372C925}" dt="2024-10-15T00:36:29.604" v="6"/>
        <pc:sldMkLst>
          <pc:docMk/>
          <pc:sldMk cId="1566180423" sldId="2147374655"/>
        </pc:sldMkLst>
      </pc:sldChg>
      <pc:sldChg chg="modSp mod modTransition">
        <pc:chgData name="Jeffrey Joseph" userId="6fada76c2a922461" providerId="LiveId" clId="{1D94CB64-612B-4703-BA5F-FC79B372C925}" dt="2024-10-15T01:14:02.461" v="250" actId="14"/>
        <pc:sldMkLst>
          <pc:docMk/>
          <pc:sldMk cId="3835421586" sldId="2147374656"/>
        </pc:sldMkLst>
        <pc:spChg chg="mod">
          <ac:chgData name="Jeffrey Joseph" userId="6fada76c2a922461" providerId="LiveId" clId="{1D94CB64-612B-4703-BA5F-FC79B372C925}" dt="2024-10-15T01:13:11.430" v="242" actId="2711"/>
          <ac:spMkLst>
            <pc:docMk/>
            <pc:sldMk cId="3835421586" sldId="2147374656"/>
            <ac:spMk id="6" creationId="{E937AF71-7EA9-0C4E-804B-DBA989787F8B}"/>
          </ac:spMkLst>
        </pc:spChg>
        <pc:spChg chg="mod">
          <ac:chgData name="Jeffrey Joseph" userId="6fada76c2a922461" providerId="LiveId" clId="{1D94CB64-612B-4703-BA5F-FC79B372C925}" dt="2024-10-15T01:13:19.993" v="243" actId="2711"/>
          <ac:spMkLst>
            <pc:docMk/>
            <pc:sldMk cId="3835421586" sldId="2147374656"/>
            <ac:spMk id="18" creationId="{B1D555CA-9ECF-DF43-B548-540B045075A1}"/>
          </ac:spMkLst>
        </pc:spChg>
        <pc:spChg chg="mod">
          <ac:chgData name="Jeffrey Joseph" userId="6fada76c2a922461" providerId="LiveId" clId="{1D94CB64-612B-4703-BA5F-FC79B372C925}" dt="2024-10-15T01:13:39.884" v="246" actId="2711"/>
          <ac:spMkLst>
            <pc:docMk/>
            <pc:sldMk cId="3835421586" sldId="2147374656"/>
            <ac:spMk id="19" creationId="{A6016A31-2984-5044-841F-9CBEA46CD280}"/>
          </ac:spMkLst>
        </pc:spChg>
        <pc:spChg chg="mod">
          <ac:chgData name="Jeffrey Joseph" userId="6fada76c2a922461" providerId="LiveId" clId="{1D94CB64-612B-4703-BA5F-FC79B372C925}" dt="2024-10-15T01:13:32.453" v="245" actId="2711"/>
          <ac:spMkLst>
            <pc:docMk/>
            <pc:sldMk cId="3835421586" sldId="2147374656"/>
            <ac:spMk id="27" creationId="{A71A841F-AD40-AB4F-9F6C-C21C68B8BD08}"/>
          </ac:spMkLst>
        </pc:spChg>
        <pc:spChg chg="mod">
          <ac:chgData name="Jeffrey Joseph" userId="6fada76c2a922461" providerId="LiveId" clId="{1D94CB64-612B-4703-BA5F-FC79B372C925}" dt="2024-10-15T01:14:02.461" v="250" actId="14"/>
          <ac:spMkLst>
            <pc:docMk/>
            <pc:sldMk cId="3835421586" sldId="2147374656"/>
            <ac:spMk id="29" creationId="{C94B8904-F77D-3C42-A022-E6A7FCEF7993}"/>
          </ac:spMkLst>
        </pc:spChg>
        <pc:spChg chg="mod">
          <ac:chgData name="Jeffrey Joseph" userId="6fada76c2a922461" providerId="LiveId" clId="{1D94CB64-612B-4703-BA5F-FC79B372C925}" dt="2024-10-15T01:13:45.976" v="247" actId="2711"/>
          <ac:spMkLst>
            <pc:docMk/>
            <pc:sldMk cId="3835421586" sldId="2147374656"/>
            <ac:spMk id="30" creationId="{682CC214-BE40-434F-B55C-DB0A72BC32F6}"/>
          </ac:spMkLst>
        </pc:spChg>
        <pc:spChg chg="mod">
          <ac:chgData name="Jeffrey Joseph" userId="6fada76c2a922461" providerId="LiveId" clId="{1D94CB64-612B-4703-BA5F-FC79B372C925}" dt="2024-10-15T01:13:26.147" v="244" actId="2711"/>
          <ac:spMkLst>
            <pc:docMk/>
            <pc:sldMk cId="3835421586" sldId="2147374656"/>
            <ac:spMk id="35" creationId="{D6E9C6D4-A139-0046-96BF-47ACD6B82C7B}"/>
          </ac:spMkLst>
        </pc:spChg>
        <pc:spChg chg="mod">
          <ac:chgData name="Jeffrey Joseph" userId="6fada76c2a922461" providerId="LiveId" clId="{1D94CB64-612B-4703-BA5F-FC79B372C925}" dt="2024-10-15T01:13:52.145" v="248" actId="2711"/>
          <ac:spMkLst>
            <pc:docMk/>
            <pc:sldMk cId="3835421586" sldId="2147374656"/>
            <ac:spMk id="38" creationId="{CC215F36-0BAE-D649-A842-094636185601}"/>
          </ac:spMkLst>
        </pc:spChg>
      </pc:sldChg>
      <pc:sldChg chg="modTransition">
        <pc:chgData name="Jeffrey Joseph" userId="6fada76c2a922461" providerId="LiveId" clId="{1D94CB64-612B-4703-BA5F-FC79B372C925}" dt="2024-10-15T00:36:29.604" v="6"/>
        <pc:sldMkLst>
          <pc:docMk/>
          <pc:sldMk cId="3360534793" sldId="2147374657"/>
        </pc:sldMkLst>
      </pc:sldChg>
      <pc:sldChg chg="modSp mod modTransition">
        <pc:chgData name="Jeffrey Joseph" userId="6fada76c2a922461" providerId="LiveId" clId="{1D94CB64-612B-4703-BA5F-FC79B372C925}" dt="2024-10-15T00:45:17.067" v="53" actId="14100"/>
        <pc:sldMkLst>
          <pc:docMk/>
          <pc:sldMk cId="2773746694" sldId="2147374658"/>
        </pc:sldMkLst>
        <pc:graphicFrameChg chg="mod">
          <ac:chgData name="Jeffrey Joseph" userId="6fada76c2a922461" providerId="LiveId" clId="{1D94CB64-612B-4703-BA5F-FC79B372C925}" dt="2024-10-15T00:45:17.067" v="53" actId="14100"/>
          <ac:graphicFrameMkLst>
            <pc:docMk/>
            <pc:sldMk cId="2773746694" sldId="2147374658"/>
            <ac:graphicFrameMk id="7" creationId="{C979D0AF-D673-056E-36DF-47EEE5C0A066}"/>
          </ac:graphicFrameMkLst>
        </pc:graphicFrameChg>
      </pc:sldChg>
      <pc:sldChg chg="modTransition">
        <pc:chgData name="Jeffrey Joseph" userId="6fada76c2a922461" providerId="LiveId" clId="{1D94CB64-612B-4703-BA5F-FC79B372C925}" dt="2024-10-15T00:36:29.604" v="6"/>
        <pc:sldMkLst>
          <pc:docMk/>
          <pc:sldMk cId="372737339" sldId="2147374659"/>
        </pc:sldMkLst>
      </pc:sldChg>
      <pc:sldChg chg="modTransition">
        <pc:chgData name="Jeffrey Joseph" userId="6fada76c2a922461" providerId="LiveId" clId="{1D94CB64-612B-4703-BA5F-FC79B372C925}" dt="2024-10-15T00:40:31.968" v="29"/>
        <pc:sldMkLst>
          <pc:docMk/>
          <pc:sldMk cId="857868419" sldId="2147374660"/>
        </pc:sldMkLst>
      </pc:sldChg>
      <pc:sldChg chg="modTransition">
        <pc:chgData name="Jeffrey Joseph" userId="6fada76c2a922461" providerId="LiveId" clId="{1D94CB64-612B-4703-BA5F-FC79B372C925}" dt="2024-10-15T00:36:29.604" v="6"/>
        <pc:sldMkLst>
          <pc:docMk/>
          <pc:sldMk cId="3608491435" sldId="2147374661"/>
        </pc:sldMkLst>
      </pc:sldChg>
      <pc:sldChg chg="modTransition">
        <pc:chgData name="Jeffrey Joseph" userId="6fada76c2a922461" providerId="LiveId" clId="{1D94CB64-612B-4703-BA5F-FC79B372C925}" dt="2024-10-15T00:36:29.604" v="6"/>
        <pc:sldMkLst>
          <pc:docMk/>
          <pc:sldMk cId="231776188" sldId="2147374662"/>
        </pc:sldMkLst>
      </pc:sldChg>
      <pc:sldChg chg="modSp mod modTransition">
        <pc:chgData name="Jeffrey Joseph" userId="6fada76c2a922461" providerId="LiveId" clId="{1D94CB64-612B-4703-BA5F-FC79B372C925}" dt="2024-10-15T02:17:26.793" v="319" actId="1076"/>
        <pc:sldMkLst>
          <pc:docMk/>
          <pc:sldMk cId="465989685" sldId="2147374663"/>
        </pc:sldMkLst>
        <pc:spChg chg="mod">
          <ac:chgData name="Jeffrey Joseph" userId="6fada76c2a922461" providerId="LiveId" clId="{1D94CB64-612B-4703-BA5F-FC79B372C925}" dt="2024-10-15T02:17:26.793" v="319" actId="1076"/>
          <ac:spMkLst>
            <pc:docMk/>
            <pc:sldMk cId="465989685" sldId="2147374663"/>
            <ac:spMk id="2" creationId="{4DE733E0-0189-B934-0433-5882AF48D33E}"/>
          </ac:spMkLst>
        </pc:spChg>
      </pc:sldChg>
      <pc:sldChg chg="modSp modTransition">
        <pc:chgData name="Jeffrey Joseph" userId="6fada76c2a922461" providerId="LiveId" clId="{1D94CB64-612B-4703-BA5F-FC79B372C925}" dt="2024-10-15T01:18:35.036" v="301"/>
        <pc:sldMkLst>
          <pc:docMk/>
          <pc:sldMk cId="500578558" sldId="2147374664"/>
        </pc:sldMkLst>
        <pc:graphicFrameChg chg="mod">
          <ac:chgData name="Jeffrey Joseph" userId="6fada76c2a922461" providerId="LiveId" clId="{1D94CB64-612B-4703-BA5F-FC79B372C925}" dt="2024-10-15T01:18:35.036" v="301"/>
          <ac:graphicFrameMkLst>
            <pc:docMk/>
            <pc:sldMk cId="500578558" sldId="2147374664"/>
            <ac:graphicFrameMk id="10" creationId="{FDE38F10-AB77-8678-F2A7-637E7F923014}"/>
          </ac:graphicFrameMkLst>
        </pc:graphicFrameChg>
      </pc:sldChg>
      <pc:sldChg chg="add modTransition">
        <pc:chgData name="Jeffrey Joseph" userId="6fada76c2a922461" providerId="LiveId" clId="{1D94CB64-612B-4703-BA5F-FC79B372C925}" dt="2024-10-15T00:36:29.604" v="6"/>
        <pc:sldMkLst>
          <pc:docMk/>
          <pc:sldMk cId="3994860507" sldId="2147374665"/>
        </pc:sldMkLst>
      </pc:sldChg>
      <pc:sldChg chg="delSp add mod modTransition">
        <pc:chgData name="Jeffrey Joseph" userId="6fada76c2a922461" providerId="LiveId" clId="{1D94CB64-612B-4703-BA5F-FC79B372C925}" dt="2024-10-15T00:36:29.604" v="6"/>
        <pc:sldMkLst>
          <pc:docMk/>
          <pc:sldMk cId="3044429725" sldId="2147374666"/>
        </pc:sldMkLst>
        <pc:spChg chg="del">
          <ac:chgData name="Jeffrey Joseph" userId="6fada76c2a922461" providerId="LiveId" clId="{1D94CB64-612B-4703-BA5F-FC79B372C925}" dt="2024-10-15T00:36:20.504" v="5" actId="478"/>
          <ac:spMkLst>
            <pc:docMk/>
            <pc:sldMk cId="3044429725" sldId="2147374666"/>
            <ac:spMk id="6" creationId="{45656EE2-9112-167C-FEFE-391AEA2C6A22}"/>
          </ac:spMkLst>
        </pc:spChg>
        <pc:spChg chg="del">
          <ac:chgData name="Jeffrey Joseph" userId="6fada76c2a922461" providerId="LiveId" clId="{1D94CB64-612B-4703-BA5F-FC79B372C925}" dt="2024-10-15T00:36:20.504" v="5" actId="478"/>
          <ac:spMkLst>
            <pc:docMk/>
            <pc:sldMk cId="3044429725" sldId="2147374666"/>
            <ac:spMk id="18" creationId="{D6B447C9-E03F-E284-E010-ECB765C812BD}"/>
          </ac:spMkLst>
        </pc:spChg>
        <pc:spChg chg="del">
          <ac:chgData name="Jeffrey Joseph" userId="6fada76c2a922461" providerId="LiveId" clId="{1D94CB64-612B-4703-BA5F-FC79B372C925}" dt="2024-10-15T00:36:20.504" v="5" actId="478"/>
          <ac:spMkLst>
            <pc:docMk/>
            <pc:sldMk cId="3044429725" sldId="2147374666"/>
            <ac:spMk id="19" creationId="{CAD2548E-1EA3-B159-E3D6-872BE1D9BFA5}"/>
          </ac:spMkLst>
        </pc:spChg>
        <pc:picChg chg="del">
          <ac:chgData name="Jeffrey Joseph" userId="6fada76c2a922461" providerId="LiveId" clId="{1D94CB64-612B-4703-BA5F-FC79B372C925}" dt="2024-10-15T00:36:20.504" v="5" actId="478"/>
          <ac:picMkLst>
            <pc:docMk/>
            <pc:sldMk cId="3044429725" sldId="2147374666"/>
            <ac:picMk id="13" creationId="{F671ADBA-E4EF-584B-D67F-52353C5FBD55}"/>
          </ac:picMkLst>
        </pc:picChg>
      </pc:sldChg>
      <pc:sldChg chg="addSp delSp modSp add mod modTransition">
        <pc:chgData name="Jeffrey Joseph" userId="6fada76c2a922461" providerId="LiveId" clId="{1D94CB64-612B-4703-BA5F-FC79B372C925}" dt="2024-10-15T01:17:43.773" v="289"/>
        <pc:sldMkLst>
          <pc:docMk/>
          <pc:sldMk cId="2503684353" sldId="2147374667"/>
        </pc:sldMkLst>
        <pc:spChg chg="del">
          <ac:chgData name="Jeffrey Joseph" userId="6fada76c2a922461" providerId="LiveId" clId="{1D94CB64-612B-4703-BA5F-FC79B372C925}" dt="2024-10-15T00:37:58.944" v="14" actId="478"/>
          <ac:spMkLst>
            <pc:docMk/>
            <pc:sldMk cId="2503684353" sldId="2147374667"/>
            <ac:spMk id="2" creationId="{ED957FE8-E5EF-FB4A-539B-9F8F7F27A792}"/>
          </ac:spMkLst>
        </pc:spChg>
        <pc:spChg chg="del mod">
          <ac:chgData name="Jeffrey Joseph" userId="6fada76c2a922461" providerId="LiveId" clId="{1D94CB64-612B-4703-BA5F-FC79B372C925}" dt="2024-10-15T00:40:03.654" v="24" actId="478"/>
          <ac:spMkLst>
            <pc:docMk/>
            <pc:sldMk cId="2503684353" sldId="2147374667"/>
            <ac:spMk id="3" creationId="{87F2DC89-54E2-1217-A3F2-BCAEC09396FE}"/>
          </ac:spMkLst>
        </pc:spChg>
        <pc:spChg chg="add del mod">
          <ac:chgData name="Jeffrey Joseph" userId="6fada76c2a922461" providerId="LiveId" clId="{1D94CB64-612B-4703-BA5F-FC79B372C925}" dt="2024-10-15T00:40:05.264" v="25" actId="478"/>
          <ac:spMkLst>
            <pc:docMk/>
            <pc:sldMk cId="2503684353" sldId="2147374667"/>
            <ac:spMk id="8" creationId="{8804ED33-A99D-C1C3-009E-4715E9D7A46D}"/>
          </ac:spMkLst>
        </pc:spChg>
        <pc:spChg chg="del">
          <ac:chgData name="Jeffrey Joseph" userId="6fada76c2a922461" providerId="LiveId" clId="{1D94CB64-612B-4703-BA5F-FC79B372C925}" dt="2024-10-15T00:37:58.944" v="14" actId="478"/>
          <ac:spMkLst>
            <pc:docMk/>
            <pc:sldMk cId="2503684353" sldId="2147374667"/>
            <ac:spMk id="44" creationId="{2D08A199-55A1-8E92-8113-B283B8DE30D9}"/>
          </ac:spMkLst>
        </pc:spChg>
        <pc:spChg chg="del">
          <ac:chgData name="Jeffrey Joseph" userId="6fada76c2a922461" providerId="LiveId" clId="{1D94CB64-612B-4703-BA5F-FC79B372C925}" dt="2024-10-15T00:37:58.944" v="14" actId="478"/>
          <ac:spMkLst>
            <pc:docMk/>
            <pc:sldMk cId="2503684353" sldId="2147374667"/>
            <ac:spMk id="45" creationId="{39F7B390-15CC-214B-6A6D-B5EA86ABC6A0}"/>
          </ac:spMkLst>
        </pc:spChg>
        <pc:spChg chg="del">
          <ac:chgData name="Jeffrey Joseph" userId="6fada76c2a922461" providerId="LiveId" clId="{1D94CB64-612B-4703-BA5F-FC79B372C925}" dt="2024-10-15T00:37:58.944" v="14" actId="478"/>
          <ac:spMkLst>
            <pc:docMk/>
            <pc:sldMk cId="2503684353" sldId="2147374667"/>
            <ac:spMk id="46" creationId="{98573AAA-DC07-4DBD-CB8A-65E2F7845A86}"/>
          </ac:spMkLst>
        </pc:spChg>
        <pc:spChg chg="del">
          <ac:chgData name="Jeffrey Joseph" userId="6fada76c2a922461" providerId="LiveId" clId="{1D94CB64-612B-4703-BA5F-FC79B372C925}" dt="2024-10-15T00:37:58.944" v="14" actId="478"/>
          <ac:spMkLst>
            <pc:docMk/>
            <pc:sldMk cId="2503684353" sldId="2147374667"/>
            <ac:spMk id="47" creationId="{C2ED7480-58E0-1ACA-1574-A2113DB8592D}"/>
          </ac:spMkLst>
        </pc:spChg>
        <pc:spChg chg="del">
          <ac:chgData name="Jeffrey Joseph" userId="6fada76c2a922461" providerId="LiveId" clId="{1D94CB64-612B-4703-BA5F-FC79B372C925}" dt="2024-10-15T00:37:58.944" v="14" actId="478"/>
          <ac:spMkLst>
            <pc:docMk/>
            <pc:sldMk cId="2503684353" sldId="2147374667"/>
            <ac:spMk id="48" creationId="{641732E2-97D8-356F-5757-7713FF26D4DD}"/>
          </ac:spMkLst>
        </pc:spChg>
        <pc:spChg chg="del">
          <ac:chgData name="Jeffrey Joseph" userId="6fada76c2a922461" providerId="LiveId" clId="{1D94CB64-612B-4703-BA5F-FC79B372C925}" dt="2024-10-15T00:37:58.944" v="14" actId="478"/>
          <ac:spMkLst>
            <pc:docMk/>
            <pc:sldMk cId="2503684353" sldId="2147374667"/>
            <ac:spMk id="58" creationId="{513F32D0-4EC8-6308-366C-AB86D1019885}"/>
          </ac:spMkLst>
        </pc:spChg>
        <pc:spChg chg="del">
          <ac:chgData name="Jeffrey Joseph" userId="6fada76c2a922461" providerId="LiveId" clId="{1D94CB64-612B-4703-BA5F-FC79B372C925}" dt="2024-10-15T00:37:58.944" v="14" actId="478"/>
          <ac:spMkLst>
            <pc:docMk/>
            <pc:sldMk cId="2503684353" sldId="2147374667"/>
            <ac:spMk id="66" creationId="{75A9595D-A9C1-0EE9-5685-3CFF73AE3426}"/>
          </ac:spMkLst>
        </pc:spChg>
        <pc:spChg chg="del">
          <ac:chgData name="Jeffrey Joseph" userId="6fada76c2a922461" providerId="LiveId" clId="{1D94CB64-612B-4703-BA5F-FC79B372C925}" dt="2024-10-15T00:37:58.944" v="14" actId="478"/>
          <ac:spMkLst>
            <pc:docMk/>
            <pc:sldMk cId="2503684353" sldId="2147374667"/>
            <ac:spMk id="69" creationId="{18664779-B940-AAA7-D731-70F25943EF9E}"/>
          </ac:spMkLst>
        </pc:spChg>
        <pc:spChg chg="del">
          <ac:chgData name="Jeffrey Joseph" userId="6fada76c2a922461" providerId="LiveId" clId="{1D94CB64-612B-4703-BA5F-FC79B372C925}" dt="2024-10-15T00:37:58.944" v="14" actId="478"/>
          <ac:spMkLst>
            <pc:docMk/>
            <pc:sldMk cId="2503684353" sldId="2147374667"/>
            <ac:spMk id="70" creationId="{77E484AE-D19F-41E2-B03D-8E0D574699DC}"/>
          </ac:spMkLst>
        </pc:spChg>
        <pc:spChg chg="mod">
          <ac:chgData name="Jeffrey Joseph" userId="6fada76c2a922461" providerId="LiveId" clId="{1D94CB64-612B-4703-BA5F-FC79B372C925}" dt="2024-10-15T00:41:06.210" v="32" actId="1076"/>
          <ac:spMkLst>
            <pc:docMk/>
            <pc:sldMk cId="2503684353" sldId="2147374667"/>
            <ac:spMk id="71" creationId="{BF5F7A59-72D7-5EB4-DF23-2BBB25DB6089}"/>
          </ac:spMkLst>
        </pc:spChg>
        <pc:picChg chg="del">
          <ac:chgData name="Jeffrey Joseph" userId="6fada76c2a922461" providerId="LiveId" clId="{1D94CB64-612B-4703-BA5F-FC79B372C925}" dt="2024-10-15T00:37:58.944" v="14" actId="478"/>
          <ac:picMkLst>
            <pc:docMk/>
            <pc:sldMk cId="2503684353" sldId="2147374667"/>
            <ac:picMk id="7" creationId="{9498E49C-E7D1-9A44-D622-AF68C67F2441}"/>
          </ac:picMkLst>
        </pc:picChg>
        <pc:picChg chg="del">
          <ac:chgData name="Jeffrey Joseph" userId="6fada76c2a922461" providerId="LiveId" clId="{1D94CB64-612B-4703-BA5F-FC79B372C925}" dt="2024-10-15T00:37:58.944" v="14" actId="478"/>
          <ac:picMkLst>
            <pc:docMk/>
            <pc:sldMk cId="2503684353" sldId="2147374667"/>
            <ac:picMk id="9" creationId="{A5EFDEE8-8D0C-84BA-5887-8D1E65CD355A}"/>
          </ac:picMkLst>
        </pc:picChg>
        <pc:picChg chg="del">
          <ac:chgData name="Jeffrey Joseph" userId="6fada76c2a922461" providerId="LiveId" clId="{1D94CB64-612B-4703-BA5F-FC79B372C925}" dt="2024-10-15T00:37:58.944" v="14" actId="478"/>
          <ac:picMkLst>
            <pc:docMk/>
            <pc:sldMk cId="2503684353" sldId="2147374667"/>
            <ac:picMk id="11" creationId="{578A0335-6837-4335-834B-12950AEB9091}"/>
          </ac:picMkLst>
        </pc:picChg>
        <pc:picChg chg="del">
          <ac:chgData name="Jeffrey Joseph" userId="6fada76c2a922461" providerId="LiveId" clId="{1D94CB64-612B-4703-BA5F-FC79B372C925}" dt="2024-10-15T00:37:58.944" v="14" actId="478"/>
          <ac:picMkLst>
            <pc:docMk/>
            <pc:sldMk cId="2503684353" sldId="2147374667"/>
            <ac:picMk id="13" creationId="{91A19A90-B8FC-2D83-0412-6C9F12A7A32F}"/>
          </ac:picMkLst>
        </pc:picChg>
        <pc:picChg chg="del">
          <ac:chgData name="Jeffrey Joseph" userId="6fada76c2a922461" providerId="LiveId" clId="{1D94CB64-612B-4703-BA5F-FC79B372C925}" dt="2024-10-15T00:38:04.197" v="16" actId="478"/>
          <ac:picMkLst>
            <pc:docMk/>
            <pc:sldMk cId="2503684353" sldId="2147374667"/>
            <ac:picMk id="15" creationId="{5153E165-D4C5-42B5-8510-41882D42394A}"/>
          </ac:picMkLst>
        </pc:picChg>
        <pc:cxnChg chg="del">
          <ac:chgData name="Jeffrey Joseph" userId="6fada76c2a922461" providerId="LiveId" clId="{1D94CB64-612B-4703-BA5F-FC79B372C925}" dt="2024-10-15T00:37:58.944" v="14" actId="478"/>
          <ac:cxnSpMkLst>
            <pc:docMk/>
            <pc:sldMk cId="2503684353" sldId="2147374667"/>
            <ac:cxnSpMk id="4" creationId="{3ED94CC4-FD2B-C28A-4D35-9A64EE30B503}"/>
          </ac:cxnSpMkLst>
        </pc:cxnChg>
        <pc:cxnChg chg="del">
          <ac:chgData name="Jeffrey Joseph" userId="6fada76c2a922461" providerId="LiveId" clId="{1D94CB64-612B-4703-BA5F-FC79B372C925}" dt="2024-10-15T00:38:02.173" v="15" actId="478"/>
          <ac:cxnSpMkLst>
            <pc:docMk/>
            <pc:sldMk cId="2503684353" sldId="2147374667"/>
            <ac:cxnSpMk id="5" creationId="{96FAEDAA-9D20-2913-434F-21D77B73C948}"/>
          </ac:cxnSpMkLst>
        </pc:cxnChg>
      </pc:sldChg>
      <pc:sldChg chg="modSp add del modTransition">
        <pc:chgData name="Jeffrey Joseph" userId="6fada76c2a922461" providerId="LiveId" clId="{1D94CB64-612B-4703-BA5F-FC79B372C925}" dt="2024-10-15T01:27:09.159" v="316" actId="47"/>
        <pc:sldMkLst>
          <pc:docMk/>
          <pc:sldMk cId="472107407" sldId="2147374668"/>
        </pc:sldMkLst>
        <pc:graphicFrameChg chg="mod">
          <ac:chgData name="Jeffrey Joseph" userId="6fada76c2a922461" providerId="LiveId" clId="{1D94CB64-612B-4703-BA5F-FC79B372C925}" dt="2024-10-15T01:26:28.968" v="314"/>
          <ac:graphicFrameMkLst>
            <pc:docMk/>
            <pc:sldMk cId="472107407" sldId="2147374668"/>
            <ac:graphicFrameMk id="10" creationId="{5D483E68-87F7-A24F-C04C-32CD3884E825}"/>
          </ac:graphicFrameMkLst>
        </pc:graphicFrameChg>
      </pc:sldChg>
      <pc:sldChg chg="modSp add modTransition">
        <pc:chgData name="Jeffrey Joseph" userId="6fada76c2a922461" providerId="LiveId" clId="{1D94CB64-612B-4703-BA5F-FC79B372C925}" dt="2024-10-15T00:46:28.680" v="58" actId="20577"/>
        <pc:sldMkLst>
          <pc:docMk/>
          <pc:sldMk cId="1926127179" sldId="2147374669"/>
        </pc:sldMkLst>
        <pc:graphicFrameChg chg="mod">
          <ac:chgData name="Jeffrey Joseph" userId="6fada76c2a922461" providerId="LiveId" clId="{1D94CB64-612B-4703-BA5F-FC79B372C925}" dt="2024-10-15T00:46:28.680" v="58" actId="20577"/>
          <ac:graphicFrameMkLst>
            <pc:docMk/>
            <pc:sldMk cId="1926127179" sldId="2147374669"/>
            <ac:graphicFrameMk id="7" creationId="{606FEEBB-00E7-8D6A-BEB4-E3E8B1F24A87}"/>
          </ac:graphicFrameMkLst>
        </pc:graphicFrameChg>
      </pc:sldChg>
      <pc:sldChg chg="modSp add mod modTransition">
        <pc:chgData name="Jeffrey Joseph" userId="6fada76c2a922461" providerId="LiveId" clId="{1D94CB64-612B-4703-BA5F-FC79B372C925}" dt="2024-10-15T00:45:46.340" v="55" actId="14100"/>
        <pc:sldMkLst>
          <pc:docMk/>
          <pc:sldMk cId="1573612876" sldId="2147374670"/>
        </pc:sldMkLst>
        <pc:graphicFrameChg chg="mod">
          <ac:chgData name="Jeffrey Joseph" userId="6fada76c2a922461" providerId="LiveId" clId="{1D94CB64-612B-4703-BA5F-FC79B372C925}" dt="2024-10-15T00:45:46.340" v="55" actId="14100"/>
          <ac:graphicFrameMkLst>
            <pc:docMk/>
            <pc:sldMk cId="1573612876" sldId="2147374670"/>
            <ac:graphicFrameMk id="7" creationId="{699BA46B-5748-702F-3267-2D4D865E93EC}"/>
          </ac:graphicFrameMkLst>
        </pc:graphicFrameChg>
      </pc:sldChg>
      <pc:sldChg chg="delSp modSp add mod modTransition">
        <pc:chgData name="Jeffrey Joseph" userId="6fada76c2a922461" providerId="LiveId" clId="{1D94CB64-612B-4703-BA5F-FC79B372C925}" dt="2024-10-15T00:53:18.803" v="84"/>
        <pc:sldMkLst>
          <pc:docMk/>
          <pc:sldMk cId="3923993318" sldId="2147374671"/>
        </pc:sldMkLst>
        <pc:spChg chg="mod">
          <ac:chgData name="Jeffrey Joseph" userId="6fada76c2a922461" providerId="LiveId" clId="{1D94CB64-612B-4703-BA5F-FC79B372C925}" dt="2024-10-15T00:53:00.227" v="83" actId="1076"/>
          <ac:spMkLst>
            <pc:docMk/>
            <pc:sldMk cId="3923993318" sldId="2147374671"/>
            <ac:spMk id="2" creationId="{49C4B57A-E4B1-AFA6-2291-B0FFD4D8BD25}"/>
          </ac:spMkLst>
        </pc:spChg>
        <pc:spChg chg="del">
          <ac:chgData name="Jeffrey Joseph" userId="6fada76c2a922461" providerId="LiveId" clId="{1D94CB64-612B-4703-BA5F-FC79B372C925}" dt="2024-10-15T00:52:41.175" v="76" actId="478"/>
          <ac:spMkLst>
            <pc:docMk/>
            <pc:sldMk cId="3923993318" sldId="2147374671"/>
            <ac:spMk id="4" creationId="{460C81B5-5577-D308-1A1D-86DF2BAFE004}"/>
          </ac:spMkLst>
        </pc:spChg>
        <pc:spChg chg="del">
          <ac:chgData name="Jeffrey Joseph" userId="6fada76c2a922461" providerId="LiveId" clId="{1D94CB64-612B-4703-BA5F-FC79B372C925}" dt="2024-10-15T00:52:41.175" v="76" actId="478"/>
          <ac:spMkLst>
            <pc:docMk/>
            <pc:sldMk cId="3923993318" sldId="2147374671"/>
            <ac:spMk id="7" creationId="{A8C037FD-AA37-921B-4A55-58ED1FE44C3E}"/>
          </ac:spMkLst>
        </pc:spChg>
        <pc:spChg chg="del">
          <ac:chgData name="Jeffrey Joseph" userId="6fada76c2a922461" providerId="LiveId" clId="{1D94CB64-612B-4703-BA5F-FC79B372C925}" dt="2024-10-15T00:52:41.175" v="76" actId="478"/>
          <ac:spMkLst>
            <pc:docMk/>
            <pc:sldMk cId="3923993318" sldId="2147374671"/>
            <ac:spMk id="9" creationId="{9C82A6CA-3A7C-6F1D-416C-0E938FCB8360}"/>
          </ac:spMkLst>
        </pc:spChg>
        <pc:spChg chg="del">
          <ac:chgData name="Jeffrey Joseph" userId="6fada76c2a922461" providerId="LiveId" clId="{1D94CB64-612B-4703-BA5F-FC79B372C925}" dt="2024-10-15T00:52:41.175" v="76" actId="478"/>
          <ac:spMkLst>
            <pc:docMk/>
            <pc:sldMk cId="3923993318" sldId="2147374671"/>
            <ac:spMk id="11" creationId="{A8B991F2-47F5-10BC-2598-2EF03331B396}"/>
          </ac:spMkLst>
        </pc:spChg>
        <pc:spChg chg="del">
          <ac:chgData name="Jeffrey Joseph" userId="6fada76c2a922461" providerId="LiveId" clId="{1D94CB64-612B-4703-BA5F-FC79B372C925}" dt="2024-10-15T00:47:34.443" v="65" actId="478"/>
          <ac:spMkLst>
            <pc:docMk/>
            <pc:sldMk cId="3923993318" sldId="2147374671"/>
            <ac:spMk id="15" creationId="{7150B23C-A925-0B78-CF0B-90AF610F030D}"/>
          </ac:spMkLst>
        </pc:spChg>
        <pc:spChg chg="del">
          <ac:chgData name="Jeffrey Joseph" userId="6fada76c2a922461" providerId="LiveId" clId="{1D94CB64-612B-4703-BA5F-FC79B372C925}" dt="2024-10-15T00:47:37.226" v="66" actId="478"/>
          <ac:spMkLst>
            <pc:docMk/>
            <pc:sldMk cId="3923993318" sldId="2147374671"/>
            <ac:spMk id="16" creationId="{D9851417-EE75-4904-1195-486004632BF0}"/>
          </ac:spMkLst>
        </pc:spChg>
        <pc:spChg chg="del">
          <ac:chgData name="Jeffrey Joseph" userId="6fada76c2a922461" providerId="LiveId" clId="{1D94CB64-612B-4703-BA5F-FC79B372C925}" dt="2024-10-15T00:47:34.443" v="65" actId="478"/>
          <ac:spMkLst>
            <pc:docMk/>
            <pc:sldMk cId="3923993318" sldId="2147374671"/>
            <ac:spMk id="20" creationId="{9E93689A-E9E2-DC91-ABCE-15DA2B15143F}"/>
          </ac:spMkLst>
        </pc:spChg>
        <pc:spChg chg="del">
          <ac:chgData name="Jeffrey Joseph" userId="6fada76c2a922461" providerId="LiveId" clId="{1D94CB64-612B-4703-BA5F-FC79B372C925}" dt="2024-10-15T00:47:34.443" v="65" actId="478"/>
          <ac:spMkLst>
            <pc:docMk/>
            <pc:sldMk cId="3923993318" sldId="2147374671"/>
            <ac:spMk id="21" creationId="{B1910BCE-2FBB-8B36-307E-65DFA344EC86}"/>
          </ac:spMkLst>
        </pc:spChg>
        <pc:spChg chg="del">
          <ac:chgData name="Jeffrey Joseph" userId="6fada76c2a922461" providerId="LiveId" clId="{1D94CB64-612B-4703-BA5F-FC79B372C925}" dt="2024-10-15T00:52:41.175" v="76" actId="478"/>
          <ac:spMkLst>
            <pc:docMk/>
            <pc:sldMk cId="3923993318" sldId="2147374671"/>
            <ac:spMk id="26" creationId="{DCDC0D7B-2B53-3096-758A-ED44CE704A47}"/>
          </ac:spMkLst>
        </pc:spChg>
        <pc:graphicFrameChg chg="del">
          <ac:chgData name="Jeffrey Joseph" userId="6fada76c2a922461" providerId="LiveId" clId="{1D94CB64-612B-4703-BA5F-FC79B372C925}" dt="2024-10-15T00:52:41.175" v="76" actId="478"/>
          <ac:graphicFrameMkLst>
            <pc:docMk/>
            <pc:sldMk cId="3923993318" sldId="2147374671"/>
            <ac:graphicFrameMk id="8" creationId="{7511E068-9908-773C-2473-02D68BC36852}"/>
          </ac:graphicFrameMkLst>
        </pc:graphicFrameChg>
        <pc:graphicFrameChg chg="del">
          <ac:chgData name="Jeffrey Joseph" userId="6fada76c2a922461" providerId="LiveId" clId="{1D94CB64-612B-4703-BA5F-FC79B372C925}" dt="2024-10-15T00:52:41.175" v="76" actId="478"/>
          <ac:graphicFrameMkLst>
            <pc:docMk/>
            <pc:sldMk cId="3923993318" sldId="2147374671"/>
            <ac:graphicFrameMk id="13" creationId="{2A3EEDCD-E648-1BE5-884B-D50E334D337D}"/>
          </ac:graphicFrameMkLst>
        </pc:graphicFrameChg>
        <pc:graphicFrameChg chg="del">
          <ac:chgData name="Jeffrey Joseph" userId="6fada76c2a922461" providerId="LiveId" clId="{1D94CB64-612B-4703-BA5F-FC79B372C925}" dt="2024-10-15T00:47:34.443" v="65" actId="478"/>
          <ac:graphicFrameMkLst>
            <pc:docMk/>
            <pc:sldMk cId="3923993318" sldId="2147374671"/>
            <ac:graphicFrameMk id="17" creationId="{D8D8920F-C565-8B8C-E8AF-AEFC84E598BA}"/>
          </ac:graphicFrameMkLst>
        </pc:graphicFrameChg>
        <pc:graphicFrameChg chg="del">
          <ac:chgData name="Jeffrey Joseph" userId="6fada76c2a922461" providerId="LiveId" clId="{1D94CB64-612B-4703-BA5F-FC79B372C925}" dt="2024-10-15T00:47:34.443" v="65" actId="478"/>
          <ac:graphicFrameMkLst>
            <pc:docMk/>
            <pc:sldMk cId="3923993318" sldId="2147374671"/>
            <ac:graphicFrameMk id="22" creationId="{B0CFD6DF-8BCE-EFB4-66C9-3A7C4A685298}"/>
          </ac:graphicFrameMkLst>
        </pc:graphicFrameChg>
        <pc:cxnChg chg="del mod">
          <ac:chgData name="Jeffrey Joseph" userId="6fada76c2a922461" providerId="LiveId" clId="{1D94CB64-612B-4703-BA5F-FC79B372C925}" dt="2024-10-15T00:48:07.448" v="72" actId="478"/>
          <ac:cxnSpMkLst>
            <pc:docMk/>
            <pc:sldMk cId="3923993318" sldId="2147374671"/>
            <ac:cxnSpMk id="23" creationId="{35CED224-323A-FDBC-4A9E-D1A959AD58DA}"/>
          </ac:cxnSpMkLst>
        </pc:cxnChg>
        <pc:cxnChg chg="del mod">
          <ac:chgData name="Jeffrey Joseph" userId="6fada76c2a922461" providerId="LiveId" clId="{1D94CB64-612B-4703-BA5F-FC79B372C925}" dt="2024-10-15T00:48:06.610" v="71" actId="478"/>
          <ac:cxnSpMkLst>
            <pc:docMk/>
            <pc:sldMk cId="3923993318" sldId="2147374671"/>
            <ac:cxnSpMk id="24" creationId="{1387B5C7-AC6B-B91A-5EDF-B306F404C5E8}"/>
          </ac:cxnSpMkLst>
        </pc:cxnChg>
        <pc:cxnChg chg="del mod">
          <ac:chgData name="Jeffrey Joseph" userId="6fada76c2a922461" providerId="LiveId" clId="{1D94CB64-612B-4703-BA5F-FC79B372C925}" dt="2024-10-15T00:47:34.443" v="65" actId="478"/>
          <ac:cxnSpMkLst>
            <pc:docMk/>
            <pc:sldMk cId="3923993318" sldId="2147374671"/>
            <ac:cxnSpMk id="25" creationId="{7A9E9C69-03D9-73B0-FF55-71989DAF019B}"/>
          </ac:cxnSpMkLst>
        </pc:cxnChg>
      </pc:sldChg>
      <pc:sldChg chg="delSp modSp add mod">
        <pc:chgData name="Jeffrey Joseph" userId="6fada76c2a922461" providerId="LiveId" clId="{1D94CB64-612B-4703-BA5F-FC79B372C925}" dt="2024-10-15T00:48:46.504" v="74" actId="478"/>
        <pc:sldMkLst>
          <pc:docMk/>
          <pc:sldMk cId="135756608" sldId="2147374672"/>
        </pc:sldMkLst>
        <pc:spChg chg="del">
          <ac:chgData name="Jeffrey Joseph" userId="6fada76c2a922461" providerId="LiveId" clId="{1D94CB64-612B-4703-BA5F-FC79B372C925}" dt="2024-10-15T00:48:46.504" v="74" actId="478"/>
          <ac:spMkLst>
            <pc:docMk/>
            <pc:sldMk cId="135756608" sldId="2147374672"/>
            <ac:spMk id="20" creationId="{9ED5A3CF-73FB-0B4A-B8AC-6BA6F1A15FF8}"/>
          </ac:spMkLst>
        </pc:spChg>
        <pc:spChg chg="del">
          <ac:chgData name="Jeffrey Joseph" userId="6fada76c2a922461" providerId="LiveId" clId="{1D94CB64-612B-4703-BA5F-FC79B372C925}" dt="2024-10-15T00:48:46.504" v="74" actId="478"/>
          <ac:spMkLst>
            <pc:docMk/>
            <pc:sldMk cId="135756608" sldId="2147374672"/>
            <ac:spMk id="21" creationId="{33B1DB61-AB6C-58B2-5F49-15C883B7C03D}"/>
          </ac:spMkLst>
        </pc:spChg>
        <pc:graphicFrameChg chg="del">
          <ac:chgData name="Jeffrey Joseph" userId="6fada76c2a922461" providerId="LiveId" clId="{1D94CB64-612B-4703-BA5F-FC79B372C925}" dt="2024-10-15T00:48:46.504" v="74" actId="478"/>
          <ac:graphicFrameMkLst>
            <pc:docMk/>
            <pc:sldMk cId="135756608" sldId="2147374672"/>
            <ac:graphicFrameMk id="22" creationId="{05818806-A609-0E5B-B67F-A6142C6FB739}"/>
          </ac:graphicFrameMkLst>
        </pc:graphicFrameChg>
        <pc:cxnChg chg="del mod">
          <ac:chgData name="Jeffrey Joseph" userId="6fada76c2a922461" providerId="LiveId" clId="{1D94CB64-612B-4703-BA5F-FC79B372C925}" dt="2024-10-15T00:48:44.897" v="73" actId="478"/>
          <ac:cxnSpMkLst>
            <pc:docMk/>
            <pc:sldMk cId="135756608" sldId="2147374672"/>
            <ac:cxnSpMk id="25" creationId="{794B7FC8-0AB8-10F2-C999-6EA5DC3DAB34}"/>
          </ac:cxnSpMkLst>
        </pc:cxnChg>
      </pc:sldChg>
      <pc:sldChg chg="add">
        <pc:chgData name="Jeffrey Joseph" userId="6fada76c2a922461" providerId="LiveId" clId="{1D94CB64-612B-4703-BA5F-FC79B372C925}" dt="2024-10-15T00:47:48.910" v="69" actId="2890"/>
        <pc:sldMkLst>
          <pc:docMk/>
          <pc:sldMk cId="515679219" sldId="2147374673"/>
        </pc:sldMkLst>
      </pc:sldChg>
      <pc:sldChg chg="add modTransition">
        <pc:chgData name="Jeffrey Joseph" userId="6fada76c2a922461" providerId="LiveId" clId="{1D94CB64-612B-4703-BA5F-FC79B372C925}" dt="2024-10-15T00:53:22.753" v="85"/>
        <pc:sldMkLst>
          <pc:docMk/>
          <pc:sldMk cId="1994638942" sldId="2147374674"/>
        </pc:sldMkLst>
      </pc:sldChg>
      <pc:sldChg chg="modSp add mod modTransition">
        <pc:chgData name="Jeffrey Joseph" userId="6fada76c2a922461" providerId="LiveId" clId="{1D94CB64-612B-4703-BA5F-FC79B372C925}" dt="2024-10-15T02:29:41.974" v="353" actId="14100"/>
        <pc:sldMkLst>
          <pc:docMk/>
          <pc:sldMk cId="3449000915" sldId="2147374675"/>
        </pc:sldMkLst>
        <pc:spChg chg="mod">
          <ac:chgData name="Jeffrey Joseph" userId="6fada76c2a922461" providerId="LiveId" clId="{1D94CB64-612B-4703-BA5F-FC79B372C925}" dt="2024-10-15T02:29:30.596" v="352" actId="1035"/>
          <ac:spMkLst>
            <pc:docMk/>
            <pc:sldMk cId="3449000915" sldId="2147374675"/>
            <ac:spMk id="3" creationId="{DE6944BF-1E54-F858-C1AA-F0931152092A}"/>
          </ac:spMkLst>
        </pc:spChg>
        <pc:spChg chg="mod">
          <ac:chgData name="Jeffrey Joseph" userId="6fada76c2a922461" providerId="LiveId" clId="{1D94CB64-612B-4703-BA5F-FC79B372C925}" dt="2024-10-15T02:29:30.596" v="352" actId="1035"/>
          <ac:spMkLst>
            <pc:docMk/>
            <pc:sldMk cId="3449000915" sldId="2147374675"/>
            <ac:spMk id="5" creationId="{AB43F85E-F339-529C-55C4-F390F77EA578}"/>
          </ac:spMkLst>
        </pc:spChg>
        <pc:spChg chg="mod">
          <ac:chgData name="Jeffrey Joseph" userId="6fada76c2a922461" providerId="LiveId" clId="{1D94CB64-612B-4703-BA5F-FC79B372C925}" dt="2024-10-15T02:29:30.596" v="352" actId="1035"/>
          <ac:spMkLst>
            <pc:docMk/>
            <pc:sldMk cId="3449000915" sldId="2147374675"/>
            <ac:spMk id="6" creationId="{3E08FB44-B475-E30C-9F34-FB449BFAB439}"/>
          </ac:spMkLst>
        </pc:spChg>
        <pc:spChg chg="mod">
          <ac:chgData name="Jeffrey Joseph" userId="6fada76c2a922461" providerId="LiveId" clId="{1D94CB64-612B-4703-BA5F-FC79B372C925}" dt="2024-10-15T02:29:30.596" v="352" actId="1035"/>
          <ac:spMkLst>
            <pc:docMk/>
            <pc:sldMk cId="3449000915" sldId="2147374675"/>
            <ac:spMk id="10" creationId="{7D9694D4-D6DD-FB70-A21B-3A98DAE0E0D5}"/>
          </ac:spMkLst>
        </pc:spChg>
        <pc:spChg chg="mod">
          <ac:chgData name="Jeffrey Joseph" userId="6fada76c2a922461" providerId="LiveId" clId="{1D94CB64-612B-4703-BA5F-FC79B372C925}" dt="2024-10-15T02:29:30.596" v="352" actId="1035"/>
          <ac:spMkLst>
            <pc:docMk/>
            <pc:sldMk cId="3449000915" sldId="2147374675"/>
            <ac:spMk id="12" creationId="{DEAE6326-D3E7-9383-A0D4-2F213CA7F6C9}"/>
          </ac:spMkLst>
        </pc:spChg>
        <pc:spChg chg="mod">
          <ac:chgData name="Jeffrey Joseph" userId="6fada76c2a922461" providerId="LiveId" clId="{1D94CB64-612B-4703-BA5F-FC79B372C925}" dt="2024-10-15T02:29:30.596" v="352" actId="1035"/>
          <ac:spMkLst>
            <pc:docMk/>
            <pc:sldMk cId="3449000915" sldId="2147374675"/>
            <ac:spMk id="14" creationId="{4547B205-321E-C2C5-D8E2-EA120514413E}"/>
          </ac:spMkLst>
        </pc:spChg>
        <pc:spChg chg="mod">
          <ac:chgData name="Jeffrey Joseph" userId="6fada76c2a922461" providerId="LiveId" clId="{1D94CB64-612B-4703-BA5F-FC79B372C925}" dt="2024-10-15T02:29:30.596" v="352" actId="1035"/>
          <ac:spMkLst>
            <pc:docMk/>
            <pc:sldMk cId="3449000915" sldId="2147374675"/>
            <ac:spMk id="18" creationId="{8AC98966-7FED-BE45-801F-08478FCF24B6}"/>
          </ac:spMkLst>
        </pc:spChg>
        <pc:spChg chg="mod">
          <ac:chgData name="Jeffrey Joseph" userId="6fada76c2a922461" providerId="LiveId" clId="{1D94CB64-612B-4703-BA5F-FC79B372C925}" dt="2024-10-15T02:29:30.596" v="352" actId="1035"/>
          <ac:spMkLst>
            <pc:docMk/>
            <pc:sldMk cId="3449000915" sldId="2147374675"/>
            <ac:spMk id="19" creationId="{99F03C85-6579-257C-22F0-7BE1DA8AA76B}"/>
          </ac:spMkLst>
        </pc:spChg>
        <pc:spChg chg="mod">
          <ac:chgData name="Jeffrey Joseph" userId="6fada76c2a922461" providerId="LiveId" clId="{1D94CB64-612B-4703-BA5F-FC79B372C925}" dt="2024-10-15T02:29:30.596" v="352" actId="1035"/>
          <ac:spMkLst>
            <pc:docMk/>
            <pc:sldMk cId="3449000915" sldId="2147374675"/>
            <ac:spMk id="28" creationId="{CE83EB36-48B5-1404-56B0-4D921EE12D2F}"/>
          </ac:spMkLst>
        </pc:spChg>
        <pc:spChg chg="mod">
          <ac:chgData name="Jeffrey Joseph" userId="6fada76c2a922461" providerId="LiveId" clId="{1D94CB64-612B-4703-BA5F-FC79B372C925}" dt="2024-10-15T02:29:30.596" v="352" actId="1035"/>
          <ac:spMkLst>
            <pc:docMk/>
            <pc:sldMk cId="3449000915" sldId="2147374675"/>
            <ac:spMk id="29" creationId="{6DAECEA5-FBEE-9BD4-D263-864DAAC035DF}"/>
          </ac:spMkLst>
        </pc:spChg>
        <pc:spChg chg="mod">
          <ac:chgData name="Jeffrey Joseph" userId="6fada76c2a922461" providerId="LiveId" clId="{1D94CB64-612B-4703-BA5F-FC79B372C925}" dt="2024-10-15T02:29:41.974" v="353" actId="14100"/>
          <ac:spMkLst>
            <pc:docMk/>
            <pc:sldMk cId="3449000915" sldId="2147374675"/>
            <ac:spMk id="30" creationId="{4B4F44BE-08B3-4BF5-9860-C6B3E814928E}"/>
          </ac:spMkLst>
        </pc:spChg>
        <pc:graphicFrameChg chg="mod">
          <ac:chgData name="Jeffrey Joseph" userId="6fada76c2a922461" providerId="LiveId" clId="{1D94CB64-612B-4703-BA5F-FC79B372C925}" dt="2024-10-15T02:29:30.596" v="352" actId="1035"/>
          <ac:graphicFrameMkLst>
            <pc:docMk/>
            <pc:sldMk cId="3449000915" sldId="2147374675"/>
            <ac:graphicFrameMk id="27" creationId="{105BE25F-67D6-A791-8EBC-E10E4BBE8F23}"/>
          </ac:graphicFrameMkLst>
        </pc:graphicFrameChg>
      </pc:sldChg>
      <pc:sldChg chg="delSp modSp add mod ord modTransition">
        <pc:chgData name="Jeffrey Joseph" userId="6fada76c2a922461" providerId="LiveId" clId="{1D94CB64-612B-4703-BA5F-FC79B372C925}" dt="2024-10-15T02:29:01.990" v="334" actId="1035"/>
        <pc:sldMkLst>
          <pc:docMk/>
          <pc:sldMk cId="1326173451" sldId="2147374676"/>
        </pc:sldMkLst>
        <pc:spChg chg="mod">
          <ac:chgData name="Jeffrey Joseph" userId="6fada76c2a922461" providerId="LiveId" clId="{1D94CB64-612B-4703-BA5F-FC79B372C925}" dt="2024-10-15T02:29:01.990" v="334" actId="1035"/>
          <ac:spMkLst>
            <pc:docMk/>
            <pc:sldMk cId="1326173451" sldId="2147374676"/>
            <ac:spMk id="3" creationId="{74C265B6-64DA-9735-C183-5256806F3181}"/>
          </ac:spMkLst>
        </pc:spChg>
        <pc:spChg chg="mod">
          <ac:chgData name="Jeffrey Joseph" userId="6fada76c2a922461" providerId="LiveId" clId="{1D94CB64-612B-4703-BA5F-FC79B372C925}" dt="2024-10-15T02:29:01.990" v="334" actId="1035"/>
          <ac:spMkLst>
            <pc:docMk/>
            <pc:sldMk cId="1326173451" sldId="2147374676"/>
            <ac:spMk id="5" creationId="{5C4CFDA4-AA6A-2623-4FC5-BA3C2CF78BCD}"/>
          </ac:spMkLst>
        </pc:spChg>
        <pc:spChg chg="mod">
          <ac:chgData name="Jeffrey Joseph" userId="6fada76c2a922461" providerId="LiveId" clId="{1D94CB64-612B-4703-BA5F-FC79B372C925}" dt="2024-10-15T02:29:01.990" v="334" actId="1035"/>
          <ac:spMkLst>
            <pc:docMk/>
            <pc:sldMk cId="1326173451" sldId="2147374676"/>
            <ac:spMk id="6" creationId="{9DAC21C2-FC03-F8EC-B25B-1CFC70CDB214}"/>
          </ac:spMkLst>
        </pc:spChg>
        <pc:spChg chg="mod">
          <ac:chgData name="Jeffrey Joseph" userId="6fada76c2a922461" providerId="LiveId" clId="{1D94CB64-612B-4703-BA5F-FC79B372C925}" dt="2024-10-15T02:29:01.990" v="334" actId="1035"/>
          <ac:spMkLst>
            <pc:docMk/>
            <pc:sldMk cId="1326173451" sldId="2147374676"/>
            <ac:spMk id="10" creationId="{570CC877-8DE7-20A6-6679-4BD6E1B0D9E2}"/>
          </ac:spMkLst>
        </pc:spChg>
        <pc:spChg chg="mod">
          <ac:chgData name="Jeffrey Joseph" userId="6fada76c2a922461" providerId="LiveId" clId="{1D94CB64-612B-4703-BA5F-FC79B372C925}" dt="2024-10-15T02:29:01.990" v="334" actId="1035"/>
          <ac:spMkLst>
            <pc:docMk/>
            <pc:sldMk cId="1326173451" sldId="2147374676"/>
            <ac:spMk id="12" creationId="{6316B5FE-B03E-F412-C0DF-D0BAD48A58B3}"/>
          </ac:spMkLst>
        </pc:spChg>
        <pc:spChg chg="mod">
          <ac:chgData name="Jeffrey Joseph" userId="6fada76c2a922461" providerId="LiveId" clId="{1D94CB64-612B-4703-BA5F-FC79B372C925}" dt="2024-10-15T02:29:01.990" v="334" actId="1035"/>
          <ac:spMkLst>
            <pc:docMk/>
            <pc:sldMk cId="1326173451" sldId="2147374676"/>
            <ac:spMk id="14" creationId="{C4F3E731-5081-2870-864C-FA4B68A61240}"/>
          </ac:spMkLst>
        </pc:spChg>
        <pc:spChg chg="mod">
          <ac:chgData name="Jeffrey Joseph" userId="6fada76c2a922461" providerId="LiveId" clId="{1D94CB64-612B-4703-BA5F-FC79B372C925}" dt="2024-10-15T02:29:01.990" v="334" actId="1035"/>
          <ac:spMkLst>
            <pc:docMk/>
            <pc:sldMk cId="1326173451" sldId="2147374676"/>
            <ac:spMk id="18" creationId="{261DB297-7297-A4AF-A869-C3D3E14AF350}"/>
          </ac:spMkLst>
        </pc:spChg>
        <pc:spChg chg="del">
          <ac:chgData name="Jeffrey Joseph" userId="6fada76c2a922461" providerId="LiveId" clId="{1D94CB64-612B-4703-BA5F-FC79B372C925}" dt="2024-10-15T01:06:44.645" v="94" actId="478"/>
          <ac:spMkLst>
            <pc:docMk/>
            <pc:sldMk cId="1326173451" sldId="2147374676"/>
            <ac:spMk id="19" creationId="{03BEBEDC-9307-246E-1CAD-3C56D3CD7D2C}"/>
          </ac:spMkLst>
        </pc:spChg>
        <pc:spChg chg="del">
          <ac:chgData name="Jeffrey Joseph" userId="6fada76c2a922461" providerId="LiveId" clId="{1D94CB64-612B-4703-BA5F-FC79B372C925}" dt="2024-10-15T01:06:44.645" v="94" actId="478"/>
          <ac:spMkLst>
            <pc:docMk/>
            <pc:sldMk cId="1326173451" sldId="2147374676"/>
            <ac:spMk id="28" creationId="{753FD6A8-75C8-41F4-D5C8-42E8DD68CC64}"/>
          </ac:spMkLst>
        </pc:spChg>
        <pc:spChg chg="del">
          <ac:chgData name="Jeffrey Joseph" userId="6fada76c2a922461" providerId="LiveId" clId="{1D94CB64-612B-4703-BA5F-FC79B372C925}" dt="2024-10-15T01:06:44.645" v="94" actId="478"/>
          <ac:spMkLst>
            <pc:docMk/>
            <pc:sldMk cId="1326173451" sldId="2147374676"/>
            <ac:spMk id="29" creationId="{9462249A-C70C-52B4-C7D3-1D1DF61B942A}"/>
          </ac:spMkLst>
        </pc:spChg>
        <pc:graphicFrameChg chg="del">
          <ac:chgData name="Jeffrey Joseph" userId="6fada76c2a922461" providerId="LiveId" clId="{1D94CB64-612B-4703-BA5F-FC79B372C925}" dt="2024-10-15T01:06:44.645" v="94" actId="478"/>
          <ac:graphicFrameMkLst>
            <pc:docMk/>
            <pc:sldMk cId="1326173451" sldId="2147374676"/>
            <ac:graphicFrameMk id="27" creationId="{FE1EF56B-A57F-8A28-F419-40C08037F082}"/>
          </ac:graphicFrameMkLst>
        </pc:graphicFrameChg>
      </pc:sldChg>
      <pc:sldChg chg="modSp add mod modTransition">
        <pc:chgData name="Jeffrey Joseph" userId="6fada76c2a922461" providerId="LiveId" clId="{1D94CB64-612B-4703-BA5F-FC79B372C925}" dt="2024-10-15T02:16:13.002" v="317" actId="14100"/>
        <pc:sldMkLst>
          <pc:docMk/>
          <pc:sldMk cId="3442280710" sldId="2147374677"/>
        </pc:sldMkLst>
        <pc:spChg chg="mod">
          <ac:chgData name="Jeffrey Joseph" userId="6fada76c2a922461" providerId="LiveId" clId="{1D94CB64-612B-4703-BA5F-FC79B372C925}" dt="2024-10-15T02:16:13.002" v="317" actId="14100"/>
          <ac:spMkLst>
            <pc:docMk/>
            <pc:sldMk cId="3442280710" sldId="2147374677"/>
            <ac:spMk id="3" creationId="{A7B77820-7918-ED46-D93C-5567011D812D}"/>
          </ac:spMkLst>
        </pc:spChg>
      </pc:sldChg>
      <pc:sldChg chg="modSp add mod modTransition">
        <pc:chgData name="Jeffrey Joseph" userId="6fada76c2a922461" providerId="LiveId" clId="{1D94CB64-612B-4703-BA5F-FC79B372C925}" dt="2024-10-15T01:10:34.201" v="114"/>
        <pc:sldMkLst>
          <pc:docMk/>
          <pc:sldMk cId="2824994164" sldId="2147374678"/>
        </pc:sldMkLst>
        <pc:spChg chg="mod">
          <ac:chgData name="Jeffrey Joseph" userId="6fada76c2a922461" providerId="LiveId" clId="{1D94CB64-612B-4703-BA5F-FC79B372C925}" dt="2024-10-15T01:09:19.534" v="105" actId="14100"/>
          <ac:spMkLst>
            <pc:docMk/>
            <pc:sldMk cId="2824994164" sldId="2147374678"/>
            <ac:spMk id="3" creationId="{2212B55F-8532-EE89-2490-6408003C07C1}"/>
          </ac:spMkLst>
        </pc:spChg>
      </pc:sldChg>
      <pc:sldChg chg="modSp add mod modTransition">
        <pc:chgData name="Jeffrey Joseph" userId="6fada76c2a922461" providerId="LiveId" clId="{1D94CB64-612B-4703-BA5F-FC79B372C925}" dt="2024-10-15T01:10:34.201" v="114"/>
        <pc:sldMkLst>
          <pc:docMk/>
          <pc:sldMk cId="1773031054" sldId="2147374679"/>
        </pc:sldMkLst>
        <pc:spChg chg="mod">
          <ac:chgData name="Jeffrey Joseph" userId="6fada76c2a922461" providerId="LiveId" clId="{1D94CB64-612B-4703-BA5F-FC79B372C925}" dt="2024-10-15T01:10:23.761" v="113" actId="208"/>
          <ac:spMkLst>
            <pc:docMk/>
            <pc:sldMk cId="1773031054" sldId="2147374679"/>
            <ac:spMk id="3" creationId="{26BBDA61-EE2E-51B1-26EE-FFFDA6A6BC1A}"/>
          </ac:spMkLst>
        </pc:spChg>
      </pc:sldChg>
      <pc:sldChg chg="modSp add mod">
        <pc:chgData name="Jeffrey Joseph" userId="6fada76c2a922461" providerId="LiveId" clId="{1D94CB64-612B-4703-BA5F-FC79B372C925}" dt="2024-10-15T01:11:11.110" v="118" actId="14100"/>
        <pc:sldMkLst>
          <pc:docMk/>
          <pc:sldMk cId="2193543246" sldId="2147374680"/>
        </pc:sldMkLst>
        <pc:spChg chg="mod">
          <ac:chgData name="Jeffrey Joseph" userId="6fada76c2a922461" providerId="LiveId" clId="{1D94CB64-612B-4703-BA5F-FC79B372C925}" dt="2024-10-15T01:11:11.110" v="118" actId="14100"/>
          <ac:spMkLst>
            <pc:docMk/>
            <pc:sldMk cId="2193543246" sldId="2147374680"/>
            <ac:spMk id="3" creationId="{DBC76442-8EDA-1765-0B7B-98CCE2024379}"/>
          </ac:spMkLst>
        </pc:spChg>
      </pc:sldChg>
      <pc:sldChg chg="modSp add mod">
        <pc:chgData name="Jeffrey Joseph" userId="6fada76c2a922461" providerId="LiveId" clId="{1D94CB64-612B-4703-BA5F-FC79B372C925}" dt="2024-10-15T01:11:32.250" v="172" actId="1037"/>
        <pc:sldMkLst>
          <pc:docMk/>
          <pc:sldMk cId="1131221935" sldId="2147374681"/>
        </pc:sldMkLst>
        <pc:spChg chg="mod">
          <ac:chgData name="Jeffrey Joseph" userId="6fada76c2a922461" providerId="LiveId" clId="{1D94CB64-612B-4703-BA5F-FC79B372C925}" dt="2024-10-15T01:11:32.250" v="172" actId="1037"/>
          <ac:spMkLst>
            <pc:docMk/>
            <pc:sldMk cId="1131221935" sldId="2147374681"/>
            <ac:spMk id="3" creationId="{2B7D6D9D-BF63-42B5-8861-C0F560150072}"/>
          </ac:spMkLst>
        </pc:spChg>
      </pc:sldChg>
      <pc:sldChg chg="modSp add mod">
        <pc:chgData name="Jeffrey Joseph" userId="6fada76c2a922461" providerId="LiveId" clId="{1D94CB64-612B-4703-BA5F-FC79B372C925}" dt="2024-10-15T01:12:01.381" v="241" actId="14100"/>
        <pc:sldMkLst>
          <pc:docMk/>
          <pc:sldMk cId="1691866316" sldId="2147374682"/>
        </pc:sldMkLst>
        <pc:spChg chg="mod">
          <ac:chgData name="Jeffrey Joseph" userId="6fada76c2a922461" providerId="LiveId" clId="{1D94CB64-612B-4703-BA5F-FC79B372C925}" dt="2024-10-15T01:12:01.381" v="241" actId="14100"/>
          <ac:spMkLst>
            <pc:docMk/>
            <pc:sldMk cId="1691866316" sldId="2147374682"/>
            <ac:spMk id="3" creationId="{95AD9D32-1EF4-6242-0363-2BDD38EA4E4F}"/>
          </ac:spMkLst>
        </pc:spChg>
      </pc:sldChg>
      <pc:sldChg chg="delSp modSp add del mod ord modTransition">
        <pc:chgData name="Jeffrey Joseph" userId="6fada76c2a922461" providerId="LiveId" clId="{1D94CB64-612B-4703-BA5F-FC79B372C925}" dt="2024-10-15T01:27:09.159" v="316" actId="47"/>
        <pc:sldMkLst>
          <pc:docMk/>
          <pc:sldMk cId="1725790387" sldId="2147374683"/>
        </pc:sldMkLst>
        <pc:graphicFrameChg chg="mod">
          <ac:chgData name="Jeffrey Joseph" userId="6fada76c2a922461" providerId="LiveId" clId="{1D94CB64-612B-4703-BA5F-FC79B372C925}" dt="2024-10-15T01:26:38.626" v="315"/>
          <ac:graphicFrameMkLst>
            <pc:docMk/>
            <pc:sldMk cId="1725790387" sldId="2147374683"/>
            <ac:graphicFrameMk id="10" creationId="{AB92CE0D-D279-E20D-AD88-0BBF2DDAC6BE}"/>
          </ac:graphicFrameMkLst>
        </pc:graphicFrameChg>
        <pc:picChg chg="del">
          <ac:chgData name="Jeffrey Joseph" userId="6fada76c2a922461" providerId="LiveId" clId="{1D94CB64-612B-4703-BA5F-FC79B372C925}" dt="2024-10-15T01:17:15.321" v="286" actId="478"/>
          <ac:picMkLst>
            <pc:docMk/>
            <pc:sldMk cId="1725790387" sldId="2147374683"/>
            <ac:picMk id="14" creationId="{22FDDF95-6EF2-5E2B-0E1B-B8EA86B97CC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CE969-01CB-4BFE-8C24-8F7E3669B51C}" type="doc">
      <dgm:prSet loTypeId="urn:diagrams.loki3.com/BracketList" loCatId="list" qsTypeId="urn:microsoft.com/office/officeart/2005/8/quickstyle/simple1" qsCatId="simple" csTypeId="urn:microsoft.com/office/officeart/2005/8/colors/accent0_3" csCatId="mainScheme" phldr="1"/>
      <dgm:spPr/>
      <dgm:t>
        <a:bodyPr/>
        <a:lstStyle/>
        <a:p>
          <a:endParaRPr lang="en-IN"/>
        </a:p>
      </dgm:t>
    </dgm:pt>
    <dgm:pt modelId="{1C3ACAB1-E5FA-44EA-AAAD-D4DDB0903FA7}">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Baseline Model</a:t>
          </a:r>
        </a:p>
      </dgm:t>
    </dgm:pt>
    <dgm:pt modelId="{ED75322B-7EE9-4C4C-BDEA-219D24019D94}" type="parTrans" cxnId="{EC74C5DD-CE6C-41DA-A406-E1585361A840}">
      <dgm:prSet/>
      <dgm:spPr/>
      <dgm:t>
        <a:bodyPr/>
        <a:lstStyle/>
        <a:p>
          <a:endParaRPr lang="en-IN"/>
        </a:p>
      </dgm:t>
    </dgm:pt>
    <dgm:pt modelId="{70A95E75-C14C-4100-963E-95DD71C38649}" type="sibTrans" cxnId="{EC74C5DD-CE6C-41DA-A406-E1585361A840}">
      <dgm:prSet/>
      <dgm:spPr/>
      <dgm:t>
        <a:bodyPr/>
        <a:lstStyle/>
        <a:p>
          <a:endParaRPr lang="en-IN"/>
        </a:p>
      </dgm:t>
    </dgm:pt>
    <dgm:pt modelId="{996A87CA-E670-49DD-B2B2-F2EE38AB8C96}">
      <dgm:prSet phldrT="[Text]" custT="1"/>
      <dgm:spPr/>
      <dgm:t>
        <a:bodyPr/>
        <a:lstStyle/>
        <a:p>
          <a:pPr algn="l">
            <a:buFont typeface="+mj-lt"/>
            <a:buNone/>
          </a:pPr>
          <a:r>
            <a:rPr lang="en-US" sz="1600" b="0" i="0" dirty="0">
              <a:latin typeface="Open Sans" panose="020B0606030504020204" pitchFamily="34" charset="0"/>
              <a:ea typeface="Open Sans" panose="020B0606030504020204" pitchFamily="34" charset="0"/>
              <a:cs typeface="Open Sans" panose="020B0606030504020204" pitchFamily="34" charset="0"/>
            </a:rPr>
            <a:t>	Build a simple baseline model to predict hourly demand</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3BE7683B-0D85-4264-AEF9-CD75C3110C84}" type="parTrans" cxnId="{CB19C4BB-CD49-4C26-A7E0-83036787B23C}">
      <dgm:prSet/>
      <dgm:spPr/>
      <dgm:t>
        <a:bodyPr/>
        <a:lstStyle/>
        <a:p>
          <a:endParaRPr lang="en-IN"/>
        </a:p>
      </dgm:t>
    </dgm:pt>
    <dgm:pt modelId="{9E5EC89E-624F-42D5-9367-C08B47E21258}" type="sibTrans" cxnId="{CB19C4BB-CD49-4C26-A7E0-83036787B23C}">
      <dgm:prSet/>
      <dgm:spPr/>
      <dgm:t>
        <a:bodyPr/>
        <a:lstStyle/>
        <a:p>
          <a:endParaRPr lang="en-IN"/>
        </a:p>
      </dgm:t>
    </dgm:pt>
    <dgm:pt modelId="{3A6BADE5-E7D2-469D-B1C9-AE037C8C140A}">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Best Model</a:t>
          </a:r>
        </a:p>
      </dgm:t>
    </dgm:pt>
    <dgm:pt modelId="{07B187D8-8B57-4E7D-8A2C-ABD06281A9FB}" type="parTrans" cxnId="{DF540E8D-C0F2-4AFF-A165-090B23DA33A8}">
      <dgm:prSet/>
      <dgm:spPr/>
      <dgm:t>
        <a:bodyPr/>
        <a:lstStyle/>
        <a:p>
          <a:endParaRPr lang="en-IN"/>
        </a:p>
      </dgm:t>
    </dgm:pt>
    <dgm:pt modelId="{C35D9457-3067-4F0D-83E0-BD966F49DC58}" type="sibTrans" cxnId="{DF540E8D-C0F2-4AFF-A165-090B23DA33A8}">
      <dgm:prSet/>
      <dgm:spPr/>
      <dgm:t>
        <a:bodyPr/>
        <a:lstStyle/>
        <a:p>
          <a:endParaRPr lang="en-IN"/>
        </a:p>
      </dgm:t>
    </dgm:pt>
    <dgm:pt modelId="{A85D7953-3D46-4011-AE63-38D471DB4BB9}">
      <dgm:prSet phldrT="[Text]" custT="1"/>
      <dgm:spPr/>
      <dgm:t>
        <a:bodyPr/>
        <a:lstStyle/>
        <a:p>
          <a:pPr>
            <a:buFontTx/>
            <a:buNone/>
          </a:pPr>
          <a:r>
            <a:rPr lang="en-US" sz="1600" b="0" i="0" dirty="0">
              <a:latin typeface="Open Sans" panose="020B0606030504020204" pitchFamily="34" charset="0"/>
              <a:ea typeface="Open Sans" panose="020B0606030504020204" pitchFamily="34" charset="0"/>
              <a:cs typeface="Open Sans" panose="020B0606030504020204" pitchFamily="34" charset="0"/>
            </a:rPr>
            <a:t>	Optimize your improved model to achieve the best possible performance.</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4693232E-0B02-42A4-B290-27543DA244B7}" type="parTrans" cxnId="{2C7A9CB7-91CE-4447-BAA5-54C39B601C9C}">
      <dgm:prSet/>
      <dgm:spPr/>
      <dgm:t>
        <a:bodyPr/>
        <a:lstStyle/>
        <a:p>
          <a:endParaRPr lang="en-IN"/>
        </a:p>
      </dgm:t>
    </dgm:pt>
    <dgm:pt modelId="{20BBCA16-1C7A-4ED1-959D-6D1978DB2570}" type="sibTrans" cxnId="{2C7A9CB7-91CE-4447-BAA5-54C39B601C9C}">
      <dgm:prSet/>
      <dgm:spPr/>
      <dgm:t>
        <a:bodyPr/>
        <a:lstStyle/>
        <a:p>
          <a:endParaRPr lang="en-IN"/>
        </a:p>
      </dgm:t>
    </dgm:pt>
    <dgm:pt modelId="{3B416394-EF28-40A7-A4D1-AB05BCB21C14}">
      <dgm:prSet phldrT="[Text]" custT="1"/>
      <dgm:spPr/>
      <dgm:t>
        <a:bodyPr/>
        <a:lstStyle/>
        <a:p>
          <a:r>
            <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Improved Model</a:t>
          </a:r>
        </a:p>
      </dgm:t>
    </dgm:pt>
    <dgm:pt modelId="{55936AFF-5944-4669-8808-0B2761D03792}" type="parTrans" cxnId="{F90556F4-C38C-4618-87A2-2A3DD5F6E793}">
      <dgm:prSet/>
      <dgm:spPr/>
      <dgm:t>
        <a:bodyPr/>
        <a:lstStyle/>
        <a:p>
          <a:endParaRPr lang="en-IN"/>
        </a:p>
      </dgm:t>
    </dgm:pt>
    <dgm:pt modelId="{0544752F-D4DE-4C21-9C84-4443228D978A}" type="sibTrans" cxnId="{F90556F4-C38C-4618-87A2-2A3DD5F6E793}">
      <dgm:prSet/>
      <dgm:spPr/>
      <dgm:t>
        <a:bodyPr/>
        <a:lstStyle/>
        <a:p>
          <a:endParaRPr lang="en-IN"/>
        </a:p>
      </dgm:t>
    </dgm:pt>
    <dgm:pt modelId="{3EFA52B8-1946-4AB7-9159-E0BCBA58A722}">
      <dgm:prSet custT="1"/>
      <dgm:spPr/>
      <dgm:t>
        <a:bodyPr/>
        <a:lstStyle/>
        <a:p>
          <a:pPr>
            <a:buFont typeface="+mj-lt"/>
            <a:buNone/>
          </a:pPr>
          <a:r>
            <a:rPr lang="en-US" sz="1600" b="0" i="0" dirty="0">
              <a:latin typeface="Open Sans" panose="020B0606030504020204" pitchFamily="34" charset="0"/>
              <a:ea typeface="Open Sans" panose="020B0606030504020204" pitchFamily="34" charset="0"/>
              <a:cs typeface="Open Sans" panose="020B0606030504020204" pitchFamily="34" charset="0"/>
            </a:rPr>
            <a:t>	Develop an improved model by incorporating additional features, refining your data preprocessing steps, or using more sophisticated algorithms</a:t>
          </a:r>
        </a:p>
      </dgm:t>
    </dgm:pt>
    <dgm:pt modelId="{227CA66A-93D5-4B15-A781-C89E48C1E5BE}" type="parTrans" cxnId="{673DA27E-8992-4E33-8867-992ED71F3491}">
      <dgm:prSet/>
      <dgm:spPr/>
      <dgm:t>
        <a:bodyPr/>
        <a:lstStyle/>
        <a:p>
          <a:endParaRPr lang="en-IN"/>
        </a:p>
      </dgm:t>
    </dgm:pt>
    <dgm:pt modelId="{C1AC676F-9819-409A-885F-B9F6132B628C}" type="sibTrans" cxnId="{673DA27E-8992-4E33-8867-992ED71F3491}">
      <dgm:prSet/>
      <dgm:spPr/>
      <dgm:t>
        <a:bodyPr/>
        <a:lstStyle/>
        <a:p>
          <a:endParaRPr lang="en-IN"/>
        </a:p>
      </dgm:t>
    </dgm:pt>
    <dgm:pt modelId="{6803811F-DCAA-465F-83F6-B4605D7BD9E6}">
      <dgm:prSet phldrT="[Text]" custT="1"/>
      <dgm:spPr/>
      <dgm:t>
        <a:bodyPr/>
        <a:lstStyle/>
        <a:p>
          <a:pPr>
            <a:buFont typeface="+mj-lt"/>
            <a:buAutoNum type="arabicPeriod"/>
          </a:pPr>
          <a:r>
            <a:rPr lang="en-US" sz="2000" b="1" i="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Forecasting </a:t>
          </a:r>
          <a:endPar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D237730F-DADF-41C0-A83F-F26E07829EAE}" type="parTrans" cxnId="{212D53C5-CD96-48B5-A904-A65B5A0875EF}">
      <dgm:prSet/>
      <dgm:spPr/>
      <dgm:t>
        <a:bodyPr/>
        <a:lstStyle/>
        <a:p>
          <a:endParaRPr lang="en-IN"/>
        </a:p>
      </dgm:t>
    </dgm:pt>
    <dgm:pt modelId="{C1607951-FBF0-4FE8-9882-4B801F1BDF4B}" type="sibTrans" cxnId="{212D53C5-CD96-48B5-A904-A65B5A0875EF}">
      <dgm:prSet/>
      <dgm:spPr/>
      <dgm:t>
        <a:bodyPr/>
        <a:lstStyle/>
        <a:p>
          <a:endParaRPr lang="en-IN"/>
        </a:p>
      </dgm:t>
    </dgm:pt>
    <dgm:pt modelId="{A760269D-F678-49AB-A7EB-485C8416A138}">
      <dgm:prSet phldrT="[Text]" custT="1"/>
      <dgm:spPr/>
      <dgm:t>
        <a:bodyPr/>
        <a:lstStyle/>
        <a:p>
          <a:r>
            <a:rPr lang="en-IN" sz="2000" b="1" i="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Optimization</a:t>
          </a:r>
          <a:endParaRPr lang="en-IN" sz="20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gm:t>
    </dgm:pt>
    <dgm:pt modelId="{C821BA7E-C588-4AA8-B221-F41ACED77ED0}" type="parTrans" cxnId="{B630765D-B01C-4496-AB58-BEE06FC65F22}">
      <dgm:prSet/>
      <dgm:spPr/>
      <dgm:t>
        <a:bodyPr/>
        <a:lstStyle/>
        <a:p>
          <a:endParaRPr lang="en-IN"/>
        </a:p>
      </dgm:t>
    </dgm:pt>
    <dgm:pt modelId="{1ABF4455-734A-4E4E-AF79-DD35893B939C}" type="sibTrans" cxnId="{B630765D-B01C-4496-AB58-BEE06FC65F22}">
      <dgm:prSet/>
      <dgm:spPr/>
      <dgm:t>
        <a:bodyPr/>
        <a:lstStyle/>
        <a:p>
          <a:endParaRPr lang="en-IN"/>
        </a:p>
      </dgm:t>
    </dgm:pt>
    <dgm:pt modelId="{81778047-499E-495B-A786-17218B28AC84}">
      <dgm:prSet custT="1"/>
      <dgm:spPr/>
      <dgm:t>
        <a:bodyPr/>
        <a:lstStyle/>
        <a:p>
          <a:pPr algn="l">
            <a:buNone/>
          </a:pPr>
          <a:r>
            <a:rPr lang="en-US" sz="1600" b="0" i="0" dirty="0">
              <a:latin typeface="Open Sans" panose="020B0606030504020204" pitchFamily="34" charset="0"/>
              <a:ea typeface="Open Sans" panose="020B0606030504020204" pitchFamily="34" charset="0"/>
              <a:cs typeface="Open Sans" panose="020B0606030504020204" pitchFamily="34" charset="0"/>
            </a:rPr>
            <a:t>	Determine the optimal number of taxis required to meet the predicted hourly demand in the Bronx</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55626FC1-477E-4B1B-A8CD-A012E03A0358}" type="parTrans" cxnId="{2B1A1F2E-5B47-41D5-8659-13A32B1A9731}">
      <dgm:prSet/>
      <dgm:spPr/>
      <dgm:t>
        <a:bodyPr/>
        <a:lstStyle/>
        <a:p>
          <a:endParaRPr lang="en-IN"/>
        </a:p>
      </dgm:t>
    </dgm:pt>
    <dgm:pt modelId="{44A6D14A-72B3-4D52-AF44-6F879D24C537}" type="sibTrans" cxnId="{2B1A1F2E-5B47-41D5-8659-13A32B1A9731}">
      <dgm:prSet/>
      <dgm:spPr/>
      <dgm:t>
        <a:bodyPr/>
        <a:lstStyle/>
        <a:p>
          <a:endParaRPr lang="en-IN"/>
        </a:p>
      </dgm:t>
    </dgm:pt>
    <dgm:pt modelId="{D938BB2D-2BE1-4864-ACF6-841A21F030B2}">
      <dgm:prSet phldrT="[Text]" custT="1"/>
      <dgm:spPr/>
      <dgm:t>
        <a:bodyPr/>
        <a:lstStyle/>
        <a:p>
          <a:pPr>
            <a:buNone/>
          </a:pPr>
          <a:r>
            <a:rPr lang="en-US" sz="1600" b="0" i="0" dirty="0">
              <a:latin typeface="Open Sans" panose="020B0606030504020204" pitchFamily="34" charset="0"/>
              <a:ea typeface="Open Sans" panose="020B0606030504020204" pitchFamily="34" charset="0"/>
              <a:cs typeface="Open Sans" panose="020B0606030504020204" pitchFamily="34" charset="0"/>
            </a:rPr>
            <a:t>	Using your best model, forecast the hourly demand for taxis in the Bronx for the first week of September 2024.</a:t>
          </a:r>
          <a:endParaRPr lang="en-IN" sz="1600" dirty="0">
            <a:latin typeface="Open Sans" panose="020B0606030504020204" pitchFamily="34" charset="0"/>
            <a:ea typeface="Open Sans" panose="020B0606030504020204" pitchFamily="34" charset="0"/>
            <a:cs typeface="Open Sans" panose="020B0606030504020204" pitchFamily="34" charset="0"/>
          </a:endParaRPr>
        </a:p>
      </dgm:t>
    </dgm:pt>
    <dgm:pt modelId="{E6A12E1A-E796-47B7-839A-EF7787030C48}" type="parTrans" cxnId="{FBEDE0CB-EE96-418F-BB09-8304B135BF4F}">
      <dgm:prSet/>
      <dgm:spPr/>
      <dgm:t>
        <a:bodyPr/>
        <a:lstStyle/>
        <a:p>
          <a:endParaRPr lang="en-IN"/>
        </a:p>
      </dgm:t>
    </dgm:pt>
    <dgm:pt modelId="{7AE89F6E-1511-4B14-83C0-CE41D3DB8059}" type="sibTrans" cxnId="{FBEDE0CB-EE96-418F-BB09-8304B135BF4F}">
      <dgm:prSet/>
      <dgm:spPr/>
      <dgm:t>
        <a:bodyPr/>
        <a:lstStyle/>
        <a:p>
          <a:endParaRPr lang="en-IN"/>
        </a:p>
      </dgm:t>
    </dgm:pt>
    <dgm:pt modelId="{B32841FD-77DF-4FDF-8A6F-B1A0F84B0293}" type="pres">
      <dgm:prSet presAssocID="{B1CCE969-01CB-4BFE-8C24-8F7E3669B51C}" presName="Name0" presStyleCnt="0">
        <dgm:presLayoutVars>
          <dgm:dir/>
          <dgm:animLvl val="lvl"/>
          <dgm:resizeHandles val="exact"/>
        </dgm:presLayoutVars>
      </dgm:prSet>
      <dgm:spPr/>
    </dgm:pt>
    <dgm:pt modelId="{166EF79B-E148-4C21-852A-B53FECCF1F4A}" type="pres">
      <dgm:prSet presAssocID="{1C3ACAB1-E5FA-44EA-AAAD-D4DDB0903FA7}" presName="linNode" presStyleCnt="0"/>
      <dgm:spPr/>
    </dgm:pt>
    <dgm:pt modelId="{B643F5BA-6440-4D9D-827D-E6B6578FCE01}" type="pres">
      <dgm:prSet presAssocID="{1C3ACAB1-E5FA-44EA-AAAD-D4DDB0903FA7}" presName="parTx" presStyleLbl="revTx" presStyleIdx="0" presStyleCnt="5">
        <dgm:presLayoutVars>
          <dgm:chMax val="1"/>
          <dgm:bulletEnabled val="1"/>
        </dgm:presLayoutVars>
      </dgm:prSet>
      <dgm:spPr/>
    </dgm:pt>
    <dgm:pt modelId="{AF950508-4902-4ED8-A512-2CCE0D79354A}" type="pres">
      <dgm:prSet presAssocID="{1C3ACAB1-E5FA-44EA-AAAD-D4DDB0903FA7}" presName="bracket" presStyleLbl="parChTrans1D1" presStyleIdx="0" presStyleCnt="5"/>
      <dgm:spPr/>
    </dgm:pt>
    <dgm:pt modelId="{C5152C32-B26B-40BB-9FE6-20240D25244D}" type="pres">
      <dgm:prSet presAssocID="{1C3ACAB1-E5FA-44EA-AAAD-D4DDB0903FA7}" presName="spH" presStyleCnt="0"/>
      <dgm:spPr/>
    </dgm:pt>
    <dgm:pt modelId="{D58441D1-EDC1-43F5-8458-66D614790E7D}" type="pres">
      <dgm:prSet presAssocID="{1C3ACAB1-E5FA-44EA-AAAD-D4DDB0903FA7}" presName="desTx" presStyleLbl="node1" presStyleIdx="0" presStyleCnt="5">
        <dgm:presLayoutVars>
          <dgm:bulletEnabled val="1"/>
        </dgm:presLayoutVars>
      </dgm:prSet>
      <dgm:spPr/>
    </dgm:pt>
    <dgm:pt modelId="{A2E49B39-7B9B-4314-9AEF-96DD06685214}" type="pres">
      <dgm:prSet presAssocID="{70A95E75-C14C-4100-963E-95DD71C38649}" presName="spV" presStyleCnt="0"/>
      <dgm:spPr/>
    </dgm:pt>
    <dgm:pt modelId="{073DA139-7F85-44E5-875E-D280AE75295B}" type="pres">
      <dgm:prSet presAssocID="{3B416394-EF28-40A7-A4D1-AB05BCB21C14}" presName="linNode" presStyleCnt="0"/>
      <dgm:spPr/>
    </dgm:pt>
    <dgm:pt modelId="{BD674D8A-1C10-48B6-BD3B-67691CA83858}" type="pres">
      <dgm:prSet presAssocID="{3B416394-EF28-40A7-A4D1-AB05BCB21C14}" presName="parTx" presStyleLbl="revTx" presStyleIdx="1" presStyleCnt="5">
        <dgm:presLayoutVars>
          <dgm:chMax val="1"/>
          <dgm:bulletEnabled val="1"/>
        </dgm:presLayoutVars>
      </dgm:prSet>
      <dgm:spPr/>
    </dgm:pt>
    <dgm:pt modelId="{AAF51A34-9EED-4849-B02D-F25F9650C130}" type="pres">
      <dgm:prSet presAssocID="{3B416394-EF28-40A7-A4D1-AB05BCB21C14}" presName="bracket" presStyleLbl="parChTrans1D1" presStyleIdx="1" presStyleCnt="5"/>
      <dgm:spPr/>
    </dgm:pt>
    <dgm:pt modelId="{FF84B609-84EE-4C16-88DF-EAFBE0595DCA}" type="pres">
      <dgm:prSet presAssocID="{3B416394-EF28-40A7-A4D1-AB05BCB21C14}" presName="spH" presStyleCnt="0"/>
      <dgm:spPr/>
    </dgm:pt>
    <dgm:pt modelId="{CC3E2CB9-18A1-4654-9DCA-923108743ED0}" type="pres">
      <dgm:prSet presAssocID="{3B416394-EF28-40A7-A4D1-AB05BCB21C14}" presName="desTx" presStyleLbl="node1" presStyleIdx="1" presStyleCnt="5">
        <dgm:presLayoutVars>
          <dgm:bulletEnabled val="1"/>
        </dgm:presLayoutVars>
      </dgm:prSet>
      <dgm:spPr/>
    </dgm:pt>
    <dgm:pt modelId="{12B0AA99-5EF7-410F-AFEE-7BD6E8A28F9F}" type="pres">
      <dgm:prSet presAssocID="{0544752F-D4DE-4C21-9C84-4443228D978A}" presName="spV" presStyleCnt="0"/>
      <dgm:spPr/>
    </dgm:pt>
    <dgm:pt modelId="{A1B91D08-E5F6-43BA-9A3E-D3CDF0126CD6}" type="pres">
      <dgm:prSet presAssocID="{3A6BADE5-E7D2-469D-B1C9-AE037C8C140A}" presName="linNode" presStyleCnt="0"/>
      <dgm:spPr/>
    </dgm:pt>
    <dgm:pt modelId="{BB8E6651-0A6B-45C5-A705-15B2080DF929}" type="pres">
      <dgm:prSet presAssocID="{3A6BADE5-E7D2-469D-B1C9-AE037C8C140A}" presName="parTx" presStyleLbl="revTx" presStyleIdx="2" presStyleCnt="5">
        <dgm:presLayoutVars>
          <dgm:chMax val="1"/>
          <dgm:bulletEnabled val="1"/>
        </dgm:presLayoutVars>
      </dgm:prSet>
      <dgm:spPr/>
    </dgm:pt>
    <dgm:pt modelId="{A9B9CAB7-2281-4A6F-ACF6-87955771B59B}" type="pres">
      <dgm:prSet presAssocID="{3A6BADE5-E7D2-469D-B1C9-AE037C8C140A}" presName="bracket" presStyleLbl="parChTrans1D1" presStyleIdx="2" presStyleCnt="5"/>
      <dgm:spPr/>
    </dgm:pt>
    <dgm:pt modelId="{E58B8CD8-B786-4C19-B636-1A297B1B748B}" type="pres">
      <dgm:prSet presAssocID="{3A6BADE5-E7D2-469D-B1C9-AE037C8C140A}" presName="spH" presStyleCnt="0"/>
      <dgm:spPr/>
    </dgm:pt>
    <dgm:pt modelId="{B84EE6BE-B629-4F1E-B3EA-21933FA6D63E}" type="pres">
      <dgm:prSet presAssocID="{3A6BADE5-E7D2-469D-B1C9-AE037C8C140A}" presName="desTx" presStyleLbl="node1" presStyleIdx="2" presStyleCnt="5">
        <dgm:presLayoutVars>
          <dgm:bulletEnabled val="1"/>
        </dgm:presLayoutVars>
      </dgm:prSet>
      <dgm:spPr/>
    </dgm:pt>
    <dgm:pt modelId="{CF618DC6-FA3D-450D-9906-5EC48F47293B}" type="pres">
      <dgm:prSet presAssocID="{C35D9457-3067-4F0D-83E0-BD966F49DC58}" presName="spV" presStyleCnt="0"/>
      <dgm:spPr/>
    </dgm:pt>
    <dgm:pt modelId="{175BA34D-73CC-4C94-BAEB-0EA5428C8773}" type="pres">
      <dgm:prSet presAssocID="{6803811F-DCAA-465F-83F6-B4605D7BD9E6}" presName="linNode" presStyleCnt="0"/>
      <dgm:spPr/>
    </dgm:pt>
    <dgm:pt modelId="{C73ACB8A-F050-4760-B431-61350A899937}" type="pres">
      <dgm:prSet presAssocID="{6803811F-DCAA-465F-83F6-B4605D7BD9E6}" presName="parTx" presStyleLbl="revTx" presStyleIdx="3" presStyleCnt="5">
        <dgm:presLayoutVars>
          <dgm:chMax val="1"/>
          <dgm:bulletEnabled val="1"/>
        </dgm:presLayoutVars>
      </dgm:prSet>
      <dgm:spPr/>
    </dgm:pt>
    <dgm:pt modelId="{70525C03-5F95-42A1-B440-4A611E37D455}" type="pres">
      <dgm:prSet presAssocID="{6803811F-DCAA-465F-83F6-B4605D7BD9E6}" presName="bracket" presStyleLbl="parChTrans1D1" presStyleIdx="3" presStyleCnt="5"/>
      <dgm:spPr/>
    </dgm:pt>
    <dgm:pt modelId="{BA14AC81-B24F-44DE-9707-B786846903AC}" type="pres">
      <dgm:prSet presAssocID="{6803811F-DCAA-465F-83F6-B4605D7BD9E6}" presName="spH" presStyleCnt="0"/>
      <dgm:spPr/>
    </dgm:pt>
    <dgm:pt modelId="{8541690C-41C1-417E-81FC-294A32DB0ADD}" type="pres">
      <dgm:prSet presAssocID="{6803811F-DCAA-465F-83F6-B4605D7BD9E6}" presName="desTx" presStyleLbl="node1" presStyleIdx="3" presStyleCnt="5" custScaleY="111489">
        <dgm:presLayoutVars>
          <dgm:bulletEnabled val="1"/>
        </dgm:presLayoutVars>
      </dgm:prSet>
      <dgm:spPr/>
    </dgm:pt>
    <dgm:pt modelId="{A96976E2-81BD-4238-A3AA-26DE664D792E}" type="pres">
      <dgm:prSet presAssocID="{C1607951-FBF0-4FE8-9882-4B801F1BDF4B}" presName="spV" presStyleCnt="0"/>
      <dgm:spPr/>
    </dgm:pt>
    <dgm:pt modelId="{77B3DC7F-2615-4440-B290-D7E574FDFC02}" type="pres">
      <dgm:prSet presAssocID="{A760269D-F678-49AB-A7EB-485C8416A138}" presName="linNode" presStyleCnt="0"/>
      <dgm:spPr/>
    </dgm:pt>
    <dgm:pt modelId="{5BF1FAF6-4F7E-4EB2-9D4E-C58726252B65}" type="pres">
      <dgm:prSet presAssocID="{A760269D-F678-49AB-A7EB-485C8416A138}" presName="parTx" presStyleLbl="revTx" presStyleIdx="4" presStyleCnt="5">
        <dgm:presLayoutVars>
          <dgm:chMax val="1"/>
          <dgm:bulletEnabled val="1"/>
        </dgm:presLayoutVars>
      </dgm:prSet>
      <dgm:spPr/>
    </dgm:pt>
    <dgm:pt modelId="{16EBED23-DF2B-4253-91E7-EF40FFF98F46}" type="pres">
      <dgm:prSet presAssocID="{A760269D-F678-49AB-A7EB-485C8416A138}" presName="bracket" presStyleLbl="parChTrans1D1" presStyleIdx="4" presStyleCnt="5"/>
      <dgm:spPr/>
    </dgm:pt>
    <dgm:pt modelId="{50248700-1E02-4133-9D62-3E57120B55FC}" type="pres">
      <dgm:prSet presAssocID="{A760269D-F678-49AB-A7EB-485C8416A138}" presName="spH" presStyleCnt="0"/>
      <dgm:spPr/>
    </dgm:pt>
    <dgm:pt modelId="{CC911491-0652-46FA-AFDF-2D9FA7B94D9A}" type="pres">
      <dgm:prSet presAssocID="{A760269D-F678-49AB-A7EB-485C8416A138}" presName="desTx" presStyleLbl="node1" presStyleIdx="4" presStyleCnt="5">
        <dgm:presLayoutVars>
          <dgm:bulletEnabled val="1"/>
        </dgm:presLayoutVars>
      </dgm:prSet>
      <dgm:spPr/>
    </dgm:pt>
  </dgm:ptLst>
  <dgm:cxnLst>
    <dgm:cxn modelId="{F0080220-1915-480A-AFF9-BB0E3B580833}" type="presOf" srcId="{6803811F-DCAA-465F-83F6-B4605D7BD9E6}" destId="{C73ACB8A-F050-4760-B431-61350A899937}" srcOrd="0" destOrd="0" presId="urn:diagrams.loki3.com/BracketList"/>
    <dgm:cxn modelId="{2B1A1F2E-5B47-41D5-8659-13A32B1A9731}" srcId="{A760269D-F678-49AB-A7EB-485C8416A138}" destId="{81778047-499E-495B-A786-17218B28AC84}" srcOrd="0" destOrd="0" parTransId="{55626FC1-477E-4B1B-A8CD-A012E03A0358}" sibTransId="{44A6D14A-72B3-4D52-AF44-6F879D24C537}"/>
    <dgm:cxn modelId="{4A16053B-B06A-4644-830F-B6B86E15CD0E}" type="presOf" srcId="{3B416394-EF28-40A7-A4D1-AB05BCB21C14}" destId="{BD674D8A-1C10-48B6-BD3B-67691CA83858}" srcOrd="0" destOrd="0" presId="urn:diagrams.loki3.com/BracketList"/>
    <dgm:cxn modelId="{5F14C23C-1ECB-4C3C-9017-541AA418CE90}" type="presOf" srcId="{3EFA52B8-1946-4AB7-9159-E0BCBA58A722}" destId="{CC3E2CB9-18A1-4654-9DCA-923108743ED0}" srcOrd="0" destOrd="0" presId="urn:diagrams.loki3.com/BracketList"/>
    <dgm:cxn modelId="{B630765D-B01C-4496-AB58-BEE06FC65F22}" srcId="{B1CCE969-01CB-4BFE-8C24-8F7E3669B51C}" destId="{A760269D-F678-49AB-A7EB-485C8416A138}" srcOrd="4" destOrd="0" parTransId="{C821BA7E-C588-4AA8-B221-F41ACED77ED0}" sibTransId="{1ABF4455-734A-4E4E-AF79-DD35893B939C}"/>
    <dgm:cxn modelId="{0FC31549-B277-4120-B935-713D72AD51AC}" type="presOf" srcId="{996A87CA-E670-49DD-B2B2-F2EE38AB8C96}" destId="{D58441D1-EDC1-43F5-8458-66D614790E7D}" srcOrd="0" destOrd="0" presId="urn:diagrams.loki3.com/BracketList"/>
    <dgm:cxn modelId="{673DA27E-8992-4E33-8867-992ED71F3491}" srcId="{3B416394-EF28-40A7-A4D1-AB05BCB21C14}" destId="{3EFA52B8-1946-4AB7-9159-E0BCBA58A722}" srcOrd="0" destOrd="0" parTransId="{227CA66A-93D5-4B15-A781-C89E48C1E5BE}" sibTransId="{C1AC676F-9819-409A-885F-B9F6132B628C}"/>
    <dgm:cxn modelId="{DF540E8D-C0F2-4AFF-A165-090B23DA33A8}" srcId="{B1CCE969-01CB-4BFE-8C24-8F7E3669B51C}" destId="{3A6BADE5-E7D2-469D-B1C9-AE037C8C140A}" srcOrd="2" destOrd="0" parTransId="{07B187D8-8B57-4E7D-8A2C-ABD06281A9FB}" sibTransId="{C35D9457-3067-4F0D-83E0-BD966F49DC58}"/>
    <dgm:cxn modelId="{9370668D-1A60-4A3C-920A-49B329E5BD9B}" type="presOf" srcId="{D938BB2D-2BE1-4864-ACF6-841A21F030B2}" destId="{8541690C-41C1-417E-81FC-294A32DB0ADD}" srcOrd="0" destOrd="0" presId="urn:diagrams.loki3.com/BracketList"/>
    <dgm:cxn modelId="{D85D1393-37A8-458D-A792-6CF94F3A34ED}" type="presOf" srcId="{81778047-499E-495B-A786-17218B28AC84}" destId="{CC911491-0652-46FA-AFDF-2D9FA7B94D9A}" srcOrd="0" destOrd="0" presId="urn:diagrams.loki3.com/BracketList"/>
    <dgm:cxn modelId="{F70C2493-DB88-4F11-A45C-D4DA7E98E99D}" type="presOf" srcId="{1C3ACAB1-E5FA-44EA-AAAD-D4DDB0903FA7}" destId="{B643F5BA-6440-4D9D-827D-E6B6578FCE01}" srcOrd="0" destOrd="0" presId="urn:diagrams.loki3.com/BracketList"/>
    <dgm:cxn modelId="{7A05CE9E-DADC-48FF-9EC4-0678DE3BF2FA}" type="presOf" srcId="{A85D7953-3D46-4011-AE63-38D471DB4BB9}" destId="{B84EE6BE-B629-4F1E-B3EA-21933FA6D63E}" srcOrd="0" destOrd="0" presId="urn:diagrams.loki3.com/BracketList"/>
    <dgm:cxn modelId="{E51098B1-4480-4F8E-9B3E-5AF1DBBC0FBA}" type="presOf" srcId="{B1CCE969-01CB-4BFE-8C24-8F7E3669B51C}" destId="{B32841FD-77DF-4FDF-8A6F-B1A0F84B0293}" srcOrd="0" destOrd="0" presId="urn:diagrams.loki3.com/BracketList"/>
    <dgm:cxn modelId="{527E7FB3-8C99-497B-9171-F355BD247E05}" type="presOf" srcId="{3A6BADE5-E7D2-469D-B1C9-AE037C8C140A}" destId="{BB8E6651-0A6B-45C5-A705-15B2080DF929}" srcOrd="0" destOrd="0" presId="urn:diagrams.loki3.com/BracketList"/>
    <dgm:cxn modelId="{2C7A9CB7-91CE-4447-BAA5-54C39B601C9C}" srcId="{3A6BADE5-E7D2-469D-B1C9-AE037C8C140A}" destId="{A85D7953-3D46-4011-AE63-38D471DB4BB9}" srcOrd="0" destOrd="0" parTransId="{4693232E-0B02-42A4-B290-27543DA244B7}" sibTransId="{20BBCA16-1C7A-4ED1-959D-6D1978DB2570}"/>
    <dgm:cxn modelId="{CB19C4BB-CD49-4C26-A7E0-83036787B23C}" srcId="{1C3ACAB1-E5FA-44EA-AAAD-D4DDB0903FA7}" destId="{996A87CA-E670-49DD-B2B2-F2EE38AB8C96}" srcOrd="0" destOrd="0" parTransId="{3BE7683B-0D85-4264-AEF9-CD75C3110C84}" sibTransId="{9E5EC89E-624F-42D5-9367-C08B47E21258}"/>
    <dgm:cxn modelId="{212D53C5-CD96-48B5-A904-A65B5A0875EF}" srcId="{B1CCE969-01CB-4BFE-8C24-8F7E3669B51C}" destId="{6803811F-DCAA-465F-83F6-B4605D7BD9E6}" srcOrd="3" destOrd="0" parTransId="{D237730F-DADF-41C0-A83F-F26E07829EAE}" sibTransId="{C1607951-FBF0-4FE8-9882-4B801F1BDF4B}"/>
    <dgm:cxn modelId="{FBEDE0CB-EE96-418F-BB09-8304B135BF4F}" srcId="{6803811F-DCAA-465F-83F6-B4605D7BD9E6}" destId="{D938BB2D-2BE1-4864-ACF6-841A21F030B2}" srcOrd="0" destOrd="0" parTransId="{E6A12E1A-E796-47B7-839A-EF7787030C48}" sibTransId="{7AE89F6E-1511-4B14-83C0-CE41D3DB8059}"/>
    <dgm:cxn modelId="{EC74C5DD-CE6C-41DA-A406-E1585361A840}" srcId="{B1CCE969-01CB-4BFE-8C24-8F7E3669B51C}" destId="{1C3ACAB1-E5FA-44EA-AAAD-D4DDB0903FA7}" srcOrd="0" destOrd="0" parTransId="{ED75322B-7EE9-4C4C-BDEA-219D24019D94}" sibTransId="{70A95E75-C14C-4100-963E-95DD71C38649}"/>
    <dgm:cxn modelId="{F90556F4-C38C-4618-87A2-2A3DD5F6E793}" srcId="{B1CCE969-01CB-4BFE-8C24-8F7E3669B51C}" destId="{3B416394-EF28-40A7-A4D1-AB05BCB21C14}" srcOrd="1" destOrd="0" parTransId="{55936AFF-5944-4669-8808-0B2761D03792}" sibTransId="{0544752F-D4DE-4C21-9C84-4443228D978A}"/>
    <dgm:cxn modelId="{9F0D9DF4-7CEA-4099-A9F2-84523D8E1752}" type="presOf" srcId="{A760269D-F678-49AB-A7EB-485C8416A138}" destId="{5BF1FAF6-4F7E-4EB2-9D4E-C58726252B65}" srcOrd="0" destOrd="0" presId="urn:diagrams.loki3.com/BracketList"/>
    <dgm:cxn modelId="{AE0AB170-4688-4741-BA01-AF27626BA486}" type="presParOf" srcId="{B32841FD-77DF-4FDF-8A6F-B1A0F84B0293}" destId="{166EF79B-E148-4C21-852A-B53FECCF1F4A}" srcOrd="0" destOrd="0" presId="urn:diagrams.loki3.com/BracketList"/>
    <dgm:cxn modelId="{10A48767-ED44-4461-B6BD-DF8A86040CFC}" type="presParOf" srcId="{166EF79B-E148-4C21-852A-B53FECCF1F4A}" destId="{B643F5BA-6440-4D9D-827D-E6B6578FCE01}" srcOrd="0" destOrd="0" presId="urn:diagrams.loki3.com/BracketList"/>
    <dgm:cxn modelId="{BA61271B-3873-4764-89EE-072AA1200173}" type="presParOf" srcId="{166EF79B-E148-4C21-852A-B53FECCF1F4A}" destId="{AF950508-4902-4ED8-A512-2CCE0D79354A}" srcOrd="1" destOrd="0" presId="urn:diagrams.loki3.com/BracketList"/>
    <dgm:cxn modelId="{E97D5A26-A6FB-446A-A18C-4DDF5B733A9A}" type="presParOf" srcId="{166EF79B-E148-4C21-852A-B53FECCF1F4A}" destId="{C5152C32-B26B-40BB-9FE6-20240D25244D}" srcOrd="2" destOrd="0" presId="urn:diagrams.loki3.com/BracketList"/>
    <dgm:cxn modelId="{78412598-1BAF-43E3-8CA8-6EC23DB6C07C}" type="presParOf" srcId="{166EF79B-E148-4C21-852A-B53FECCF1F4A}" destId="{D58441D1-EDC1-43F5-8458-66D614790E7D}" srcOrd="3" destOrd="0" presId="urn:diagrams.loki3.com/BracketList"/>
    <dgm:cxn modelId="{D7E587FA-E6E6-4D96-A0E4-A3D50F366763}" type="presParOf" srcId="{B32841FD-77DF-4FDF-8A6F-B1A0F84B0293}" destId="{A2E49B39-7B9B-4314-9AEF-96DD06685214}" srcOrd="1" destOrd="0" presId="urn:diagrams.loki3.com/BracketList"/>
    <dgm:cxn modelId="{6A008BAF-2945-402E-BDE4-67C5961A8F6C}" type="presParOf" srcId="{B32841FD-77DF-4FDF-8A6F-B1A0F84B0293}" destId="{073DA139-7F85-44E5-875E-D280AE75295B}" srcOrd="2" destOrd="0" presId="urn:diagrams.loki3.com/BracketList"/>
    <dgm:cxn modelId="{621671AE-1C78-4FB6-9895-3C042FF4D55F}" type="presParOf" srcId="{073DA139-7F85-44E5-875E-D280AE75295B}" destId="{BD674D8A-1C10-48B6-BD3B-67691CA83858}" srcOrd="0" destOrd="0" presId="urn:diagrams.loki3.com/BracketList"/>
    <dgm:cxn modelId="{0846D469-24BC-4FF1-BF75-ED87F4C6CB63}" type="presParOf" srcId="{073DA139-7F85-44E5-875E-D280AE75295B}" destId="{AAF51A34-9EED-4849-B02D-F25F9650C130}" srcOrd="1" destOrd="0" presId="urn:diagrams.loki3.com/BracketList"/>
    <dgm:cxn modelId="{56E04906-1CC7-484B-AAEA-3A78F32801F4}" type="presParOf" srcId="{073DA139-7F85-44E5-875E-D280AE75295B}" destId="{FF84B609-84EE-4C16-88DF-EAFBE0595DCA}" srcOrd="2" destOrd="0" presId="urn:diagrams.loki3.com/BracketList"/>
    <dgm:cxn modelId="{6701EC0C-FF1F-48E5-9531-8FF52FE8AF6A}" type="presParOf" srcId="{073DA139-7F85-44E5-875E-D280AE75295B}" destId="{CC3E2CB9-18A1-4654-9DCA-923108743ED0}" srcOrd="3" destOrd="0" presId="urn:diagrams.loki3.com/BracketList"/>
    <dgm:cxn modelId="{8A8C13BB-4E04-4B0F-8676-F04EE0C867F3}" type="presParOf" srcId="{B32841FD-77DF-4FDF-8A6F-B1A0F84B0293}" destId="{12B0AA99-5EF7-410F-AFEE-7BD6E8A28F9F}" srcOrd="3" destOrd="0" presId="urn:diagrams.loki3.com/BracketList"/>
    <dgm:cxn modelId="{440E56AF-4C78-46BB-871B-46472F6D7475}" type="presParOf" srcId="{B32841FD-77DF-4FDF-8A6F-B1A0F84B0293}" destId="{A1B91D08-E5F6-43BA-9A3E-D3CDF0126CD6}" srcOrd="4" destOrd="0" presId="urn:diagrams.loki3.com/BracketList"/>
    <dgm:cxn modelId="{0708BB2C-3C07-4A21-9166-9EA049527886}" type="presParOf" srcId="{A1B91D08-E5F6-43BA-9A3E-D3CDF0126CD6}" destId="{BB8E6651-0A6B-45C5-A705-15B2080DF929}" srcOrd="0" destOrd="0" presId="urn:diagrams.loki3.com/BracketList"/>
    <dgm:cxn modelId="{859FA445-7A21-4C2A-A07D-45261158274F}" type="presParOf" srcId="{A1B91D08-E5F6-43BA-9A3E-D3CDF0126CD6}" destId="{A9B9CAB7-2281-4A6F-ACF6-87955771B59B}" srcOrd="1" destOrd="0" presId="urn:diagrams.loki3.com/BracketList"/>
    <dgm:cxn modelId="{2F51B01C-9E14-457E-8C6B-D9D312B82593}" type="presParOf" srcId="{A1B91D08-E5F6-43BA-9A3E-D3CDF0126CD6}" destId="{E58B8CD8-B786-4C19-B636-1A297B1B748B}" srcOrd="2" destOrd="0" presId="urn:diagrams.loki3.com/BracketList"/>
    <dgm:cxn modelId="{66B7D91B-5E7B-45FD-88BA-3BC08A910651}" type="presParOf" srcId="{A1B91D08-E5F6-43BA-9A3E-D3CDF0126CD6}" destId="{B84EE6BE-B629-4F1E-B3EA-21933FA6D63E}" srcOrd="3" destOrd="0" presId="urn:diagrams.loki3.com/BracketList"/>
    <dgm:cxn modelId="{04BEC5CF-A033-4F51-8EE5-2B53D4E902F2}" type="presParOf" srcId="{B32841FD-77DF-4FDF-8A6F-B1A0F84B0293}" destId="{CF618DC6-FA3D-450D-9906-5EC48F47293B}" srcOrd="5" destOrd="0" presId="urn:diagrams.loki3.com/BracketList"/>
    <dgm:cxn modelId="{971016FA-7ED5-43B4-9BBE-6503EC92B3CB}" type="presParOf" srcId="{B32841FD-77DF-4FDF-8A6F-B1A0F84B0293}" destId="{175BA34D-73CC-4C94-BAEB-0EA5428C8773}" srcOrd="6" destOrd="0" presId="urn:diagrams.loki3.com/BracketList"/>
    <dgm:cxn modelId="{C5610ECF-95A4-485E-809C-024508CFAE8A}" type="presParOf" srcId="{175BA34D-73CC-4C94-BAEB-0EA5428C8773}" destId="{C73ACB8A-F050-4760-B431-61350A899937}" srcOrd="0" destOrd="0" presId="urn:diagrams.loki3.com/BracketList"/>
    <dgm:cxn modelId="{0CFDD464-D943-49EB-9A52-E7A20FA1BB79}" type="presParOf" srcId="{175BA34D-73CC-4C94-BAEB-0EA5428C8773}" destId="{70525C03-5F95-42A1-B440-4A611E37D455}" srcOrd="1" destOrd="0" presId="urn:diagrams.loki3.com/BracketList"/>
    <dgm:cxn modelId="{EB656CB5-9392-4624-BD50-CB5B7E392C65}" type="presParOf" srcId="{175BA34D-73CC-4C94-BAEB-0EA5428C8773}" destId="{BA14AC81-B24F-44DE-9707-B786846903AC}" srcOrd="2" destOrd="0" presId="urn:diagrams.loki3.com/BracketList"/>
    <dgm:cxn modelId="{E7C2C98A-B224-4DBE-969B-AF914309BBE0}" type="presParOf" srcId="{175BA34D-73CC-4C94-BAEB-0EA5428C8773}" destId="{8541690C-41C1-417E-81FC-294A32DB0ADD}" srcOrd="3" destOrd="0" presId="urn:diagrams.loki3.com/BracketList"/>
    <dgm:cxn modelId="{45933725-6316-405F-8B3A-16EB12424EE0}" type="presParOf" srcId="{B32841FD-77DF-4FDF-8A6F-B1A0F84B0293}" destId="{A96976E2-81BD-4238-A3AA-26DE664D792E}" srcOrd="7" destOrd="0" presId="urn:diagrams.loki3.com/BracketList"/>
    <dgm:cxn modelId="{C7EE0BC0-4F92-48B4-B790-70348C569DA7}" type="presParOf" srcId="{B32841FD-77DF-4FDF-8A6F-B1A0F84B0293}" destId="{77B3DC7F-2615-4440-B290-D7E574FDFC02}" srcOrd="8" destOrd="0" presId="urn:diagrams.loki3.com/BracketList"/>
    <dgm:cxn modelId="{69BDDF1F-D031-4727-B5D9-ED7D109768C3}" type="presParOf" srcId="{77B3DC7F-2615-4440-B290-D7E574FDFC02}" destId="{5BF1FAF6-4F7E-4EB2-9D4E-C58726252B65}" srcOrd="0" destOrd="0" presId="urn:diagrams.loki3.com/BracketList"/>
    <dgm:cxn modelId="{ACFFDEF7-AB60-4738-B0EA-745FCD269F04}" type="presParOf" srcId="{77B3DC7F-2615-4440-B290-D7E574FDFC02}" destId="{16EBED23-DF2B-4253-91E7-EF40FFF98F46}" srcOrd="1" destOrd="0" presId="urn:diagrams.loki3.com/BracketList"/>
    <dgm:cxn modelId="{E6BE5DCE-E496-4510-86D7-CF97350613DD}" type="presParOf" srcId="{77B3DC7F-2615-4440-B290-D7E574FDFC02}" destId="{50248700-1E02-4133-9D62-3E57120B55FC}" srcOrd="2" destOrd="0" presId="urn:diagrams.loki3.com/BracketList"/>
    <dgm:cxn modelId="{716E58BF-7FAC-4605-9DF5-319368B7E336}" type="presParOf" srcId="{77B3DC7F-2615-4440-B290-D7E574FDFC02}" destId="{CC911491-0652-46FA-AFDF-2D9FA7B94D9A}"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D325D-1357-49FD-8FF2-7AABFDF50856}"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IN"/>
        </a:p>
      </dgm:t>
    </dgm:pt>
    <dgm:pt modelId="{10E688BC-ECBD-4955-A52A-6B5B71823184}">
      <dgm:prSet phldrT="[Text]" custT="1"/>
      <dgm:spPr/>
      <dgm: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Taxi Shift Length</a:t>
          </a:r>
          <a:endParaRPr lang="en-IN" sz="1800" dirty="0">
            <a:latin typeface="Open Sans" panose="020B0606030504020204" pitchFamily="34" charset="0"/>
            <a:ea typeface="Open Sans" panose="020B0606030504020204" pitchFamily="34" charset="0"/>
            <a:cs typeface="Open Sans" panose="020B0606030504020204" pitchFamily="34" charset="0"/>
          </a:endParaRPr>
        </a:p>
      </dgm:t>
    </dgm:pt>
    <dgm:pt modelId="{FFA99243-6B14-49F2-8796-1DAEBEE09C8E}" type="parTrans" cxnId="{CDC52CE4-E5AE-40EC-A33A-648117D246FF}">
      <dgm:prSet/>
      <dgm:spPr/>
      <dgm:t>
        <a:bodyPr/>
        <a:lstStyle/>
        <a:p>
          <a:endParaRPr lang="en-IN"/>
        </a:p>
      </dgm:t>
    </dgm:pt>
    <dgm:pt modelId="{B41380CD-4D10-42C6-9ED9-D8EDAF573551}" type="sibTrans" cxnId="{CDC52CE4-E5AE-40EC-A33A-648117D246FF}">
      <dgm:prSet/>
      <dgm:spPr/>
      <dgm:t>
        <a:bodyPr/>
        <a:lstStyle/>
        <a:p>
          <a:endParaRPr lang="en-IN"/>
        </a:p>
      </dgm:t>
    </dgm:pt>
    <dgm:pt modelId="{F62D3372-EC68-4E4D-96BF-5BCC17BE4BC9}">
      <dgm:prSet phldrT="[Text]" custT="1"/>
      <dgm:spPr/>
      <dgm:t>
        <a:bodyPr/>
        <a:lstStyle/>
        <a:p>
          <a:r>
            <a:rPr lang="en-IN" sz="1800" dirty="0"/>
            <a:t>Safety Buffer</a:t>
          </a:r>
        </a:p>
      </dgm:t>
    </dgm:pt>
    <dgm:pt modelId="{C8240F9E-CB82-4B6B-A772-9174CC6AC044}" type="parTrans" cxnId="{48B58076-8D1A-4300-8956-885A663E17A9}">
      <dgm:prSet/>
      <dgm:spPr/>
      <dgm:t>
        <a:bodyPr/>
        <a:lstStyle/>
        <a:p>
          <a:endParaRPr lang="en-IN"/>
        </a:p>
      </dgm:t>
    </dgm:pt>
    <dgm:pt modelId="{5BC5214D-2F0F-4D88-BE94-A36953F27CC9}" type="sibTrans" cxnId="{48B58076-8D1A-4300-8956-885A663E17A9}">
      <dgm:prSet/>
      <dgm:spPr/>
      <dgm:t>
        <a:bodyPr/>
        <a:lstStyle/>
        <a:p>
          <a:endParaRPr lang="en-IN"/>
        </a:p>
      </dgm:t>
    </dgm:pt>
    <dgm:pt modelId="{C4F6E820-0979-4BDB-961A-75E2BD27D3E4}">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Taxis operate in 12-hour shifts, so the availability of each taxi is 12 hours a day</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DE6DAB82-1E4A-4F52-B0A7-2E59023C50E0}" type="parTrans" cxnId="{C8C644D0-175B-4A5A-A67D-E693B17F3C5A}">
      <dgm:prSet/>
      <dgm:spPr/>
      <dgm:t>
        <a:bodyPr/>
        <a:lstStyle/>
        <a:p>
          <a:endParaRPr lang="en-IN"/>
        </a:p>
      </dgm:t>
    </dgm:pt>
    <dgm:pt modelId="{C6978C92-9319-42B9-BCE6-87D5A53D0422}" type="sibTrans" cxnId="{C8C644D0-175B-4A5A-A67D-E693B17F3C5A}">
      <dgm:prSet/>
      <dgm:spPr/>
      <dgm:t>
        <a:bodyPr/>
        <a:lstStyle/>
        <a:p>
          <a:endParaRPr lang="en-IN"/>
        </a:p>
      </dgm:t>
    </dgm:pt>
    <dgm:pt modelId="{9178A885-3F48-433A-9005-A4D19A7414AF}">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Add a buffer of 10% to account for unpredictable events such as traffic, delays, or downtime.</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EADA3FF-5972-4AF4-B49D-DE5B0563C633}" type="parTrans" cxnId="{9863EC4F-138C-454B-AB7E-B5EF228187D9}">
      <dgm:prSet/>
      <dgm:spPr/>
      <dgm:t>
        <a:bodyPr/>
        <a:lstStyle/>
        <a:p>
          <a:endParaRPr lang="en-IN"/>
        </a:p>
      </dgm:t>
    </dgm:pt>
    <dgm:pt modelId="{F59CD1BB-9556-4E80-8C5D-6F4238ECD788}" type="sibTrans" cxnId="{9863EC4F-138C-454B-AB7E-B5EF228187D9}">
      <dgm:prSet/>
      <dgm:spPr/>
      <dgm:t>
        <a:bodyPr/>
        <a:lstStyle/>
        <a:p>
          <a:endParaRPr lang="en-IN"/>
        </a:p>
      </dgm:t>
    </dgm:pt>
    <dgm:pt modelId="{BD4E941A-5A44-4A7C-B18B-BA8FFE480A13}">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Cost Considerations:</a:t>
          </a:r>
        </a:p>
      </dgm:t>
    </dgm:pt>
    <dgm:pt modelId="{F83235CD-8BC1-4C25-9FB2-6A3B801CDF7B}" type="parTrans" cxnId="{F0F3E72E-7A70-4040-906F-C3A946B921F4}">
      <dgm:prSet/>
      <dgm:spPr/>
      <dgm:t>
        <a:bodyPr/>
        <a:lstStyle/>
        <a:p>
          <a:endParaRPr lang="en-IN"/>
        </a:p>
      </dgm:t>
    </dgm:pt>
    <dgm:pt modelId="{4E5BDED2-F186-4AFA-BBC7-AFF6D1145386}" type="sibTrans" cxnId="{F0F3E72E-7A70-4040-906F-C3A946B921F4}">
      <dgm:prSet/>
      <dgm:spPr/>
      <dgm:t>
        <a:bodyPr/>
        <a:lstStyle/>
        <a:p>
          <a:endParaRPr lang="en-IN"/>
        </a:p>
      </dgm:t>
    </dgm:pt>
    <dgm:pt modelId="{A31D7307-BEB5-470B-8310-1D8C5DE5C8A6}">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For this analysis, we'll assume that the costs of increasing the taxi fleet are proportional to the number of taxis deployed. The goal is to meet the demand while minimizing under-utilization (idle taxis).</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7AC017B-8A6D-4A3F-AF20-8ED3CDC80F94}" type="parTrans" cxnId="{544CF81E-4718-4ACF-8023-C905AFAFFB80}">
      <dgm:prSet/>
      <dgm:spPr/>
      <dgm:t>
        <a:bodyPr/>
        <a:lstStyle/>
        <a:p>
          <a:endParaRPr lang="en-IN"/>
        </a:p>
      </dgm:t>
    </dgm:pt>
    <dgm:pt modelId="{3557C727-BC4F-46AE-9422-48B0B5D18A99}" type="sibTrans" cxnId="{544CF81E-4718-4ACF-8023-C905AFAFFB80}">
      <dgm:prSet/>
      <dgm:spPr/>
      <dgm:t>
        <a:bodyPr/>
        <a:lstStyle/>
        <a:p>
          <a:endParaRPr lang="en-IN"/>
        </a:p>
      </dgm:t>
    </dgm:pt>
    <dgm:pt modelId="{B616EDBD-F5EE-44CB-8664-58E204488C1A}" type="pres">
      <dgm:prSet presAssocID="{3C7D325D-1357-49FD-8FF2-7AABFDF50856}" presName="linear" presStyleCnt="0">
        <dgm:presLayoutVars>
          <dgm:animLvl val="lvl"/>
          <dgm:resizeHandles val="exact"/>
        </dgm:presLayoutVars>
      </dgm:prSet>
      <dgm:spPr/>
    </dgm:pt>
    <dgm:pt modelId="{83BEC30B-93DC-4A52-9FC3-F27879B2DE9F}" type="pres">
      <dgm:prSet presAssocID="{10E688BC-ECBD-4955-A52A-6B5B71823184}" presName="parentText" presStyleLbl="node1" presStyleIdx="0" presStyleCnt="3">
        <dgm:presLayoutVars>
          <dgm:chMax val="0"/>
          <dgm:bulletEnabled val="1"/>
        </dgm:presLayoutVars>
      </dgm:prSet>
      <dgm:spPr/>
    </dgm:pt>
    <dgm:pt modelId="{E5FF0CC2-C0E5-44CF-A005-6B314FF20A42}" type="pres">
      <dgm:prSet presAssocID="{10E688BC-ECBD-4955-A52A-6B5B71823184}" presName="childText" presStyleLbl="revTx" presStyleIdx="0" presStyleCnt="3">
        <dgm:presLayoutVars>
          <dgm:bulletEnabled val="1"/>
        </dgm:presLayoutVars>
      </dgm:prSet>
      <dgm:spPr/>
    </dgm:pt>
    <dgm:pt modelId="{1F9BD9B5-E64D-42F7-8112-FBFE1C9BECA5}" type="pres">
      <dgm:prSet presAssocID="{F62D3372-EC68-4E4D-96BF-5BCC17BE4BC9}" presName="parentText" presStyleLbl="node1" presStyleIdx="1" presStyleCnt="3">
        <dgm:presLayoutVars>
          <dgm:chMax val="0"/>
          <dgm:bulletEnabled val="1"/>
        </dgm:presLayoutVars>
      </dgm:prSet>
      <dgm:spPr/>
    </dgm:pt>
    <dgm:pt modelId="{8A1257C5-F370-4511-838C-A70FE545EF8B}" type="pres">
      <dgm:prSet presAssocID="{F62D3372-EC68-4E4D-96BF-5BCC17BE4BC9}" presName="childText" presStyleLbl="revTx" presStyleIdx="1" presStyleCnt="3">
        <dgm:presLayoutVars>
          <dgm:bulletEnabled val="1"/>
        </dgm:presLayoutVars>
      </dgm:prSet>
      <dgm:spPr/>
    </dgm:pt>
    <dgm:pt modelId="{812AF87E-CC21-484B-8C4F-FEC68B30B10A}" type="pres">
      <dgm:prSet presAssocID="{BD4E941A-5A44-4A7C-B18B-BA8FFE480A13}" presName="parentText" presStyleLbl="node1" presStyleIdx="2" presStyleCnt="3">
        <dgm:presLayoutVars>
          <dgm:chMax val="0"/>
          <dgm:bulletEnabled val="1"/>
        </dgm:presLayoutVars>
      </dgm:prSet>
      <dgm:spPr/>
    </dgm:pt>
    <dgm:pt modelId="{E24EE500-CF1D-4B80-9588-8E724D5931AB}" type="pres">
      <dgm:prSet presAssocID="{BD4E941A-5A44-4A7C-B18B-BA8FFE480A13}" presName="childText" presStyleLbl="revTx" presStyleIdx="2" presStyleCnt="3">
        <dgm:presLayoutVars>
          <dgm:bulletEnabled val="1"/>
        </dgm:presLayoutVars>
      </dgm:prSet>
      <dgm:spPr/>
    </dgm:pt>
  </dgm:ptLst>
  <dgm:cxnLst>
    <dgm:cxn modelId="{544CF81E-4718-4ACF-8023-C905AFAFFB80}" srcId="{BD4E941A-5A44-4A7C-B18B-BA8FFE480A13}" destId="{A31D7307-BEB5-470B-8310-1D8C5DE5C8A6}" srcOrd="0" destOrd="0" parTransId="{A7AC017B-8A6D-4A3F-AF20-8ED3CDC80F94}" sibTransId="{3557C727-BC4F-46AE-9422-48B0B5D18A99}"/>
    <dgm:cxn modelId="{0C36F024-9BE8-4C14-9CAA-9CEA02922472}" type="presOf" srcId="{C4F6E820-0979-4BDB-961A-75E2BD27D3E4}" destId="{E5FF0CC2-C0E5-44CF-A005-6B314FF20A42}" srcOrd="0" destOrd="0" presId="urn:microsoft.com/office/officeart/2005/8/layout/vList2"/>
    <dgm:cxn modelId="{F0F3E72E-7A70-4040-906F-C3A946B921F4}" srcId="{3C7D325D-1357-49FD-8FF2-7AABFDF50856}" destId="{BD4E941A-5A44-4A7C-B18B-BA8FFE480A13}" srcOrd="2" destOrd="0" parTransId="{F83235CD-8BC1-4C25-9FB2-6A3B801CDF7B}" sibTransId="{4E5BDED2-F186-4AFA-BBC7-AFF6D1145386}"/>
    <dgm:cxn modelId="{45E1A13C-0898-46A4-A380-1DF17F37C961}" type="presOf" srcId="{9178A885-3F48-433A-9005-A4D19A7414AF}" destId="{8A1257C5-F370-4511-838C-A70FE545EF8B}" srcOrd="0" destOrd="0" presId="urn:microsoft.com/office/officeart/2005/8/layout/vList2"/>
    <dgm:cxn modelId="{E3A43F3E-5FE6-4523-8831-37AC10D32772}" type="presOf" srcId="{10E688BC-ECBD-4955-A52A-6B5B71823184}" destId="{83BEC30B-93DC-4A52-9FC3-F27879B2DE9F}" srcOrd="0" destOrd="0" presId="urn:microsoft.com/office/officeart/2005/8/layout/vList2"/>
    <dgm:cxn modelId="{7801C660-67E1-4550-8790-B19F901ECC6D}" type="presOf" srcId="{F62D3372-EC68-4E4D-96BF-5BCC17BE4BC9}" destId="{1F9BD9B5-E64D-42F7-8112-FBFE1C9BECA5}" srcOrd="0" destOrd="0" presId="urn:microsoft.com/office/officeart/2005/8/layout/vList2"/>
    <dgm:cxn modelId="{9863EC4F-138C-454B-AB7E-B5EF228187D9}" srcId="{F62D3372-EC68-4E4D-96BF-5BCC17BE4BC9}" destId="{9178A885-3F48-433A-9005-A4D19A7414AF}" srcOrd="0" destOrd="0" parTransId="{AEADA3FF-5972-4AF4-B49D-DE5B0563C633}" sibTransId="{F59CD1BB-9556-4E80-8C5D-6F4238ECD788}"/>
    <dgm:cxn modelId="{F092ED70-E041-407E-9A7F-F1820847918B}" type="presOf" srcId="{BD4E941A-5A44-4A7C-B18B-BA8FFE480A13}" destId="{812AF87E-CC21-484B-8C4F-FEC68B30B10A}" srcOrd="0" destOrd="0" presId="urn:microsoft.com/office/officeart/2005/8/layout/vList2"/>
    <dgm:cxn modelId="{48B58076-8D1A-4300-8956-885A663E17A9}" srcId="{3C7D325D-1357-49FD-8FF2-7AABFDF50856}" destId="{F62D3372-EC68-4E4D-96BF-5BCC17BE4BC9}" srcOrd="1" destOrd="0" parTransId="{C8240F9E-CB82-4B6B-A772-9174CC6AC044}" sibTransId="{5BC5214D-2F0F-4D88-BE94-A36953F27CC9}"/>
    <dgm:cxn modelId="{6F037E96-967C-4685-8F0A-987453F20C48}" type="presOf" srcId="{3C7D325D-1357-49FD-8FF2-7AABFDF50856}" destId="{B616EDBD-F5EE-44CB-8664-58E204488C1A}" srcOrd="0" destOrd="0" presId="urn:microsoft.com/office/officeart/2005/8/layout/vList2"/>
    <dgm:cxn modelId="{5B1365C2-E2ED-4C25-83F9-89270519F0DB}" type="presOf" srcId="{A31D7307-BEB5-470B-8310-1D8C5DE5C8A6}" destId="{E24EE500-CF1D-4B80-9588-8E724D5931AB}" srcOrd="0" destOrd="0" presId="urn:microsoft.com/office/officeart/2005/8/layout/vList2"/>
    <dgm:cxn modelId="{C8C644D0-175B-4A5A-A67D-E693B17F3C5A}" srcId="{10E688BC-ECBD-4955-A52A-6B5B71823184}" destId="{C4F6E820-0979-4BDB-961A-75E2BD27D3E4}" srcOrd="0" destOrd="0" parTransId="{DE6DAB82-1E4A-4F52-B0A7-2E59023C50E0}" sibTransId="{C6978C92-9319-42B9-BCE6-87D5A53D0422}"/>
    <dgm:cxn modelId="{CDC52CE4-E5AE-40EC-A33A-648117D246FF}" srcId="{3C7D325D-1357-49FD-8FF2-7AABFDF50856}" destId="{10E688BC-ECBD-4955-A52A-6B5B71823184}" srcOrd="0" destOrd="0" parTransId="{FFA99243-6B14-49F2-8796-1DAEBEE09C8E}" sibTransId="{B41380CD-4D10-42C6-9ED9-D8EDAF573551}"/>
    <dgm:cxn modelId="{B225466E-B885-44E3-B482-858C4FFE0AE0}" type="presParOf" srcId="{B616EDBD-F5EE-44CB-8664-58E204488C1A}" destId="{83BEC30B-93DC-4A52-9FC3-F27879B2DE9F}" srcOrd="0" destOrd="0" presId="urn:microsoft.com/office/officeart/2005/8/layout/vList2"/>
    <dgm:cxn modelId="{E236637E-E67B-460E-B9C1-E3842F26C1A0}" type="presParOf" srcId="{B616EDBD-F5EE-44CB-8664-58E204488C1A}" destId="{E5FF0CC2-C0E5-44CF-A005-6B314FF20A42}" srcOrd="1" destOrd="0" presId="urn:microsoft.com/office/officeart/2005/8/layout/vList2"/>
    <dgm:cxn modelId="{FBB9417E-A6EF-428A-9849-D948026C3B2C}" type="presParOf" srcId="{B616EDBD-F5EE-44CB-8664-58E204488C1A}" destId="{1F9BD9B5-E64D-42F7-8112-FBFE1C9BECA5}" srcOrd="2" destOrd="0" presId="urn:microsoft.com/office/officeart/2005/8/layout/vList2"/>
    <dgm:cxn modelId="{52EA0C76-EE97-4027-873C-183B77DB7171}" type="presParOf" srcId="{B616EDBD-F5EE-44CB-8664-58E204488C1A}" destId="{8A1257C5-F370-4511-838C-A70FE545EF8B}" srcOrd="3" destOrd="0" presId="urn:microsoft.com/office/officeart/2005/8/layout/vList2"/>
    <dgm:cxn modelId="{7911A588-703E-47A7-800A-C20E73EC02E4}" type="presParOf" srcId="{B616EDBD-F5EE-44CB-8664-58E204488C1A}" destId="{812AF87E-CC21-484B-8C4F-FEC68B30B10A}" srcOrd="4" destOrd="0" presId="urn:microsoft.com/office/officeart/2005/8/layout/vList2"/>
    <dgm:cxn modelId="{49CB4150-116C-42B7-AD7E-ABC701CF2665}" type="presParOf" srcId="{B616EDBD-F5EE-44CB-8664-58E204488C1A}" destId="{E24EE500-CF1D-4B80-9588-8E724D5931A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7D325D-1357-49FD-8FF2-7AABFDF50856}"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IN"/>
        </a:p>
      </dgm:t>
    </dgm:pt>
    <dgm:pt modelId="{10E688BC-ECBD-4955-A52A-6B5B71823184}">
      <dgm:prSet phldrT="[Text]" custT="1"/>
      <dgm:spPr/>
      <dgm:t>
        <a:bodyPr/>
        <a:lstStyle/>
        <a:p>
          <a:r>
            <a:rPr lang="en-US" sz="1800" dirty="0">
              <a:latin typeface="Open Sans" panose="020B0606030504020204" pitchFamily="34" charset="0"/>
              <a:ea typeface="Open Sans" panose="020B0606030504020204" pitchFamily="34" charset="0"/>
              <a:cs typeface="Open Sans" panose="020B0606030504020204" pitchFamily="34" charset="0"/>
            </a:rPr>
            <a:t>Average Trip Duration</a:t>
          </a:r>
          <a:endParaRPr lang="en-IN" sz="1800" dirty="0">
            <a:latin typeface="Open Sans" panose="020B0606030504020204" pitchFamily="34" charset="0"/>
            <a:ea typeface="Open Sans" panose="020B0606030504020204" pitchFamily="34" charset="0"/>
            <a:cs typeface="Open Sans" panose="020B0606030504020204" pitchFamily="34" charset="0"/>
          </a:endParaRPr>
        </a:p>
      </dgm:t>
    </dgm:pt>
    <dgm:pt modelId="{FFA99243-6B14-49F2-8796-1DAEBEE09C8E}" type="parTrans" cxnId="{CDC52CE4-E5AE-40EC-A33A-648117D246FF}">
      <dgm:prSet/>
      <dgm:spPr/>
      <dgm:t>
        <a:bodyPr/>
        <a:lstStyle/>
        <a:p>
          <a:endParaRPr lang="en-IN"/>
        </a:p>
      </dgm:t>
    </dgm:pt>
    <dgm:pt modelId="{B41380CD-4D10-42C6-9ED9-D8EDAF573551}" type="sibTrans" cxnId="{CDC52CE4-E5AE-40EC-A33A-648117D246FF}">
      <dgm:prSet/>
      <dgm:spPr/>
      <dgm:t>
        <a:bodyPr/>
        <a:lstStyle/>
        <a:p>
          <a:endParaRPr lang="en-IN"/>
        </a:p>
      </dgm:t>
    </dgm:pt>
    <dgm:pt modelId="{F62D3372-EC68-4E4D-96BF-5BCC17BE4BC9}">
      <dgm:prSet phldrT="[Text]" custT="1"/>
      <dgm:spPr/>
      <dgm:t>
        <a:bodyPr/>
        <a:lstStyle/>
        <a:p>
          <a:r>
            <a:rPr lang="en-IN" sz="1800" dirty="0"/>
            <a:t>Taxi Availability</a:t>
          </a:r>
        </a:p>
      </dgm:t>
    </dgm:pt>
    <dgm:pt modelId="{C8240F9E-CB82-4B6B-A772-9174CC6AC044}" type="parTrans" cxnId="{48B58076-8D1A-4300-8956-885A663E17A9}">
      <dgm:prSet/>
      <dgm:spPr/>
      <dgm:t>
        <a:bodyPr/>
        <a:lstStyle/>
        <a:p>
          <a:endParaRPr lang="en-IN"/>
        </a:p>
      </dgm:t>
    </dgm:pt>
    <dgm:pt modelId="{5BC5214D-2F0F-4D88-BE94-A36953F27CC9}" type="sibTrans" cxnId="{48B58076-8D1A-4300-8956-885A663E17A9}">
      <dgm:prSet/>
      <dgm:spPr/>
      <dgm:t>
        <a:bodyPr/>
        <a:lstStyle/>
        <a:p>
          <a:endParaRPr lang="en-IN"/>
        </a:p>
      </dgm:t>
    </dgm:pt>
    <dgm:pt modelId="{C4F6E820-0979-4BDB-961A-75E2BD27D3E4}">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Assume the average trip duration for a taxi ride in the Bronx is 30 minutes (0.5 hours). This means that, on average, a taxi can complete two trips per hour.</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DE6DAB82-1E4A-4F52-B0A7-2E59023C50E0}" type="parTrans" cxnId="{C8C644D0-175B-4A5A-A67D-E693B17F3C5A}">
      <dgm:prSet/>
      <dgm:spPr/>
      <dgm:t>
        <a:bodyPr/>
        <a:lstStyle/>
        <a:p>
          <a:endParaRPr lang="en-IN"/>
        </a:p>
      </dgm:t>
    </dgm:pt>
    <dgm:pt modelId="{C6978C92-9319-42B9-BCE6-87D5A53D0422}" type="sibTrans" cxnId="{C8C644D0-175B-4A5A-A67D-E693B17F3C5A}">
      <dgm:prSet/>
      <dgm:spPr/>
      <dgm:t>
        <a:bodyPr/>
        <a:lstStyle/>
        <a:p>
          <a:endParaRPr lang="en-IN"/>
        </a:p>
      </dgm:t>
    </dgm:pt>
    <dgm:pt modelId="{9178A885-3F48-433A-9005-A4D19A7414AF}">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 Assume that a taxi is available and ready to accept a new fare immediately after completing the previous trip.</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EADA3FF-5972-4AF4-B49D-DE5B0563C633}" type="parTrans" cxnId="{9863EC4F-138C-454B-AB7E-B5EF228187D9}">
      <dgm:prSet/>
      <dgm:spPr/>
      <dgm:t>
        <a:bodyPr/>
        <a:lstStyle/>
        <a:p>
          <a:endParaRPr lang="en-IN"/>
        </a:p>
      </dgm:t>
    </dgm:pt>
    <dgm:pt modelId="{F59CD1BB-9556-4E80-8C5D-6F4238ECD788}" type="sibTrans" cxnId="{9863EC4F-138C-454B-AB7E-B5EF228187D9}">
      <dgm:prSet/>
      <dgm:spPr/>
      <dgm:t>
        <a:bodyPr/>
        <a:lstStyle/>
        <a:p>
          <a:endParaRPr lang="en-IN"/>
        </a:p>
      </dgm:t>
    </dgm:pt>
    <dgm:pt modelId="{BD4E941A-5A44-4A7C-B18B-BA8FFE480A13}">
      <dgm:prSet phldrT="[Text]" custT="1"/>
      <dgm:spPr/>
      <dgm:t>
        <a:bodyPr/>
        <a:lstStyle/>
        <a:p>
          <a:r>
            <a:rPr lang="en-IN" sz="1800" dirty="0">
              <a:latin typeface="Open Sans" panose="020B0606030504020204" pitchFamily="34" charset="0"/>
              <a:ea typeface="Open Sans" panose="020B0606030504020204" pitchFamily="34" charset="0"/>
              <a:cs typeface="Open Sans" panose="020B0606030504020204" pitchFamily="34" charset="0"/>
            </a:rPr>
            <a:t>Demand Prediction</a:t>
          </a:r>
        </a:p>
      </dgm:t>
    </dgm:pt>
    <dgm:pt modelId="{F83235CD-8BC1-4C25-9FB2-6A3B801CDF7B}" type="parTrans" cxnId="{F0F3E72E-7A70-4040-906F-C3A946B921F4}">
      <dgm:prSet/>
      <dgm:spPr/>
      <dgm:t>
        <a:bodyPr/>
        <a:lstStyle/>
        <a:p>
          <a:endParaRPr lang="en-IN"/>
        </a:p>
      </dgm:t>
    </dgm:pt>
    <dgm:pt modelId="{4E5BDED2-F186-4AFA-BBC7-AFF6D1145386}" type="sibTrans" cxnId="{F0F3E72E-7A70-4040-906F-C3A946B921F4}">
      <dgm:prSet/>
      <dgm:spPr/>
      <dgm:t>
        <a:bodyPr/>
        <a:lstStyle/>
        <a:p>
          <a:endParaRPr lang="en-IN"/>
        </a:p>
      </dgm:t>
    </dgm:pt>
    <dgm:pt modelId="{A31D7307-BEB5-470B-8310-1D8C5DE5C8A6}">
      <dgm:prSet phldrT="[Text]" custT="1"/>
      <dgm:spPr/>
      <dgm: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We already have the hourly demand forecast for the first week of September using the Lasso model. Let’s assume this is an accurate prediction of customer demand.</a:t>
          </a:r>
          <a:endParaRPr lang="en-IN" sz="1400" dirty="0">
            <a:latin typeface="Open Sans" panose="020B0606030504020204" pitchFamily="34" charset="0"/>
            <a:ea typeface="Open Sans" panose="020B0606030504020204" pitchFamily="34" charset="0"/>
            <a:cs typeface="Open Sans" panose="020B0606030504020204" pitchFamily="34" charset="0"/>
          </a:endParaRPr>
        </a:p>
      </dgm:t>
    </dgm:pt>
    <dgm:pt modelId="{A7AC017B-8A6D-4A3F-AF20-8ED3CDC80F94}" type="parTrans" cxnId="{544CF81E-4718-4ACF-8023-C905AFAFFB80}">
      <dgm:prSet/>
      <dgm:spPr/>
      <dgm:t>
        <a:bodyPr/>
        <a:lstStyle/>
        <a:p>
          <a:endParaRPr lang="en-IN"/>
        </a:p>
      </dgm:t>
    </dgm:pt>
    <dgm:pt modelId="{3557C727-BC4F-46AE-9422-48B0B5D18A99}" type="sibTrans" cxnId="{544CF81E-4718-4ACF-8023-C905AFAFFB80}">
      <dgm:prSet/>
      <dgm:spPr/>
      <dgm:t>
        <a:bodyPr/>
        <a:lstStyle/>
        <a:p>
          <a:endParaRPr lang="en-IN"/>
        </a:p>
      </dgm:t>
    </dgm:pt>
    <dgm:pt modelId="{B616EDBD-F5EE-44CB-8664-58E204488C1A}" type="pres">
      <dgm:prSet presAssocID="{3C7D325D-1357-49FD-8FF2-7AABFDF50856}" presName="linear" presStyleCnt="0">
        <dgm:presLayoutVars>
          <dgm:animLvl val="lvl"/>
          <dgm:resizeHandles val="exact"/>
        </dgm:presLayoutVars>
      </dgm:prSet>
      <dgm:spPr/>
    </dgm:pt>
    <dgm:pt modelId="{83BEC30B-93DC-4A52-9FC3-F27879B2DE9F}" type="pres">
      <dgm:prSet presAssocID="{10E688BC-ECBD-4955-A52A-6B5B71823184}" presName="parentText" presStyleLbl="node1" presStyleIdx="0" presStyleCnt="3">
        <dgm:presLayoutVars>
          <dgm:chMax val="0"/>
          <dgm:bulletEnabled val="1"/>
        </dgm:presLayoutVars>
      </dgm:prSet>
      <dgm:spPr/>
    </dgm:pt>
    <dgm:pt modelId="{E5FF0CC2-C0E5-44CF-A005-6B314FF20A42}" type="pres">
      <dgm:prSet presAssocID="{10E688BC-ECBD-4955-A52A-6B5B71823184}" presName="childText" presStyleLbl="revTx" presStyleIdx="0" presStyleCnt="3">
        <dgm:presLayoutVars>
          <dgm:bulletEnabled val="1"/>
        </dgm:presLayoutVars>
      </dgm:prSet>
      <dgm:spPr/>
    </dgm:pt>
    <dgm:pt modelId="{1F9BD9B5-E64D-42F7-8112-FBFE1C9BECA5}" type="pres">
      <dgm:prSet presAssocID="{F62D3372-EC68-4E4D-96BF-5BCC17BE4BC9}" presName="parentText" presStyleLbl="node1" presStyleIdx="1" presStyleCnt="3">
        <dgm:presLayoutVars>
          <dgm:chMax val="0"/>
          <dgm:bulletEnabled val="1"/>
        </dgm:presLayoutVars>
      </dgm:prSet>
      <dgm:spPr/>
    </dgm:pt>
    <dgm:pt modelId="{8A1257C5-F370-4511-838C-A70FE545EF8B}" type="pres">
      <dgm:prSet presAssocID="{F62D3372-EC68-4E4D-96BF-5BCC17BE4BC9}" presName="childText" presStyleLbl="revTx" presStyleIdx="1" presStyleCnt="3">
        <dgm:presLayoutVars>
          <dgm:bulletEnabled val="1"/>
        </dgm:presLayoutVars>
      </dgm:prSet>
      <dgm:spPr/>
    </dgm:pt>
    <dgm:pt modelId="{812AF87E-CC21-484B-8C4F-FEC68B30B10A}" type="pres">
      <dgm:prSet presAssocID="{BD4E941A-5A44-4A7C-B18B-BA8FFE480A13}" presName="parentText" presStyleLbl="node1" presStyleIdx="2" presStyleCnt="3">
        <dgm:presLayoutVars>
          <dgm:chMax val="0"/>
          <dgm:bulletEnabled val="1"/>
        </dgm:presLayoutVars>
      </dgm:prSet>
      <dgm:spPr/>
    </dgm:pt>
    <dgm:pt modelId="{E24EE500-CF1D-4B80-9588-8E724D5931AB}" type="pres">
      <dgm:prSet presAssocID="{BD4E941A-5A44-4A7C-B18B-BA8FFE480A13}" presName="childText" presStyleLbl="revTx" presStyleIdx="2" presStyleCnt="3">
        <dgm:presLayoutVars>
          <dgm:bulletEnabled val="1"/>
        </dgm:presLayoutVars>
      </dgm:prSet>
      <dgm:spPr/>
    </dgm:pt>
  </dgm:ptLst>
  <dgm:cxnLst>
    <dgm:cxn modelId="{544CF81E-4718-4ACF-8023-C905AFAFFB80}" srcId="{BD4E941A-5A44-4A7C-B18B-BA8FFE480A13}" destId="{A31D7307-BEB5-470B-8310-1D8C5DE5C8A6}" srcOrd="0" destOrd="0" parTransId="{A7AC017B-8A6D-4A3F-AF20-8ED3CDC80F94}" sibTransId="{3557C727-BC4F-46AE-9422-48B0B5D18A99}"/>
    <dgm:cxn modelId="{0C36F024-9BE8-4C14-9CAA-9CEA02922472}" type="presOf" srcId="{C4F6E820-0979-4BDB-961A-75E2BD27D3E4}" destId="{E5FF0CC2-C0E5-44CF-A005-6B314FF20A42}" srcOrd="0" destOrd="0" presId="urn:microsoft.com/office/officeart/2005/8/layout/vList2"/>
    <dgm:cxn modelId="{F0F3E72E-7A70-4040-906F-C3A946B921F4}" srcId="{3C7D325D-1357-49FD-8FF2-7AABFDF50856}" destId="{BD4E941A-5A44-4A7C-B18B-BA8FFE480A13}" srcOrd="2" destOrd="0" parTransId="{F83235CD-8BC1-4C25-9FB2-6A3B801CDF7B}" sibTransId="{4E5BDED2-F186-4AFA-BBC7-AFF6D1145386}"/>
    <dgm:cxn modelId="{45E1A13C-0898-46A4-A380-1DF17F37C961}" type="presOf" srcId="{9178A885-3F48-433A-9005-A4D19A7414AF}" destId="{8A1257C5-F370-4511-838C-A70FE545EF8B}" srcOrd="0" destOrd="0" presId="urn:microsoft.com/office/officeart/2005/8/layout/vList2"/>
    <dgm:cxn modelId="{E3A43F3E-5FE6-4523-8831-37AC10D32772}" type="presOf" srcId="{10E688BC-ECBD-4955-A52A-6B5B71823184}" destId="{83BEC30B-93DC-4A52-9FC3-F27879B2DE9F}" srcOrd="0" destOrd="0" presId="urn:microsoft.com/office/officeart/2005/8/layout/vList2"/>
    <dgm:cxn modelId="{7801C660-67E1-4550-8790-B19F901ECC6D}" type="presOf" srcId="{F62D3372-EC68-4E4D-96BF-5BCC17BE4BC9}" destId="{1F9BD9B5-E64D-42F7-8112-FBFE1C9BECA5}" srcOrd="0" destOrd="0" presId="urn:microsoft.com/office/officeart/2005/8/layout/vList2"/>
    <dgm:cxn modelId="{9863EC4F-138C-454B-AB7E-B5EF228187D9}" srcId="{F62D3372-EC68-4E4D-96BF-5BCC17BE4BC9}" destId="{9178A885-3F48-433A-9005-A4D19A7414AF}" srcOrd="0" destOrd="0" parTransId="{AEADA3FF-5972-4AF4-B49D-DE5B0563C633}" sibTransId="{F59CD1BB-9556-4E80-8C5D-6F4238ECD788}"/>
    <dgm:cxn modelId="{F092ED70-E041-407E-9A7F-F1820847918B}" type="presOf" srcId="{BD4E941A-5A44-4A7C-B18B-BA8FFE480A13}" destId="{812AF87E-CC21-484B-8C4F-FEC68B30B10A}" srcOrd="0" destOrd="0" presId="urn:microsoft.com/office/officeart/2005/8/layout/vList2"/>
    <dgm:cxn modelId="{48B58076-8D1A-4300-8956-885A663E17A9}" srcId="{3C7D325D-1357-49FD-8FF2-7AABFDF50856}" destId="{F62D3372-EC68-4E4D-96BF-5BCC17BE4BC9}" srcOrd="1" destOrd="0" parTransId="{C8240F9E-CB82-4B6B-A772-9174CC6AC044}" sibTransId="{5BC5214D-2F0F-4D88-BE94-A36953F27CC9}"/>
    <dgm:cxn modelId="{6F037E96-967C-4685-8F0A-987453F20C48}" type="presOf" srcId="{3C7D325D-1357-49FD-8FF2-7AABFDF50856}" destId="{B616EDBD-F5EE-44CB-8664-58E204488C1A}" srcOrd="0" destOrd="0" presId="urn:microsoft.com/office/officeart/2005/8/layout/vList2"/>
    <dgm:cxn modelId="{5B1365C2-E2ED-4C25-83F9-89270519F0DB}" type="presOf" srcId="{A31D7307-BEB5-470B-8310-1D8C5DE5C8A6}" destId="{E24EE500-CF1D-4B80-9588-8E724D5931AB}" srcOrd="0" destOrd="0" presId="urn:microsoft.com/office/officeart/2005/8/layout/vList2"/>
    <dgm:cxn modelId="{C8C644D0-175B-4A5A-A67D-E693B17F3C5A}" srcId="{10E688BC-ECBD-4955-A52A-6B5B71823184}" destId="{C4F6E820-0979-4BDB-961A-75E2BD27D3E4}" srcOrd="0" destOrd="0" parTransId="{DE6DAB82-1E4A-4F52-B0A7-2E59023C50E0}" sibTransId="{C6978C92-9319-42B9-BCE6-87D5A53D0422}"/>
    <dgm:cxn modelId="{CDC52CE4-E5AE-40EC-A33A-648117D246FF}" srcId="{3C7D325D-1357-49FD-8FF2-7AABFDF50856}" destId="{10E688BC-ECBD-4955-A52A-6B5B71823184}" srcOrd="0" destOrd="0" parTransId="{FFA99243-6B14-49F2-8796-1DAEBEE09C8E}" sibTransId="{B41380CD-4D10-42C6-9ED9-D8EDAF573551}"/>
    <dgm:cxn modelId="{B225466E-B885-44E3-B482-858C4FFE0AE0}" type="presParOf" srcId="{B616EDBD-F5EE-44CB-8664-58E204488C1A}" destId="{83BEC30B-93DC-4A52-9FC3-F27879B2DE9F}" srcOrd="0" destOrd="0" presId="urn:microsoft.com/office/officeart/2005/8/layout/vList2"/>
    <dgm:cxn modelId="{E236637E-E67B-460E-B9C1-E3842F26C1A0}" type="presParOf" srcId="{B616EDBD-F5EE-44CB-8664-58E204488C1A}" destId="{E5FF0CC2-C0E5-44CF-A005-6B314FF20A42}" srcOrd="1" destOrd="0" presId="urn:microsoft.com/office/officeart/2005/8/layout/vList2"/>
    <dgm:cxn modelId="{FBB9417E-A6EF-428A-9849-D948026C3B2C}" type="presParOf" srcId="{B616EDBD-F5EE-44CB-8664-58E204488C1A}" destId="{1F9BD9B5-E64D-42F7-8112-FBFE1C9BECA5}" srcOrd="2" destOrd="0" presId="urn:microsoft.com/office/officeart/2005/8/layout/vList2"/>
    <dgm:cxn modelId="{52EA0C76-EE97-4027-873C-183B77DB7171}" type="presParOf" srcId="{B616EDBD-F5EE-44CB-8664-58E204488C1A}" destId="{8A1257C5-F370-4511-838C-A70FE545EF8B}" srcOrd="3" destOrd="0" presId="urn:microsoft.com/office/officeart/2005/8/layout/vList2"/>
    <dgm:cxn modelId="{7911A588-703E-47A7-800A-C20E73EC02E4}" type="presParOf" srcId="{B616EDBD-F5EE-44CB-8664-58E204488C1A}" destId="{812AF87E-CC21-484B-8C4F-FEC68B30B10A}" srcOrd="4" destOrd="0" presId="urn:microsoft.com/office/officeart/2005/8/layout/vList2"/>
    <dgm:cxn modelId="{49CB4150-116C-42B7-AD7E-ABC701CF2665}" type="presParOf" srcId="{B616EDBD-F5EE-44CB-8664-58E204488C1A}" destId="{E24EE500-CF1D-4B80-9588-8E724D5931AB}"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3F5BA-6440-4D9D-827D-E6B6578FCE01}">
      <dsp:nvSpPr>
        <dsp:cNvPr id="0" name=""/>
        <dsp:cNvSpPr/>
      </dsp:nvSpPr>
      <dsp:spPr>
        <a:xfrm>
          <a:off x="0" y="534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Baseline Model</a:t>
          </a:r>
        </a:p>
      </dsp:txBody>
      <dsp:txXfrm>
        <a:off x="0" y="53487"/>
        <a:ext cx="2702378" cy="732600"/>
      </dsp:txXfrm>
    </dsp:sp>
    <dsp:sp modelId="{AF950508-4902-4ED8-A512-2CCE0D79354A}">
      <dsp:nvSpPr>
        <dsp:cNvPr id="0" name=""/>
        <dsp:cNvSpPr/>
      </dsp:nvSpPr>
      <dsp:spPr>
        <a:xfrm>
          <a:off x="2702378" y="534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8441D1-EDC1-43F5-8458-66D614790E7D}">
      <dsp:nvSpPr>
        <dsp:cNvPr id="0" name=""/>
        <dsp:cNvSpPr/>
      </dsp:nvSpPr>
      <dsp:spPr>
        <a:xfrm>
          <a:off x="3459044" y="534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Build a simple baseline model to predict hourly demand</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53487"/>
        <a:ext cx="7350468" cy="732600"/>
      </dsp:txXfrm>
    </dsp:sp>
    <dsp:sp modelId="{BD674D8A-1C10-48B6-BD3B-67691CA83858}">
      <dsp:nvSpPr>
        <dsp:cNvPr id="0" name=""/>
        <dsp:cNvSpPr/>
      </dsp:nvSpPr>
      <dsp:spPr>
        <a:xfrm>
          <a:off x="0" y="9192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Improved Model</a:t>
          </a:r>
        </a:p>
      </dsp:txBody>
      <dsp:txXfrm>
        <a:off x="0" y="919287"/>
        <a:ext cx="2702378" cy="732600"/>
      </dsp:txXfrm>
    </dsp:sp>
    <dsp:sp modelId="{AAF51A34-9EED-4849-B02D-F25F9650C130}">
      <dsp:nvSpPr>
        <dsp:cNvPr id="0" name=""/>
        <dsp:cNvSpPr/>
      </dsp:nvSpPr>
      <dsp:spPr>
        <a:xfrm>
          <a:off x="2702378" y="9192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3E2CB9-18A1-4654-9DCA-923108743ED0}">
      <dsp:nvSpPr>
        <dsp:cNvPr id="0" name=""/>
        <dsp:cNvSpPr/>
      </dsp:nvSpPr>
      <dsp:spPr>
        <a:xfrm>
          <a:off x="3459044" y="9192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mj-l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Develop an improved model by incorporating additional features, refining your data preprocessing steps, or using more sophisticated algorithms</a:t>
          </a:r>
        </a:p>
      </dsp:txBody>
      <dsp:txXfrm>
        <a:off x="3459044" y="919287"/>
        <a:ext cx="7350468" cy="732600"/>
      </dsp:txXfrm>
    </dsp:sp>
    <dsp:sp modelId="{BB8E6651-0A6B-45C5-A705-15B2080DF929}">
      <dsp:nvSpPr>
        <dsp:cNvPr id="0" name=""/>
        <dsp:cNvSpPr/>
      </dsp:nvSpPr>
      <dsp:spPr>
        <a:xfrm>
          <a:off x="0" y="1785087"/>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Best Model</a:t>
          </a:r>
        </a:p>
      </dsp:txBody>
      <dsp:txXfrm>
        <a:off x="0" y="1785087"/>
        <a:ext cx="2702378" cy="732600"/>
      </dsp:txXfrm>
    </dsp:sp>
    <dsp:sp modelId="{A9B9CAB7-2281-4A6F-ACF6-87955771B59B}">
      <dsp:nvSpPr>
        <dsp:cNvPr id="0" name=""/>
        <dsp:cNvSpPr/>
      </dsp:nvSpPr>
      <dsp:spPr>
        <a:xfrm>
          <a:off x="2702378" y="1785087"/>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4EE6BE-B629-4F1E-B3EA-21933FA6D63E}">
      <dsp:nvSpPr>
        <dsp:cNvPr id="0" name=""/>
        <dsp:cNvSpPr/>
      </dsp:nvSpPr>
      <dsp:spPr>
        <a:xfrm>
          <a:off x="3459044" y="1785087"/>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Tx/>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Optimize your improved model to achieve the best possible performance.</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1785087"/>
        <a:ext cx="7350468" cy="732600"/>
      </dsp:txXfrm>
    </dsp:sp>
    <dsp:sp modelId="{C73ACB8A-F050-4760-B431-61350A899937}">
      <dsp:nvSpPr>
        <dsp:cNvPr id="0" name=""/>
        <dsp:cNvSpPr/>
      </dsp:nvSpPr>
      <dsp:spPr>
        <a:xfrm>
          <a:off x="0" y="2692971"/>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Font typeface="+mj-lt"/>
            <a:buNone/>
          </a:pPr>
          <a:r>
            <a:rPr lang="en-US" sz="2000" b="1" i="0"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Forecasting </a:t>
          </a:r>
          <a:endPar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0" y="2692971"/>
        <a:ext cx="2702378" cy="732600"/>
      </dsp:txXfrm>
    </dsp:sp>
    <dsp:sp modelId="{70525C03-5F95-42A1-B440-4A611E37D455}">
      <dsp:nvSpPr>
        <dsp:cNvPr id="0" name=""/>
        <dsp:cNvSpPr/>
      </dsp:nvSpPr>
      <dsp:spPr>
        <a:xfrm>
          <a:off x="2702378" y="2692971"/>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1690C-41C1-417E-81FC-294A32DB0ADD}">
      <dsp:nvSpPr>
        <dsp:cNvPr id="0" name=""/>
        <dsp:cNvSpPr/>
      </dsp:nvSpPr>
      <dsp:spPr>
        <a:xfrm>
          <a:off x="3459044" y="2650887"/>
          <a:ext cx="7350468" cy="8167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Using your best model, forecast the hourly demand for taxis in the Bronx for the first week of September 2024.</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2650887"/>
        <a:ext cx="7350468" cy="816768"/>
      </dsp:txXfrm>
    </dsp:sp>
    <dsp:sp modelId="{5BF1FAF6-4F7E-4EB2-9D4E-C58726252B65}">
      <dsp:nvSpPr>
        <dsp:cNvPr id="0" name=""/>
        <dsp:cNvSpPr/>
      </dsp:nvSpPr>
      <dsp:spPr>
        <a:xfrm>
          <a:off x="0" y="3600855"/>
          <a:ext cx="2702378" cy="73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b="1" i="0"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Optimization</a:t>
          </a:r>
          <a:endParaRPr lang="en-IN" sz="2000" b="1" kern="1200"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endParaRPr>
        </a:p>
      </dsp:txBody>
      <dsp:txXfrm>
        <a:off x="0" y="3600855"/>
        <a:ext cx="2702378" cy="732600"/>
      </dsp:txXfrm>
    </dsp:sp>
    <dsp:sp modelId="{16EBED23-DF2B-4253-91E7-EF40FFF98F46}">
      <dsp:nvSpPr>
        <dsp:cNvPr id="0" name=""/>
        <dsp:cNvSpPr/>
      </dsp:nvSpPr>
      <dsp:spPr>
        <a:xfrm>
          <a:off x="2702378" y="3600855"/>
          <a:ext cx="540475" cy="7326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911491-0652-46FA-AFDF-2D9FA7B94D9A}">
      <dsp:nvSpPr>
        <dsp:cNvPr id="0" name=""/>
        <dsp:cNvSpPr/>
      </dsp:nvSpPr>
      <dsp:spPr>
        <a:xfrm>
          <a:off x="3459044" y="3600855"/>
          <a:ext cx="7350468" cy="73260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None/>
          </a:pPr>
          <a:r>
            <a:rPr lang="en-US" sz="1600" b="0" i="0" kern="1200" dirty="0">
              <a:latin typeface="Open Sans" panose="020B0606030504020204" pitchFamily="34" charset="0"/>
              <a:ea typeface="Open Sans" panose="020B0606030504020204" pitchFamily="34" charset="0"/>
              <a:cs typeface="Open Sans" panose="020B0606030504020204" pitchFamily="34" charset="0"/>
            </a:rPr>
            <a:t>	Determine the optimal number of taxis required to meet the predicted hourly demand in the Bronx</a:t>
          </a:r>
          <a:endParaRPr lang="en-IN" sz="1600" kern="1200" dirty="0">
            <a:latin typeface="Open Sans" panose="020B0606030504020204" pitchFamily="34" charset="0"/>
            <a:ea typeface="Open Sans" panose="020B0606030504020204" pitchFamily="34" charset="0"/>
            <a:cs typeface="Open Sans" panose="020B0606030504020204" pitchFamily="34" charset="0"/>
          </a:endParaRPr>
        </a:p>
      </dsp:txBody>
      <dsp:txXfrm>
        <a:off x="3459044" y="3600855"/>
        <a:ext cx="7350468" cy="732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EC30B-93DC-4A52-9FC3-F27879B2DE9F}">
      <dsp:nvSpPr>
        <dsp:cNvPr id="0" name=""/>
        <dsp:cNvSpPr/>
      </dsp:nvSpPr>
      <dsp:spPr>
        <a:xfrm>
          <a:off x="0" y="22990"/>
          <a:ext cx="5377545" cy="91728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Open Sans" panose="020B0606030504020204" pitchFamily="34" charset="0"/>
              <a:ea typeface="Open Sans" panose="020B0606030504020204" pitchFamily="34" charset="0"/>
              <a:cs typeface="Open Sans" panose="020B0606030504020204" pitchFamily="34" charset="0"/>
            </a:rPr>
            <a:t>Taxi Shift Length</a:t>
          </a:r>
          <a:endParaRPr lang="en-IN"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778" y="67768"/>
        <a:ext cx="5287989" cy="827724"/>
      </dsp:txXfrm>
    </dsp:sp>
    <dsp:sp modelId="{E5FF0CC2-C0E5-44CF-A005-6B314FF20A42}">
      <dsp:nvSpPr>
        <dsp:cNvPr id="0" name=""/>
        <dsp:cNvSpPr/>
      </dsp:nvSpPr>
      <dsp:spPr>
        <a:xfrm>
          <a:off x="0" y="940270"/>
          <a:ext cx="5377545"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Taxis operate in 12-hour shifts, so the availability of each taxi is 12 hours a day</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940270"/>
        <a:ext cx="5377545" cy="811440"/>
      </dsp:txXfrm>
    </dsp:sp>
    <dsp:sp modelId="{1F9BD9B5-E64D-42F7-8112-FBFE1C9BECA5}">
      <dsp:nvSpPr>
        <dsp:cNvPr id="0" name=""/>
        <dsp:cNvSpPr/>
      </dsp:nvSpPr>
      <dsp:spPr>
        <a:xfrm>
          <a:off x="0" y="1751710"/>
          <a:ext cx="5377545" cy="917280"/>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Safety Buffer</a:t>
          </a:r>
        </a:p>
      </dsp:txBody>
      <dsp:txXfrm>
        <a:off x="44778" y="1796488"/>
        <a:ext cx="5287989" cy="827724"/>
      </dsp:txXfrm>
    </dsp:sp>
    <dsp:sp modelId="{8A1257C5-F370-4511-838C-A70FE545EF8B}">
      <dsp:nvSpPr>
        <dsp:cNvPr id="0" name=""/>
        <dsp:cNvSpPr/>
      </dsp:nvSpPr>
      <dsp:spPr>
        <a:xfrm>
          <a:off x="0" y="2668990"/>
          <a:ext cx="5377545"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Add a buffer of 10% to account for unpredictable events such as traffic, delays, or downtime.</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2668990"/>
        <a:ext cx="5377545" cy="811440"/>
      </dsp:txXfrm>
    </dsp:sp>
    <dsp:sp modelId="{812AF87E-CC21-484B-8C4F-FEC68B30B10A}">
      <dsp:nvSpPr>
        <dsp:cNvPr id="0" name=""/>
        <dsp:cNvSpPr/>
      </dsp:nvSpPr>
      <dsp:spPr>
        <a:xfrm>
          <a:off x="0" y="3480430"/>
          <a:ext cx="5377545" cy="91728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Cost Considerations:</a:t>
          </a:r>
        </a:p>
      </dsp:txBody>
      <dsp:txXfrm>
        <a:off x="44778" y="3525208"/>
        <a:ext cx="5287989" cy="827724"/>
      </dsp:txXfrm>
    </dsp:sp>
    <dsp:sp modelId="{E24EE500-CF1D-4B80-9588-8E724D5931AB}">
      <dsp:nvSpPr>
        <dsp:cNvPr id="0" name=""/>
        <dsp:cNvSpPr/>
      </dsp:nvSpPr>
      <dsp:spPr>
        <a:xfrm>
          <a:off x="0" y="4397710"/>
          <a:ext cx="5377545"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 For this analysis, we'll assume that the costs of increasing the taxi fleet are proportional to the number of taxis deployed. The goal is to meet the demand while minimizing under-utilization (idle taxis).</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4397710"/>
        <a:ext cx="5377545" cy="912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EC30B-93DC-4A52-9FC3-F27879B2DE9F}">
      <dsp:nvSpPr>
        <dsp:cNvPr id="0" name=""/>
        <dsp:cNvSpPr/>
      </dsp:nvSpPr>
      <dsp:spPr>
        <a:xfrm>
          <a:off x="0" y="31753"/>
          <a:ext cx="5377546" cy="91728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Open Sans" panose="020B0606030504020204" pitchFamily="34" charset="0"/>
              <a:ea typeface="Open Sans" panose="020B0606030504020204" pitchFamily="34" charset="0"/>
              <a:cs typeface="Open Sans" panose="020B0606030504020204" pitchFamily="34" charset="0"/>
            </a:rPr>
            <a:t>Average Trip Duration</a:t>
          </a:r>
          <a:endParaRPr lang="en-IN"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44778" y="76531"/>
        <a:ext cx="5287990" cy="827724"/>
      </dsp:txXfrm>
    </dsp:sp>
    <dsp:sp modelId="{E5FF0CC2-C0E5-44CF-A005-6B314FF20A42}">
      <dsp:nvSpPr>
        <dsp:cNvPr id="0" name=""/>
        <dsp:cNvSpPr/>
      </dsp:nvSpPr>
      <dsp:spPr>
        <a:xfrm>
          <a:off x="0" y="949033"/>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Assume the average trip duration for a taxi ride in the Bronx is 30 minutes (0.5 hours). This means that, on average, a taxi can complete two trips per hour.</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949033"/>
        <a:ext cx="5377546" cy="811440"/>
      </dsp:txXfrm>
    </dsp:sp>
    <dsp:sp modelId="{1F9BD9B5-E64D-42F7-8112-FBFE1C9BECA5}">
      <dsp:nvSpPr>
        <dsp:cNvPr id="0" name=""/>
        <dsp:cNvSpPr/>
      </dsp:nvSpPr>
      <dsp:spPr>
        <a:xfrm>
          <a:off x="0" y="1760473"/>
          <a:ext cx="5377546" cy="917280"/>
        </a:xfrm>
        <a:prstGeom prst="round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Taxi Availability</a:t>
          </a:r>
        </a:p>
      </dsp:txBody>
      <dsp:txXfrm>
        <a:off x="44778" y="1805251"/>
        <a:ext cx="5287990" cy="827724"/>
      </dsp:txXfrm>
    </dsp:sp>
    <dsp:sp modelId="{8A1257C5-F370-4511-838C-A70FE545EF8B}">
      <dsp:nvSpPr>
        <dsp:cNvPr id="0" name=""/>
        <dsp:cNvSpPr/>
      </dsp:nvSpPr>
      <dsp:spPr>
        <a:xfrm>
          <a:off x="0" y="2677753"/>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 Assume that a taxi is available and ready to accept a new fare immediately after completing the previous trip.</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2677753"/>
        <a:ext cx="5377546" cy="811440"/>
      </dsp:txXfrm>
    </dsp:sp>
    <dsp:sp modelId="{812AF87E-CC21-484B-8C4F-FEC68B30B10A}">
      <dsp:nvSpPr>
        <dsp:cNvPr id="0" name=""/>
        <dsp:cNvSpPr/>
      </dsp:nvSpPr>
      <dsp:spPr>
        <a:xfrm>
          <a:off x="0" y="3489193"/>
          <a:ext cx="5377546" cy="917280"/>
        </a:xfrm>
        <a:prstGeom prst="roundRect">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Open Sans" panose="020B0606030504020204" pitchFamily="34" charset="0"/>
              <a:ea typeface="Open Sans" panose="020B0606030504020204" pitchFamily="34" charset="0"/>
              <a:cs typeface="Open Sans" panose="020B0606030504020204" pitchFamily="34" charset="0"/>
            </a:rPr>
            <a:t>Demand Prediction</a:t>
          </a:r>
        </a:p>
      </dsp:txBody>
      <dsp:txXfrm>
        <a:off x="44778" y="3533971"/>
        <a:ext cx="5287990" cy="827724"/>
      </dsp:txXfrm>
    </dsp:sp>
    <dsp:sp modelId="{E24EE500-CF1D-4B80-9588-8E724D5931AB}">
      <dsp:nvSpPr>
        <dsp:cNvPr id="0" name=""/>
        <dsp:cNvSpPr/>
      </dsp:nvSpPr>
      <dsp:spPr>
        <a:xfrm>
          <a:off x="0" y="4406473"/>
          <a:ext cx="5377546"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73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US" sz="1400" kern="1200" dirty="0">
              <a:latin typeface="Open Sans" panose="020B0606030504020204" pitchFamily="34" charset="0"/>
              <a:ea typeface="Open Sans" panose="020B0606030504020204" pitchFamily="34" charset="0"/>
              <a:cs typeface="Open Sans" panose="020B0606030504020204" pitchFamily="34" charset="0"/>
            </a:rPr>
            <a:t>We already have the hourly demand forecast for the first week of September using the Lasso model. Let’s assume this is an accurate prediction of customer demand.</a:t>
          </a:r>
          <a:endParaRPr lang="en-IN"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4406473"/>
        <a:ext cx="5377546" cy="81144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9A6AE-B4CC-4086-8069-2D28DC6B187B}" type="datetimeFigureOut">
              <a:rPr lang="en-IN" smtClean="0"/>
              <a:t>15-10-2024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22219-5675-49FE-B896-CE831685F142}" type="slidenum">
              <a:rPr lang="en-IN" smtClean="0"/>
              <a:t>‹#›</a:t>
            </a:fld>
            <a:endParaRPr lang="en-IN"/>
          </a:p>
        </p:txBody>
      </p:sp>
    </p:spTree>
    <p:extLst>
      <p:ext uri="{BB962C8B-B14F-4D97-AF65-F5344CB8AC3E}">
        <p14:creationId xmlns:p14="http://schemas.microsoft.com/office/powerpoint/2010/main" val="39651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87427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9901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5016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83538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183765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EAA884-C184-4EE5-9B69-61A9072C47B6}"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399039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EAA884-C184-4EE5-9B69-61A9072C47B6}"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82614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EAA884-C184-4EE5-9B69-61A9072C47B6}"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262294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EAA884-C184-4EE5-9B69-61A9072C47B6}"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53542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AA884-C184-4EE5-9B69-61A9072C47B6}"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41364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AA884-C184-4EE5-9B69-61A9072C47B6}"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91232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EAA884-C184-4EE5-9B69-61A9072C47B6}"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2C274-1456-4811-B88A-FA4D8554AB40}" type="slidenum">
              <a:rPr lang="en-IN" smtClean="0"/>
              <a:t>‹#›</a:t>
            </a:fld>
            <a:endParaRPr lang="en-IN"/>
          </a:p>
        </p:txBody>
      </p:sp>
    </p:spTree>
    <p:extLst>
      <p:ext uri="{BB962C8B-B14F-4D97-AF65-F5344CB8AC3E}">
        <p14:creationId xmlns:p14="http://schemas.microsoft.com/office/powerpoint/2010/main" val="370064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AA884-C184-4EE5-9B69-61A9072C47B6}" type="datetimeFigureOut">
              <a:rPr lang="en-IN" smtClean="0"/>
              <a:t>15-10-2024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2C274-1456-4811-B88A-FA4D8554AB40}" type="slidenum">
              <a:rPr lang="en-IN" smtClean="0"/>
              <a:t>‹#›</a:t>
            </a:fld>
            <a:endParaRPr lang="en-IN"/>
          </a:p>
        </p:txBody>
      </p:sp>
    </p:spTree>
    <p:extLst>
      <p:ext uri="{BB962C8B-B14F-4D97-AF65-F5344CB8AC3E}">
        <p14:creationId xmlns:p14="http://schemas.microsoft.com/office/powerpoint/2010/main" val="3098584073"/>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texts.com/fpp3/" TargetMode="External"/><Relationship Id="rId2" Type="http://schemas.openxmlformats.org/officeDocument/2006/relationships/hyperlink" Target="https://doi.org/10.7717/peerj-cs.623" TargetMode="External"/><Relationship Id="rId1" Type="http://schemas.openxmlformats.org/officeDocument/2006/relationships/slideLayout" Target="../slideLayouts/slideLayout12.xml"/><Relationship Id="rId4" Type="http://schemas.openxmlformats.org/officeDocument/2006/relationships/hyperlink" Target="https://scikit-learn.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43AD00C-C743-EBE1-FD8F-2498D271E75F}"/>
              </a:ext>
            </a:extLst>
          </p:cNvPr>
          <p:cNvSpPr>
            <a:spLocks noGrp="1"/>
          </p:cNvSpPr>
          <p:nvPr>
            <p:ph type="ctrTitle"/>
          </p:nvPr>
        </p:nvSpPr>
        <p:spPr>
          <a:xfrm>
            <a:off x="751115" y="1915886"/>
            <a:ext cx="10646228" cy="2489351"/>
          </a:xfrm>
        </p:spPr>
        <p:txBody>
          <a:bodyPr anchor="b">
            <a:normAutofit/>
          </a:bodyPr>
          <a:lstStyle/>
          <a:p>
            <a:r>
              <a:rPr lang="en-IN" b="1" dirty="0">
                <a:solidFill>
                  <a:schemeClr val="accent1">
                    <a:lumMod val="50000"/>
                  </a:schemeClr>
                </a:solidFill>
                <a:latin typeface="Open Sans" pitchFamily="2" charset="0"/>
                <a:ea typeface="Open Sans" pitchFamily="2" charset="0"/>
                <a:cs typeface="Open Sans" pitchFamily="2" charset="0"/>
              </a:rPr>
              <a:t>Hourly Demand Prediction &amp; Optimization Report</a:t>
            </a:r>
            <a:endParaRPr lang="en-IN" dirty="0">
              <a:solidFill>
                <a:schemeClr val="accent1">
                  <a:lumMod val="50000"/>
                </a:schemeClr>
              </a:solidFill>
              <a:latin typeface="Open Sans" pitchFamily="2" charset="0"/>
              <a:ea typeface="Open Sans" pitchFamily="2" charset="0"/>
              <a:cs typeface="Open Sans" pitchFamily="2" charset="0"/>
            </a:endParaRPr>
          </a:p>
        </p:txBody>
      </p:sp>
      <p:grpSp>
        <p:nvGrpSpPr>
          <p:cNvPr id="11" name="Group 10">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00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A5C42F73-254A-2713-DE09-68CACA266C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026622-2AA1-B10B-3810-0FADD5376AFF}"/>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References: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D4FC81B7-AD2D-132B-3097-4410B7635082}"/>
              </a:ext>
            </a:extLst>
          </p:cNvPr>
          <p:cNvSpPr txBox="1"/>
          <p:nvPr/>
        </p:nvSpPr>
        <p:spPr>
          <a:xfrm>
            <a:off x="544287" y="1099412"/>
            <a:ext cx="9307285" cy="3293209"/>
          </a:xfrm>
          <a:prstGeom prst="rect">
            <a:avLst/>
          </a:prstGeom>
          <a:noFill/>
        </p:spPr>
        <p:txBody>
          <a:bodyPr wrap="square" rtlCol="0">
            <a:spAutoFit/>
          </a:bodyPr>
          <a:lstStyle/>
          <a:p>
            <a:pPr marL="342900" indent="-342900">
              <a:buFont typeface="Arial" panose="020B0604020202020204" pitchFamily="34" charset="0"/>
              <a:buChar char="•"/>
            </a:pPr>
            <a:r>
              <a:rPr lang="en-IN" sz="2000" i="1" dirty="0"/>
              <a:t>Chicco, D., Warrens, M.J. &amp; </a:t>
            </a:r>
            <a:r>
              <a:rPr lang="en-IN" sz="2000" i="1" dirty="0" err="1"/>
              <a:t>Jurman</a:t>
            </a:r>
            <a:r>
              <a:rPr lang="en-IN" sz="2000" i="1" dirty="0"/>
              <a:t>, G. (2021). The coefficient of determination R-squared is more informative than SMAPE, MAE, MAPE, MSE and RMSE in regression analysis evaluation.</a:t>
            </a:r>
            <a:r>
              <a:rPr lang="en-IN" sz="2000" dirty="0"/>
              <a:t> </a:t>
            </a:r>
            <a:r>
              <a:rPr lang="en-IN" sz="2000" dirty="0" err="1"/>
              <a:t>PeerJ</a:t>
            </a:r>
            <a:r>
              <a:rPr lang="en-IN" sz="2000" dirty="0"/>
              <a:t> Computer Science, 7, e623. Available from: </a:t>
            </a:r>
            <a:r>
              <a:rPr lang="en-IN" sz="2000" dirty="0">
                <a:hlinkClick r:id="rId2"/>
              </a:rPr>
              <a:t>https://doi.org/10.7717/peerj-cs.623</a:t>
            </a:r>
            <a:endParaRPr lang="en-IN" sz="2000" dirty="0"/>
          </a:p>
          <a:p>
            <a:pPr marL="342900" indent="-342900">
              <a:buFont typeface="Arial" panose="020B0604020202020204" pitchFamily="34" charset="0"/>
              <a:buChar char="•"/>
            </a:pPr>
            <a:r>
              <a:rPr lang="en-US" i="1" dirty="0" err="1"/>
              <a:t>Tibshirani</a:t>
            </a:r>
            <a:r>
              <a:rPr lang="en-US" i="1" dirty="0"/>
              <a:t>, R. (1996). Regression Shrinkage and Selection via the Lasso.</a:t>
            </a:r>
            <a:r>
              <a:rPr lang="en-US" dirty="0"/>
              <a:t> Journal of the Royal Statistical Society: Series B (Methodological), 58(1), pp. 267-288.</a:t>
            </a:r>
          </a:p>
          <a:p>
            <a:pPr marL="342900" indent="-342900">
              <a:buFont typeface="Arial" panose="020B0604020202020204" pitchFamily="34" charset="0"/>
              <a:buChar char="•"/>
            </a:pPr>
            <a:r>
              <a:rPr lang="en-US" i="1" dirty="0"/>
              <a:t>Hyndman, R.J. &amp; </a:t>
            </a:r>
            <a:r>
              <a:rPr lang="en-US" i="1" dirty="0" err="1"/>
              <a:t>Athanasopoulos</a:t>
            </a:r>
            <a:r>
              <a:rPr lang="en-US" i="1" dirty="0"/>
              <a:t>, G. (2018). Forecasting: Principles and Practice.</a:t>
            </a:r>
            <a:r>
              <a:rPr lang="en-US" dirty="0"/>
              <a:t> </a:t>
            </a:r>
            <a:r>
              <a:rPr lang="en-US" dirty="0" err="1"/>
              <a:t>OTexts</a:t>
            </a:r>
            <a:r>
              <a:rPr lang="en-US" dirty="0"/>
              <a:t>. Available from: </a:t>
            </a:r>
            <a:r>
              <a:rPr lang="en-US" dirty="0">
                <a:hlinkClick r:id="rId3"/>
              </a:rPr>
              <a:t>https://otexts.com/fpp3/</a:t>
            </a:r>
            <a:endParaRPr lang="en-US" dirty="0"/>
          </a:p>
          <a:p>
            <a:pPr marL="342900" indent="-342900">
              <a:buFont typeface="Arial" panose="020B0604020202020204" pitchFamily="34" charset="0"/>
              <a:buChar char="•"/>
            </a:pPr>
            <a:r>
              <a:rPr lang="en-US" i="1" dirty="0" err="1"/>
              <a:t>Pedregosa</a:t>
            </a:r>
            <a:r>
              <a:rPr lang="en-US" i="1" dirty="0"/>
              <a:t>, F. et al. (2011). Scikit-learn: Machine Learning in Python.</a:t>
            </a:r>
            <a:r>
              <a:rPr lang="en-US" dirty="0"/>
              <a:t> Journal of Machine Learning Research, 12, pp. 2825-2830. Available from: </a:t>
            </a:r>
            <a:r>
              <a:rPr lang="en-US" dirty="0">
                <a:hlinkClick r:id="rId4"/>
              </a:rPr>
              <a:t>https://scikit-learn.org</a:t>
            </a:r>
            <a:endParaRPr lang="en-US" dirty="0"/>
          </a:p>
          <a:p>
            <a:pPr marL="342900" indent="-342900">
              <a:buFont typeface="Arial" panose="020B0604020202020204" pitchFamily="34" charset="0"/>
              <a:buChar char="•"/>
            </a:pPr>
            <a:endPar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10202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gradFill>
        <a:effectLst/>
      </p:bgPr>
    </p:bg>
    <p:spTree>
      <p:nvGrpSpPr>
        <p:cNvPr id="1" name="">
          <a:extLst>
            <a:ext uri="{FF2B5EF4-FFF2-40B4-BE49-F238E27FC236}">
              <a16:creationId xmlns:a16="http://schemas.microsoft.com/office/drawing/2014/main" id="{A263A800-5AF6-C7D0-F823-778E0303FC7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AEA4A0-2083-3E24-0DE0-FF9598E8E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32F8E-54E7-5CEE-2DD2-841934F92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DE733E0-0189-B934-0433-5882AF48D33E}"/>
              </a:ext>
            </a:extLst>
          </p:cNvPr>
          <p:cNvSpPr>
            <a:spLocks noGrp="1"/>
          </p:cNvSpPr>
          <p:nvPr>
            <p:ph type="ctrTitle"/>
          </p:nvPr>
        </p:nvSpPr>
        <p:spPr>
          <a:xfrm>
            <a:off x="1750914" y="3742942"/>
            <a:ext cx="8689866" cy="976237"/>
          </a:xfrm>
        </p:spPr>
        <p:txBody>
          <a:bodyPr anchor="b">
            <a:normAutofit fontScale="90000"/>
          </a:bodyPr>
          <a:lstStyle/>
          <a:p>
            <a:r>
              <a:rPr lang="en-IN" b="1">
                <a:solidFill>
                  <a:schemeClr val="accent1">
                    <a:lumMod val="50000"/>
                  </a:schemeClr>
                </a:solidFill>
                <a:latin typeface="Open Sans" pitchFamily="2" charset="0"/>
                <a:ea typeface="Open Sans" pitchFamily="2" charset="0"/>
                <a:cs typeface="Open Sans" pitchFamily="2" charset="0"/>
              </a:rPr>
              <a:t>Thank you!</a:t>
            </a:r>
            <a:br>
              <a:rPr lang="en-IN" b="1">
                <a:solidFill>
                  <a:schemeClr val="accent1">
                    <a:lumMod val="50000"/>
                  </a:schemeClr>
                </a:solidFill>
                <a:latin typeface="Open Sans" pitchFamily="2" charset="0"/>
                <a:ea typeface="Open Sans" pitchFamily="2" charset="0"/>
                <a:cs typeface="Open Sans" pitchFamily="2" charset="0"/>
              </a:rPr>
            </a:br>
            <a:endParaRPr lang="en-IN">
              <a:solidFill>
                <a:schemeClr val="accent1">
                  <a:lumMod val="50000"/>
                </a:schemeClr>
              </a:solidFill>
              <a:latin typeface="Open Sans" pitchFamily="2" charset="0"/>
              <a:ea typeface="Open Sans" pitchFamily="2" charset="0"/>
              <a:cs typeface="Open Sans" pitchFamily="2" charset="0"/>
            </a:endParaRPr>
          </a:p>
        </p:txBody>
      </p:sp>
      <p:grpSp>
        <p:nvGrpSpPr>
          <p:cNvPr id="11" name="Group 10">
            <a:extLst>
              <a:ext uri="{FF2B5EF4-FFF2-40B4-BE49-F238E27FC236}">
                <a16:creationId xmlns:a16="http://schemas.microsoft.com/office/drawing/2014/main" id="{049F5E34-5029-C380-6AB9-A17DED5972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B0C9D8AE-42FA-BE28-A25A-5CEE4DE2E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C8C4CDF-4A8A-0D93-F7B9-B6A9DF370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EF19401-72ED-B0C7-45FA-3CB8D04EC6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609AABA-3E7C-CB85-86DA-FD995D0483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9F9CC91-C972-5605-DFD2-56E7384C7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8" name="Freeform: Shape 17">
              <a:extLst>
                <a:ext uri="{FF2B5EF4-FFF2-40B4-BE49-F238E27FC236}">
                  <a16:creationId xmlns:a16="http://schemas.microsoft.com/office/drawing/2014/main" id="{2E1FBC09-0EA1-79B9-FA70-33E89A6C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6ECE479-2BB7-0D76-7C90-F3ED9464C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C8AD25A-AF44-A5AD-C4E9-64D660284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7EE775A1-6880-6B09-503D-BEEA4EA938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598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Slide Background">
            <a:extLst>
              <a:ext uri="{FF2B5EF4-FFF2-40B4-BE49-F238E27FC236}">
                <a16:creationId xmlns:a16="http://schemas.microsoft.com/office/drawing/2014/main" id="{AA857166-A416-4C5E-8AA9-5D5D1E13D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97" name="Rectangle 96">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0"/>
            <a:ext cx="4617491" cy="6858000"/>
          </a:xfrm>
          <a:prstGeom prst="rect">
            <a:avLst/>
          </a:prstGeom>
          <a:ln>
            <a:noFill/>
          </a:ln>
          <a:effectLst>
            <a:outerShdw blurRad="203200" dist="88900" dir="2154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0" y="-1"/>
            <a:ext cx="4617491" cy="5136739"/>
          </a:xfrm>
          <a:prstGeom prst="rect">
            <a:avLst/>
          </a:prstGeom>
          <a:ln>
            <a:noFill/>
          </a:ln>
          <a:effectLst>
            <a:outerShdw blurRad="177800" dist="101600" dir="5400000" sx="97000" sy="97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E70CF-2588-FDB4-2D98-40C52429F42E}"/>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sz="3600" b="1" kern="1200">
                <a:solidFill>
                  <a:srgbClr val="002060"/>
                </a:solidFill>
                <a:latin typeface="Open Sans" pitchFamily="2" charset="0"/>
                <a:ea typeface="Open Sans" pitchFamily="2" charset="0"/>
                <a:cs typeface="Open Sans" pitchFamily="2" charset="0"/>
              </a:rPr>
              <a:t>Agenda</a:t>
            </a:r>
          </a:p>
        </p:txBody>
      </p:sp>
      <p:graphicFrame>
        <p:nvGraphicFramePr>
          <p:cNvPr id="15" name="Table 14">
            <a:extLst>
              <a:ext uri="{FF2B5EF4-FFF2-40B4-BE49-F238E27FC236}">
                <a16:creationId xmlns:a16="http://schemas.microsoft.com/office/drawing/2014/main" id="{50A30925-2B65-0DFC-6C67-2B390EC06AF5}"/>
              </a:ext>
            </a:extLst>
          </p:cNvPr>
          <p:cNvGraphicFramePr>
            <a:graphicFrameLocks noGrp="1"/>
          </p:cNvGraphicFramePr>
          <p:nvPr>
            <p:extLst>
              <p:ext uri="{D42A27DB-BD31-4B8C-83A1-F6EECF244321}">
                <p14:modId xmlns:p14="http://schemas.microsoft.com/office/powerpoint/2010/main" val="449779582"/>
              </p:ext>
            </p:extLst>
          </p:nvPr>
        </p:nvGraphicFramePr>
        <p:xfrm>
          <a:off x="5269139" y="274978"/>
          <a:ext cx="6409958" cy="6308043"/>
        </p:xfrm>
        <a:graphic>
          <a:graphicData uri="http://schemas.openxmlformats.org/drawingml/2006/table">
            <a:tbl>
              <a:tblPr firstRow="1" bandRow="1">
                <a:noFill/>
                <a:tableStyleId>{0660B408-B3CF-4A94-85FC-2B1E0A45F4A2}</a:tableStyleId>
              </a:tblPr>
              <a:tblGrid>
                <a:gridCol w="6409958">
                  <a:extLst>
                    <a:ext uri="{9D8B030D-6E8A-4147-A177-3AD203B41FA5}">
                      <a16:colId xmlns:a16="http://schemas.microsoft.com/office/drawing/2014/main" val="1758194110"/>
                    </a:ext>
                  </a:extLst>
                </a:gridCol>
              </a:tblGrid>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Introduction to the Challenge</a:t>
                      </a:r>
                    </a:p>
                  </a:txBody>
                  <a:tcPr marL="371353" marR="222812" marT="222812" marB="222812">
                    <a:lnL w="38100" cap="flat" cmpd="sng" algn="ctr">
                      <a:noFill/>
                      <a:prstDash val="solid"/>
                    </a:lnL>
                    <a:lnR w="38100" cap="flat" cmpd="sng" algn="ctr">
                      <a:noFill/>
                      <a:prstDash val="solid"/>
                    </a:lnR>
                    <a:lnT w="38100" cap="flat" cmpd="sng" algn="ctr">
                      <a:noFill/>
                      <a:prstDash val="soli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3408992419"/>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Baseline Model </a:t>
                      </a:r>
                    </a:p>
                  </a:txBody>
                  <a:tcPr marL="371353" marR="222812" marT="222812" marB="222812">
                    <a:lnL w="12700" cmpd="sng">
                      <a:noFill/>
                      <a:prstDash val="solid"/>
                    </a:lnL>
                    <a:lnR w="12700" cmpd="sng">
                      <a:no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3882984288"/>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Improved Model</a:t>
                      </a:r>
                    </a:p>
                  </a:txBody>
                  <a:tcPr marL="371353" marR="222812" marT="222812" marB="222812">
                    <a:lnL w="38100" cap="flat" cmpd="sng" algn="ctr">
                      <a:no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chemeClr val="bg1">
                        <a:lumMod val="95000"/>
                      </a:schemeClr>
                    </a:solidFill>
                  </a:tcPr>
                </a:tc>
                <a:extLst>
                  <a:ext uri="{0D108BD9-81ED-4DB2-BD59-A6C34878D82A}">
                    <a16:rowId xmlns:a16="http://schemas.microsoft.com/office/drawing/2014/main" val="2486813499"/>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Best Model</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65858812"/>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Forecast for First week of September</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86378401"/>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Optimal Number of Taxis</a:t>
                      </a:r>
                    </a:p>
                  </a:txBody>
                  <a:tcPr marL="371353" marR="222812" marT="222812" marB="222812">
                    <a:lnL w="12700" cmpd="sng">
                      <a:noFill/>
                      <a:prstDash val="solid"/>
                    </a:lnL>
                    <a:lnR w="12700" cmpd="sng">
                      <a:noFill/>
                      <a:prstDash val="solid"/>
                    </a:lnR>
                    <a:lnT w="38100" cap="flat" cmpd="sng" algn="ctr">
                      <a:solidFill>
                        <a:srgbClr val="FFFFFF"/>
                      </a:solidFill>
                      <a:prstDash val="solid"/>
                    </a:lnT>
                    <a:lnB w="381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0375017"/>
                  </a:ext>
                </a:extLst>
              </a:tr>
              <a:tr h="901149">
                <a:tc>
                  <a:txBody>
                    <a:bodyPr/>
                    <a:lstStyle/>
                    <a:p>
                      <a:pPr algn="l"/>
                      <a:r>
                        <a:rPr lang="en-IN" sz="2400" b="1" cap="none" spc="0" dirty="0">
                          <a:solidFill>
                            <a:srgbClr val="002060"/>
                          </a:solidFill>
                          <a:latin typeface="Open Sans" panose="020B0606030504020204" pitchFamily="34" charset="0"/>
                          <a:ea typeface="Open Sans" panose="020B0606030504020204" pitchFamily="34" charset="0"/>
                          <a:cs typeface="Open Sans" panose="020B0606030504020204" pitchFamily="34" charset="0"/>
                        </a:rPr>
                        <a:t>References</a:t>
                      </a:r>
                    </a:p>
                  </a:txBody>
                  <a:tcPr marL="371353" marR="222812" marT="222812" marB="222812">
                    <a:lnL w="12700" cmpd="sng">
                      <a:noFill/>
                      <a:prstDash val="solid"/>
                    </a:lnL>
                    <a:lnR w="12700" cmpd="sng">
                      <a:noFill/>
                      <a:prstDash val="solid"/>
                    </a:lnR>
                    <a:lnT w="38100" cap="flat" cmpd="sng" algn="ctr">
                      <a:solidFill>
                        <a:srgbClr val="FFFFFF"/>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491749684"/>
                  </a:ext>
                </a:extLst>
              </a:tr>
            </a:tbl>
          </a:graphicData>
        </a:graphic>
      </p:graphicFrame>
    </p:spTree>
    <p:extLst>
      <p:ext uri="{BB962C8B-B14F-4D97-AF65-F5344CB8AC3E}">
        <p14:creationId xmlns:p14="http://schemas.microsoft.com/office/powerpoint/2010/main" val="60259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0927AEC0-A743-3255-9788-FF5C301F81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0E0302-502D-2448-69D7-D9D98CFBCA99}"/>
              </a:ext>
            </a:extLst>
          </p:cNvPr>
          <p:cNvSpPr txBox="1"/>
          <p:nvPr/>
        </p:nvSpPr>
        <p:spPr>
          <a:xfrm>
            <a:off x="424543" y="457200"/>
            <a:ext cx="3810000"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Business Problem:</a:t>
            </a:r>
          </a:p>
        </p:txBody>
      </p:sp>
      <p:graphicFrame>
        <p:nvGraphicFramePr>
          <p:cNvPr id="9" name="Diagram 8">
            <a:extLst>
              <a:ext uri="{FF2B5EF4-FFF2-40B4-BE49-F238E27FC236}">
                <a16:creationId xmlns:a16="http://schemas.microsoft.com/office/drawing/2014/main" id="{5985D4BF-F3B1-5766-B555-DC6BE76E2CCC}"/>
              </a:ext>
            </a:extLst>
          </p:cNvPr>
          <p:cNvGraphicFramePr/>
          <p:nvPr>
            <p:extLst>
              <p:ext uri="{D42A27DB-BD31-4B8C-83A1-F6EECF244321}">
                <p14:modId xmlns:p14="http://schemas.microsoft.com/office/powerpoint/2010/main" val="2790970042"/>
              </p:ext>
            </p:extLst>
          </p:nvPr>
        </p:nvGraphicFramePr>
        <p:xfrm>
          <a:off x="511629" y="2013857"/>
          <a:ext cx="10809513" cy="4386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1B0D7B73-A90C-12FF-BA38-F363F1B56DB8}"/>
              </a:ext>
            </a:extLst>
          </p:cNvPr>
          <p:cNvSpPr/>
          <p:nvPr/>
        </p:nvSpPr>
        <p:spPr>
          <a:xfrm>
            <a:off x="272142" y="923330"/>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To </a:t>
            </a: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predict the hourly demand for taxis in the Bronx area and determine the optimal number of taxis required to meet this demand.</a:t>
            </a:r>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48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36D88F03-1D94-C46B-4200-9565946538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0DDE21-1CB2-5091-8BF2-F6A83EBC0E20}"/>
              </a:ext>
            </a:extLst>
          </p:cNvPr>
          <p:cNvSpPr txBox="1"/>
          <p:nvPr/>
        </p:nvSpPr>
        <p:spPr>
          <a:xfrm>
            <a:off x="195942" y="278518"/>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Baseline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Simple Moving Average is chosen as the Baseline Model</a:t>
            </a:r>
          </a:p>
        </p:txBody>
      </p:sp>
      <p:sp>
        <p:nvSpPr>
          <p:cNvPr id="5" name="TextBox 4">
            <a:extLst>
              <a:ext uri="{FF2B5EF4-FFF2-40B4-BE49-F238E27FC236}">
                <a16:creationId xmlns:a16="http://schemas.microsoft.com/office/drawing/2014/main" id="{2A2D21AF-8068-B60E-4CBC-DF00DD15F345}"/>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F84AB365-F9C5-13B7-C44D-FD244A7FEFB0}"/>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7B77467B-2B8D-B23F-B3F6-B46C151D130B}"/>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31ACFEDD-B2BD-55DA-D6DB-731CB6EFD0DD}"/>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71AE95BC-7E31-EC30-E544-2FB2335D88D8}"/>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539D6D3C-F56A-7400-44D3-E16308000C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04EA40DA-7D8A-4AAE-C5F8-6B65984D030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57A4F36A-1FBD-9D87-F617-461D198C6145}"/>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47EF8AAB-EE26-9257-BD86-941CD955DC0B}"/>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Use Simple Moving Average as Baseline model with window size 3</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3A0D0268-BFE1-294E-6B2F-A91018E378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0CBB3E9F-BF5D-7136-07DA-7F89A331BAE1}"/>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DA4B109B-FBA7-E9A0-9A43-54A919E03F41}"/>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MAE: 0.80</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MSE:3.95</a:t>
            </a:r>
          </a:p>
          <a:p>
            <a:pPr marL="742950" lvl="1"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R-squared-0.92</a:t>
            </a:r>
          </a:p>
        </p:txBody>
      </p:sp>
    </p:spTree>
    <p:extLst>
      <p:ext uri="{BB962C8B-B14F-4D97-AF65-F5344CB8AC3E}">
        <p14:creationId xmlns:p14="http://schemas.microsoft.com/office/powerpoint/2010/main" val="1097756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85B5584C-69DC-A5F8-C4E4-830C41B423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C09CEA-7F3D-27F4-48B5-EC91F9660638}"/>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Improved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Linear Regression proved better as an improved Model</a:t>
            </a:r>
          </a:p>
        </p:txBody>
      </p:sp>
      <p:sp>
        <p:nvSpPr>
          <p:cNvPr id="5" name="TextBox 4">
            <a:extLst>
              <a:ext uri="{FF2B5EF4-FFF2-40B4-BE49-F238E27FC236}">
                <a16:creationId xmlns:a16="http://schemas.microsoft.com/office/drawing/2014/main" id="{4C55959E-14DC-C730-0B85-8E6F7643ED9F}"/>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7C3A2882-8C31-2B55-EDB2-0935720204E4}"/>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1232240F-160D-0A7E-6A5D-9815A86AB5FA}"/>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DADACBAF-5CE2-23A2-795C-7A5E30C811C7}"/>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88C6BC23-C45B-3B8F-9D98-36A7B36252A1}"/>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688C7307-D4EF-2E36-2D44-DA1D1941B0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F3711FC0-9577-1EFC-F05B-4B504E8F00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314C7FD9-1F14-B804-F9A3-EBD65B3C9629}"/>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D5685C85-98A6-D517-CB70-500C9022B593}"/>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Linear </a:t>
            </a:r>
            <a:r>
              <a:rPr lang="en-IN" sz="120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Regreesion</a:t>
            </a: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 as improved model</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DFAF0DD0-040B-B353-23F2-3C9636F7CE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62253D17-C34C-1B69-A2A3-DD70882076CF}"/>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9900E8C5-EA7B-A9C0-F3BA-FAF344C39050}"/>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0.61</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
        <p:nvSpPr>
          <p:cNvPr id="2" name="Rectangle: Rounded Corners 1">
            <a:extLst>
              <a:ext uri="{FF2B5EF4-FFF2-40B4-BE49-F238E27FC236}">
                <a16:creationId xmlns:a16="http://schemas.microsoft.com/office/drawing/2014/main" id="{5501A45A-B386-A2A6-5E01-3BB5F2472CA5}"/>
              </a:ext>
            </a:extLst>
          </p:cNvPr>
          <p:cNvSpPr/>
          <p:nvPr/>
        </p:nvSpPr>
        <p:spPr>
          <a:xfrm>
            <a:off x="324401" y="5397203"/>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Linear Regression performed better as error reduced from 0.81 to 0.61 </a:t>
            </a:r>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37338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328F6432-2D5C-C470-0682-7380BD6C24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4B203C-0BB3-4605-DC42-04D0CFD3E681}"/>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Best Model</a:t>
            </a:r>
            <a:r>
              <a:rPr lang="en-IN" sz="20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IN" sz="2400" dirty="0">
                <a:latin typeface="Open Sans" panose="020B0606030504020204" pitchFamily="34" charset="0"/>
                <a:ea typeface="Open Sans" panose="020B0606030504020204" pitchFamily="34" charset="0"/>
                <a:cs typeface="Open Sans" panose="020B0606030504020204" pitchFamily="34" charset="0"/>
              </a:rPr>
              <a:t>Lasso Regression proved best as a model for demand prediction</a:t>
            </a:r>
          </a:p>
        </p:txBody>
      </p:sp>
      <p:sp>
        <p:nvSpPr>
          <p:cNvPr id="5" name="TextBox 4">
            <a:extLst>
              <a:ext uri="{FF2B5EF4-FFF2-40B4-BE49-F238E27FC236}">
                <a16:creationId xmlns:a16="http://schemas.microsoft.com/office/drawing/2014/main" id="{3A660CEA-982D-9B6B-0346-5D0190E65070}"/>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51F48700-5256-7B56-FB07-65452DE3516B}"/>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A821775B-C16A-2C7C-BD80-9FDC59D56E13}"/>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951809A6-3D76-E4B5-F5A3-2A31B6C5D0DD}"/>
              </a:ext>
            </a:extLst>
          </p:cNvPr>
          <p:cNvSpPr txBox="1"/>
          <p:nvPr/>
        </p:nvSpPr>
        <p:spPr>
          <a:xfrm>
            <a:off x="3761487" y="3396588"/>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635F12A2-AF14-C327-74C5-B56EA155A6F3}"/>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ACB8F3E9-A4B1-A3FE-C440-4C7080B309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429180E1-991B-F82F-103A-29A1AFA0B1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E30D882D-C3F1-20CB-1151-9BE790DD6605}"/>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DEDA8AAE-06AC-A6A6-E268-6FA171F8C29E}"/>
              </a:ext>
            </a:extLst>
          </p:cNvPr>
          <p:cNvSpPr txBox="1"/>
          <p:nvPr/>
        </p:nvSpPr>
        <p:spPr>
          <a:xfrm>
            <a:off x="6732815" y="3367134"/>
            <a:ext cx="3135087"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Use Lasso and Ridge Regression as model to compare</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6D0D0654-6E2C-5A93-CA55-865F0EE0B79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AF7CBDA7-6450-6DBC-C47D-0DC5F43ADD3A}"/>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62145943-66FB-9892-1569-63DD975A5122}"/>
              </a:ext>
            </a:extLst>
          </p:cNvPr>
          <p:cNvSpPr txBox="1"/>
          <p:nvPr/>
        </p:nvSpPr>
        <p:spPr>
          <a:xfrm>
            <a:off x="9704144" y="3337680"/>
            <a:ext cx="2338182" cy="1384995"/>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The Prediction aligns with the actuals.</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0.60</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
        <p:nvSpPr>
          <p:cNvPr id="2" name="Rectangle: Rounded Corners 1">
            <a:extLst>
              <a:ext uri="{FF2B5EF4-FFF2-40B4-BE49-F238E27FC236}">
                <a16:creationId xmlns:a16="http://schemas.microsoft.com/office/drawing/2014/main" id="{EA8C5B58-1F98-480A-D72F-584247CE4C87}"/>
              </a:ext>
            </a:extLst>
          </p:cNvPr>
          <p:cNvSpPr/>
          <p:nvPr/>
        </p:nvSpPr>
        <p:spPr>
          <a:xfrm>
            <a:off x="324401" y="5397203"/>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dirty="0">
                <a:solidFill>
                  <a:srgbClr val="002060"/>
                </a:solidFill>
                <a:effectLst/>
                <a:latin typeface="system-ui"/>
              </a:rPr>
              <a:t>Lasso Regression has the lowest MAE and MSE, and the highest R-squared value among the models compared</a:t>
            </a:r>
          </a:p>
          <a:p>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01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F13BF9D4-9C2B-560E-322B-689FBA199F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FB5555-44CE-A3D0-EE2C-461D90C3B957}"/>
              </a:ext>
            </a:extLst>
          </p:cNvPr>
          <p:cNvSpPr txBox="1"/>
          <p:nvPr/>
        </p:nvSpPr>
        <p:spPr>
          <a:xfrm>
            <a:off x="195942" y="278518"/>
            <a:ext cx="10559143" cy="830997"/>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Forecasting for the first week of September 2024 : Using Lasso Regression</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92DB5370-C1C8-1C7D-927B-DEAA3AACB7D2}"/>
              </a:ext>
            </a:extLst>
          </p:cNvPr>
          <p:cNvSpPr txBox="1"/>
          <p:nvPr/>
        </p:nvSpPr>
        <p:spPr>
          <a:xfrm>
            <a:off x="195942" y="2591615"/>
            <a:ext cx="3614058"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Data Cleaning and Processing</a:t>
            </a:r>
          </a:p>
        </p:txBody>
      </p:sp>
      <p:pic>
        <p:nvPicPr>
          <p:cNvPr id="8" name="Picture 7">
            <a:extLst>
              <a:ext uri="{FF2B5EF4-FFF2-40B4-BE49-F238E27FC236}">
                <a16:creationId xmlns:a16="http://schemas.microsoft.com/office/drawing/2014/main" id="{C2A79F2B-3BFB-7209-7D9E-456E7F4A7939}"/>
              </a:ext>
            </a:extLst>
          </p:cNvPr>
          <p:cNvPicPr>
            <a:picLocks noChangeAspect="1"/>
          </p:cNvPicPr>
          <p:nvPr/>
        </p:nvPicPr>
        <p:blipFill>
          <a:blip r:embed="rId2">
            <a:duotone>
              <a:srgbClr val="0F6DFF">
                <a:shade val="45000"/>
                <a:satMod val="135000"/>
              </a:srgbClr>
              <a:prstClr val="white"/>
            </a:duotone>
          </a:blip>
          <a:stretch>
            <a:fillRect/>
          </a:stretch>
        </p:blipFill>
        <p:spPr>
          <a:xfrm>
            <a:off x="1091747" y="1460797"/>
            <a:ext cx="968298" cy="897100"/>
          </a:xfrm>
          <a:prstGeom prst="rect">
            <a:avLst/>
          </a:prstGeom>
        </p:spPr>
      </p:pic>
      <p:sp>
        <p:nvSpPr>
          <p:cNvPr id="10" name="TextBox 9">
            <a:extLst>
              <a:ext uri="{FF2B5EF4-FFF2-40B4-BE49-F238E27FC236}">
                <a16:creationId xmlns:a16="http://schemas.microsoft.com/office/drawing/2014/main" id="{2FBFC07A-C0E6-1F48-3BAF-669FD240C0DD}"/>
              </a:ext>
            </a:extLst>
          </p:cNvPr>
          <p:cNvSpPr txBox="1"/>
          <p:nvPr/>
        </p:nvSpPr>
        <p:spPr>
          <a:xfrm>
            <a:off x="149675" y="3384752"/>
            <a:ext cx="3320144" cy="2123658"/>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Import necessary Libraries like NumPy, Pandas, Scikit-learn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date cols to datetime format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Convert Time zone(UTC) format in proper standard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Filter only for Bronx area using Location data</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Aggregated demand by hour</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Fill all the NANs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Drop unwanted columns</a:t>
            </a:r>
          </a:p>
          <a:p>
            <a:endPar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211279F5-4133-1FBB-84BB-532FEC6AF699}"/>
              </a:ext>
            </a:extLst>
          </p:cNvPr>
          <p:cNvSpPr txBox="1"/>
          <p:nvPr/>
        </p:nvSpPr>
        <p:spPr>
          <a:xfrm>
            <a:off x="3761487" y="3396588"/>
            <a:ext cx="3135087" cy="1569660"/>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in new features to the data like day of week, month, weekend</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rolling mean as feature</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Merge taxi details data after preprocessing with weather data to get in more features </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Add lags for the demand(lag1,2,3) as features</a:t>
            </a:r>
          </a:p>
        </p:txBody>
      </p:sp>
      <p:sp>
        <p:nvSpPr>
          <p:cNvPr id="13" name="TextBox 12">
            <a:extLst>
              <a:ext uri="{FF2B5EF4-FFF2-40B4-BE49-F238E27FC236}">
                <a16:creationId xmlns:a16="http://schemas.microsoft.com/office/drawing/2014/main" id="{396FF42D-92A6-F7E8-8F8F-BF49C3C69014}"/>
              </a:ext>
            </a:extLst>
          </p:cNvPr>
          <p:cNvSpPr txBox="1"/>
          <p:nvPr/>
        </p:nvSpPr>
        <p:spPr>
          <a:xfrm>
            <a:off x="4000501" y="2606388"/>
            <a:ext cx="2732314"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Feature Engineering</a:t>
            </a:r>
          </a:p>
        </p:txBody>
      </p:sp>
      <p:pic>
        <p:nvPicPr>
          <p:cNvPr id="15" name="Graphic 14">
            <a:extLst>
              <a:ext uri="{FF2B5EF4-FFF2-40B4-BE49-F238E27FC236}">
                <a16:creationId xmlns:a16="http://schemas.microsoft.com/office/drawing/2014/main" id="{1AC19456-7862-2D6D-2206-62723C657F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6146" y="1503475"/>
            <a:ext cx="772885" cy="620490"/>
          </a:xfrm>
          <a:prstGeom prst="rect">
            <a:avLst/>
          </a:prstGeom>
        </p:spPr>
      </p:pic>
      <p:pic>
        <p:nvPicPr>
          <p:cNvPr id="17" name="Graphic 16">
            <a:extLst>
              <a:ext uri="{FF2B5EF4-FFF2-40B4-BE49-F238E27FC236}">
                <a16:creationId xmlns:a16="http://schemas.microsoft.com/office/drawing/2014/main" id="{4B0985B0-AD1C-0088-3A6B-525B662C99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3916" y="1460797"/>
            <a:ext cx="772886" cy="772886"/>
          </a:xfrm>
          <a:prstGeom prst="rect">
            <a:avLst/>
          </a:prstGeom>
        </p:spPr>
      </p:pic>
      <p:sp>
        <p:nvSpPr>
          <p:cNvPr id="19" name="TextBox 18">
            <a:extLst>
              <a:ext uri="{FF2B5EF4-FFF2-40B4-BE49-F238E27FC236}">
                <a16:creationId xmlns:a16="http://schemas.microsoft.com/office/drawing/2014/main" id="{DBF9716C-2B0C-94F5-1C42-523EA510870E}"/>
              </a:ext>
            </a:extLst>
          </p:cNvPr>
          <p:cNvSpPr txBox="1"/>
          <p:nvPr/>
        </p:nvSpPr>
        <p:spPr>
          <a:xfrm>
            <a:off x="7293427" y="2646520"/>
            <a:ext cx="2574475" cy="307777"/>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Development</a:t>
            </a:r>
          </a:p>
        </p:txBody>
      </p:sp>
      <p:sp>
        <p:nvSpPr>
          <p:cNvPr id="22" name="TextBox 21">
            <a:extLst>
              <a:ext uri="{FF2B5EF4-FFF2-40B4-BE49-F238E27FC236}">
                <a16:creationId xmlns:a16="http://schemas.microsoft.com/office/drawing/2014/main" id="{FDDFCDF1-FF9F-265F-7D73-550667812DBE}"/>
              </a:ext>
            </a:extLst>
          </p:cNvPr>
          <p:cNvSpPr txBox="1"/>
          <p:nvPr/>
        </p:nvSpPr>
        <p:spPr>
          <a:xfrm>
            <a:off x="6732815" y="3367134"/>
            <a:ext cx="3135087" cy="1200329"/>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intro features (X) and Target (y)</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Split the Data into training (80%) and testing</a:t>
            </a:r>
          </a:p>
          <a:p>
            <a:pPr marL="285750" indent="-285750">
              <a:buFont typeface="Wingdings" panose="05000000000000000000" pitchFamily="2" charset="2"/>
              <a:buChar char="§"/>
            </a:pP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Use Lasso to predict for first week</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Get the predicted demand</a:t>
            </a:r>
          </a:p>
        </p:txBody>
      </p:sp>
      <p:pic>
        <p:nvPicPr>
          <p:cNvPr id="24" name="Graphic 23">
            <a:extLst>
              <a:ext uri="{FF2B5EF4-FFF2-40B4-BE49-F238E27FC236}">
                <a16:creationId xmlns:a16="http://schemas.microsoft.com/office/drawing/2014/main" id="{589593F9-7417-097F-87CE-248F01C94C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54945" y="1385872"/>
            <a:ext cx="1055914" cy="1055914"/>
          </a:xfrm>
          <a:prstGeom prst="rect">
            <a:avLst/>
          </a:prstGeom>
        </p:spPr>
      </p:pic>
      <p:sp>
        <p:nvSpPr>
          <p:cNvPr id="25" name="TextBox 24">
            <a:extLst>
              <a:ext uri="{FF2B5EF4-FFF2-40B4-BE49-F238E27FC236}">
                <a16:creationId xmlns:a16="http://schemas.microsoft.com/office/drawing/2014/main" id="{EB29FA26-BF18-4358-38F8-B5DFF0C21CBC}"/>
              </a:ext>
            </a:extLst>
          </p:cNvPr>
          <p:cNvSpPr txBox="1"/>
          <p:nvPr/>
        </p:nvSpPr>
        <p:spPr>
          <a:xfrm>
            <a:off x="10091606" y="2606388"/>
            <a:ext cx="2100394" cy="523220"/>
          </a:xfrm>
          <a:prstGeom prst="rect">
            <a:avLst/>
          </a:prstGeom>
          <a:noFill/>
        </p:spPr>
        <p:txBody>
          <a:bodyPr wrap="square" rtlCol="0">
            <a:spAutoFit/>
          </a:bodyPr>
          <a:lstStyle/>
          <a:p>
            <a:r>
              <a:rPr lang="en-IN" sz="14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Model Result and Performance</a:t>
            </a:r>
          </a:p>
        </p:txBody>
      </p:sp>
      <p:sp>
        <p:nvSpPr>
          <p:cNvPr id="26" name="TextBox 25">
            <a:extLst>
              <a:ext uri="{FF2B5EF4-FFF2-40B4-BE49-F238E27FC236}">
                <a16:creationId xmlns:a16="http://schemas.microsoft.com/office/drawing/2014/main" id="{393E4DB7-D181-D9C3-1E38-CD68F227A1D6}"/>
              </a:ext>
            </a:extLst>
          </p:cNvPr>
          <p:cNvSpPr txBox="1"/>
          <p:nvPr/>
        </p:nvSpPr>
        <p:spPr>
          <a:xfrm>
            <a:off x="9704144" y="3337680"/>
            <a:ext cx="2338182" cy="1569660"/>
          </a:xfrm>
          <a:prstGeom prst="rect">
            <a:avLst/>
          </a:prstGeom>
          <a:noFill/>
        </p:spPr>
        <p:txBody>
          <a:bodyPr wrap="square" rtlCol="0">
            <a:spAutoFit/>
          </a:bodyPr>
          <a:lstStyle/>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Results for the prediction</a:t>
            </a:r>
            <a:r>
              <a:rPr lang="en-IN" sz="1200" b="1" dirty="0">
                <a:solidFill>
                  <a:schemeClr val="tx2"/>
                </a:solidFill>
                <a:latin typeface="Open Sans" panose="020B0606030504020204" pitchFamily="34" charset="0"/>
                <a:ea typeface="Open Sans" panose="020B0606030504020204" pitchFamily="34" charset="0"/>
                <a:cs typeface="Open Sans" panose="020B0606030504020204" pitchFamily="34" charset="0"/>
              </a:rPr>
              <a:t>(Forecast_Sept_firstweek.csv</a:t>
            </a: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 is evaluated on 3 metrics:</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MAE: 0.60</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MSE:3.2</a:t>
            </a:r>
          </a:p>
          <a:p>
            <a:pPr marL="742950" lvl="1" indent="-285750">
              <a:buFont typeface="Wingdings" panose="05000000000000000000" pitchFamily="2" charset="2"/>
              <a:buChar char="§"/>
            </a:pPr>
            <a:r>
              <a:rPr lang="en-IN"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R-squared-0.94</a:t>
            </a:r>
          </a:p>
        </p:txBody>
      </p:sp>
    </p:spTree>
    <p:extLst>
      <p:ext uri="{BB962C8B-B14F-4D97-AF65-F5344CB8AC3E}">
        <p14:creationId xmlns:p14="http://schemas.microsoft.com/office/powerpoint/2010/main" val="4262264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D64DDCA5-66B9-EC3E-DD5B-0D097A0FD7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6F8017-5EDA-0FAE-E57B-A34E083D118C}"/>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Optimal Number of Taxis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Diagram 1">
            <a:extLst>
              <a:ext uri="{FF2B5EF4-FFF2-40B4-BE49-F238E27FC236}">
                <a16:creationId xmlns:a16="http://schemas.microsoft.com/office/drawing/2014/main" id="{E8C89F0F-37B1-271B-E49B-B75708EE1C2E}"/>
              </a:ext>
            </a:extLst>
          </p:cNvPr>
          <p:cNvGraphicFramePr/>
          <p:nvPr>
            <p:extLst>
              <p:ext uri="{D42A27DB-BD31-4B8C-83A1-F6EECF244321}">
                <p14:modId xmlns:p14="http://schemas.microsoft.com/office/powerpoint/2010/main" val="1229216701"/>
              </p:ext>
            </p:extLst>
          </p:nvPr>
        </p:nvGraphicFramePr>
        <p:xfrm>
          <a:off x="6466113" y="1284944"/>
          <a:ext cx="5377545" cy="5333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2870128-8AF0-D366-BAE0-C565B9521515}"/>
              </a:ext>
            </a:extLst>
          </p:cNvPr>
          <p:cNvSpPr txBox="1"/>
          <p:nvPr/>
        </p:nvSpPr>
        <p:spPr>
          <a:xfrm>
            <a:off x="283029" y="740183"/>
            <a:ext cx="3374571" cy="400110"/>
          </a:xfrm>
          <a:prstGeom prst="rect">
            <a:avLst/>
          </a:prstGeom>
          <a:noFill/>
        </p:spPr>
        <p:txBody>
          <a:bodyPr wrap="square" rtlCol="0">
            <a:spAutoFit/>
          </a:bodyPr>
          <a:lstStyle/>
          <a:p>
            <a:r>
              <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Assumptions:</a:t>
            </a:r>
          </a:p>
        </p:txBody>
      </p:sp>
      <p:sp>
        <p:nvSpPr>
          <p:cNvPr id="6" name="TextBox 5">
            <a:extLst>
              <a:ext uri="{FF2B5EF4-FFF2-40B4-BE49-F238E27FC236}">
                <a16:creationId xmlns:a16="http://schemas.microsoft.com/office/drawing/2014/main" id="{5F49FE05-1AD4-F5B9-7CC0-7119CBF330ED}"/>
              </a:ext>
            </a:extLst>
          </p:cNvPr>
          <p:cNvSpPr txBox="1"/>
          <p:nvPr/>
        </p:nvSpPr>
        <p:spPr>
          <a:xfrm>
            <a:off x="6411684" y="799981"/>
            <a:ext cx="3374571" cy="400110"/>
          </a:xfrm>
          <a:prstGeom prst="rect">
            <a:avLst/>
          </a:prstGeom>
          <a:noFill/>
        </p:spPr>
        <p:txBody>
          <a:bodyPr wrap="square" rtlCol="0">
            <a:spAutoFit/>
          </a:bodyPr>
          <a:lstStyle/>
          <a:p>
            <a:r>
              <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Operational Constraints:</a:t>
            </a:r>
          </a:p>
        </p:txBody>
      </p:sp>
      <p:graphicFrame>
        <p:nvGraphicFramePr>
          <p:cNvPr id="7" name="Diagram 6">
            <a:extLst>
              <a:ext uri="{FF2B5EF4-FFF2-40B4-BE49-F238E27FC236}">
                <a16:creationId xmlns:a16="http://schemas.microsoft.com/office/drawing/2014/main" id="{F1B1EF11-3489-8FFF-A801-90D4EEB2F466}"/>
              </a:ext>
            </a:extLst>
          </p:cNvPr>
          <p:cNvGraphicFramePr/>
          <p:nvPr>
            <p:extLst>
              <p:ext uri="{D42A27DB-BD31-4B8C-83A1-F6EECF244321}">
                <p14:modId xmlns:p14="http://schemas.microsoft.com/office/powerpoint/2010/main" val="1252550765"/>
              </p:ext>
            </p:extLst>
          </p:nvPr>
        </p:nvGraphicFramePr>
        <p:xfrm>
          <a:off x="348343" y="1306286"/>
          <a:ext cx="5377546" cy="5249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25758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
              <a:schemeClr val="accent5">
                <a:lumMod val="0"/>
                <a:lumOff val="100000"/>
                <a:alpha val="0"/>
              </a:schemeClr>
            </a:gs>
            <a:gs pos="29000">
              <a:schemeClr val="accent5">
                <a:lumMod val="0"/>
                <a:lumOff val="100000"/>
                <a:alpha val="0"/>
              </a:schemeClr>
            </a:gs>
            <a:gs pos="100000">
              <a:schemeClr val="accent5">
                <a:lumMod val="45000"/>
                <a:lumOff val="55000"/>
              </a:schemeClr>
            </a:gs>
            <a:gs pos="100000">
              <a:schemeClr val="tx2">
                <a:lumMod val="20000"/>
                <a:lumOff val="80000"/>
              </a:schemeClr>
            </a:gs>
            <a:gs pos="100000">
              <a:schemeClr val="accent5">
                <a:lumMod val="30000"/>
                <a:lumOff val="70000"/>
              </a:schemeClr>
            </a:gs>
          </a:gsLst>
          <a:lin ang="2700000" scaled="1"/>
          <a:tileRect/>
        </a:gradFill>
        <a:effectLst/>
      </p:bgPr>
    </p:bg>
    <p:spTree>
      <p:nvGrpSpPr>
        <p:cNvPr id="1" name="">
          <a:extLst>
            <a:ext uri="{FF2B5EF4-FFF2-40B4-BE49-F238E27FC236}">
              <a16:creationId xmlns:a16="http://schemas.microsoft.com/office/drawing/2014/main" id="{55807055-3A0C-9DBC-AAD5-4724734D90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BBEE6C-EFD4-9ECD-D4C4-0B4D95609701}"/>
              </a:ext>
            </a:extLst>
          </p:cNvPr>
          <p:cNvSpPr txBox="1"/>
          <p:nvPr/>
        </p:nvSpPr>
        <p:spPr>
          <a:xfrm>
            <a:off x="195942" y="161053"/>
            <a:ext cx="10559143" cy="461665"/>
          </a:xfrm>
          <a:prstGeom prst="rect">
            <a:avLst/>
          </a:prstGeom>
          <a:noFill/>
        </p:spPr>
        <p:txBody>
          <a:bodyPr wrap="square" rtlCol="0">
            <a:spAutoFit/>
          </a:bodyPr>
          <a:lstStyle/>
          <a:p>
            <a:r>
              <a:rPr lang="en-IN" sz="24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Optimal Number of Taxis</a:t>
            </a:r>
            <a:endParaRPr lang="en-IN"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8F40A2C0-B492-5780-957B-CCD2A976B6FA}"/>
              </a:ext>
            </a:extLst>
          </p:cNvPr>
          <p:cNvSpPr txBox="1"/>
          <p:nvPr/>
        </p:nvSpPr>
        <p:spPr>
          <a:xfrm>
            <a:off x="304801" y="1044983"/>
            <a:ext cx="9307285" cy="954107"/>
          </a:xfrm>
          <a:prstGeom prst="rect">
            <a:avLst/>
          </a:prstGeom>
          <a:noFill/>
        </p:spPr>
        <p:txBody>
          <a:bodyPr wrap="square" rtlCol="0">
            <a:spAutoFit/>
          </a:bodyPr>
          <a:lstStyle/>
          <a:p>
            <a:r>
              <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rPr>
              <a:t>Results: </a:t>
            </a:r>
          </a:p>
          <a:p>
            <a:r>
              <a:rPr lang="en-IN" sz="1400" b="1" dirty="0">
                <a:latin typeface="Open Sans" panose="020B0606030504020204" pitchFamily="34" charset="0"/>
                <a:ea typeface="Open Sans" panose="020B0606030504020204" pitchFamily="34" charset="0"/>
                <a:cs typeface="Open Sans" panose="020B0606030504020204" pitchFamily="34" charset="0"/>
              </a:rPr>
              <a:t>Please find the results in Optimal_taxis.csv </a:t>
            </a:r>
          </a:p>
          <a:p>
            <a:endParaRPr lang="en-IN" sz="2000" b="1" dirty="0">
              <a:solidFill>
                <a:srgbClr val="00206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21BD4A55-D911-B36D-3608-43CD0DB9536C}"/>
              </a:ext>
            </a:extLst>
          </p:cNvPr>
          <p:cNvSpPr/>
          <p:nvPr/>
        </p:nvSpPr>
        <p:spPr>
          <a:xfrm>
            <a:off x="402771" y="2719318"/>
            <a:ext cx="11386458" cy="91440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002060"/>
                </a:solidFill>
                <a:effectLst/>
                <a:latin typeface="system-ui"/>
              </a:rPr>
              <a:t>Maximum number of Taxis </a:t>
            </a:r>
            <a:r>
              <a:rPr lang="en-US" b="1" dirty="0">
                <a:solidFill>
                  <a:srgbClr val="002060"/>
                </a:solidFill>
                <a:latin typeface="system-ui"/>
              </a:rPr>
              <a:t>required is 14 while minimum is 2.</a:t>
            </a:r>
            <a:endParaRPr lang="en-US" b="1" i="0" dirty="0">
              <a:solidFill>
                <a:srgbClr val="002060"/>
              </a:solidFill>
              <a:effectLst/>
              <a:latin typeface="system-ui"/>
            </a:endParaRPr>
          </a:p>
          <a:p>
            <a:endParaRPr lang="en-IN"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17469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TotalTime>
  <Words>1223</Words>
  <Application>Microsoft Office PowerPoint</Application>
  <PresentationFormat>Widescreen</PresentationFormat>
  <Paragraphs>145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Open Sans</vt:lpstr>
      <vt:lpstr>system-ui</vt:lpstr>
      <vt:lpstr>Wingdings</vt:lpstr>
      <vt:lpstr>Office 2013 - 2022 Theme</vt:lpstr>
      <vt:lpstr>Hourly Demand Prediction &amp; Optimization Report</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Chinju Mary George</dc:creator>
  <cp:lastModifiedBy>Chinju Mary George</cp:lastModifiedBy>
  <cp:revision>1</cp:revision>
  <dcterms:created xsi:type="dcterms:W3CDTF">2024-10-10T21:45:20Z</dcterms:created>
  <dcterms:modified xsi:type="dcterms:W3CDTF">2024-10-15T18:25:14Z</dcterms:modified>
</cp:coreProperties>
</file>