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94660"/>
  </p:normalViewPr>
  <p:slideViewPr>
    <p:cSldViewPr snapToGrid="0">
      <p:cViewPr varScale="1">
        <p:scale>
          <a:sx n="73" d="100"/>
          <a:sy n="73" d="100"/>
        </p:scale>
        <p:origin x="34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2/11/2018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2/11/2018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90E4B-6969-4A76-9EC7-1E1459FD1B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Medication Reviews Scraped from WebMD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FA1204-26BE-4A7F-B82F-5896E20B63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Comparing SNRI</a:t>
            </a:r>
          </a:p>
        </p:txBody>
      </p:sp>
    </p:spTree>
    <p:extLst>
      <p:ext uri="{BB962C8B-B14F-4D97-AF65-F5344CB8AC3E}">
        <p14:creationId xmlns:p14="http://schemas.microsoft.com/office/powerpoint/2010/main" val="237343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C9309-A7F9-4BF1-8239-22C8BA4E7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0031B-95AB-4875-A4E6-79AD5F6F57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SNRI’s and why scrape for reviews? </a:t>
            </a:r>
          </a:p>
          <a:p>
            <a:endParaRPr lang="en-US" dirty="0"/>
          </a:p>
          <a:p>
            <a:r>
              <a:rPr lang="en-US" dirty="0"/>
              <a:t>Methods : What was scraped and how </a:t>
            </a:r>
          </a:p>
          <a:p>
            <a:endParaRPr lang="en-US" dirty="0"/>
          </a:p>
          <a:p>
            <a:r>
              <a:rPr lang="en-US" dirty="0"/>
              <a:t>Which SNRI’s are the best rated and why?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048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7E7E3-4563-49DA-953F-C75187AC1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Serotonin and norepinephrine reuptake inhibitors (SNRI)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39E22F-F0B5-4163-B8DF-C7BEC91B85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SNRI’s inhibit the reuptake of neurotransmitters. Used to treat depressive disorders and </a:t>
            </a:r>
            <a:r>
              <a:rPr lang="en-US"/>
              <a:t>chronic pain </a:t>
            </a:r>
            <a:endParaRPr lang="en-US" dirty="0"/>
          </a:p>
          <a:p>
            <a:r>
              <a:rPr lang="en-US" dirty="0"/>
              <a:t>Cymbalta (Duloxetine) – 4589 reviews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96283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116</TotalTime>
  <Words>63</Words>
  <Application>Microsoft Office PowerPoint</Application>
  <PresentationFormat>Widescreen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Trebuchet MS</vt:lpstr>
      <vt:lpstr>Wingdings 3</vt:lpstr>
      <vt:lpstr>Facet</vt:lpstr>
      <vt:lpstr>Medication Reviews Scraped from WebMD</vt:lpstr>
      <vt:lpstr>Outline</vt:lpstr>
      <vt:lpstr>Serotonin and norepinephrine reuptake inhibitors (SNRI)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Medication Reviews Scraped from WebMD</dc:title>
  <dc:creator>TV Desktop</dc:creator>
  <cp:lastModifiedBy>TV Desktop</cp:lastModifiedBy>
  <cp:revision>4</cp:revision>
  <dcterms:created xsi:type="dcterms:W3CDTF">2018-02-12T00:57:32Z</dcterms:created>
  <dcterms:modified xsi:type="dcterms:W3CDTF">2018-02-12T02:54:00Z</dcterms:modified>
</cp:coreProperties>
</file>