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5789-1C66-4B09-8376-E78357C3D3B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1CD04-830A-4141-8473-71ED8E3C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7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FAF9-A08B-4A50-B7EF-3CAAEF0ADD6B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14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A9D2-48D5-4960-A86E-3104BB71C566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12B5-2F43-40DD-8313-7877C001AE4B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946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E1FB-A87D-43BC-8674-29DC801A6BE5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2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9B5D-B340-4434-9226-134F4DE67CE1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273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6A3A-472B-42AE-99E3-AA62E4F94C73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BF-6A4B-495B-B22F-FED9F55AE238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7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0763-AE8E-4D47-84BA-377B9362FC30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2498-F93A-46C1-8E4A-07D74B1864F7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E99C-9975-45FE-8DC5-07AC0BC2FD2A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00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D587-80C3-49E3-945A-BD6F347FCC99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20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0AD3-08EC-4000-BA83-ADFDDAC8E346}" type="datetime1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28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B8DA-2030-4046-BB09-DBBD9D39CA07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7A53-5DA8-46D1-8DAE-AF86F82F8198}" type="datetime1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3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0780-E37B-48B1-B333-42D8083A615C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67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63FF-ABAA-48EB-9B9C-DA906FC8EE68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1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D662-E941-401D-8648-08991230377F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33AD0A-4F8A-4F85-BF14-CDC53B34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9405" y="2756263"/>
            <a:ext cx="6227889" cy="953590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“R”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2632" y="4454435"/>
            <a:ext cx="3161211" cy="1254034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CHINMAI SAI SURE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11/06/2019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44-613-Data Visualization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Data: Summary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using a vector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&lt;-c(1,2,3) 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scan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matrix function to read data matrices.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read mixed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Library(foreign) for data from other program.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21991" y="591122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Chinmai </a:t>
            </a:r>
            <a:r>
              <a:rPr lang="en-US" dirty="0" err="1"/>
              <a:t>sai</a:t>
            </a:r>
            <a:r>
              <a:rPr lang="en-US" dirty="0"/>
              <a:t>  Sure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Functions in 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Modeling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21991" y="591122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Chinmai </a:t>
            </a:r>
            <a:r>
              <a:rPr lang="en-US" dirty="0" err="1"/>
              <a:t>sai</a:t>
            </a:r>
            <a:r>
              <a:rPr lang="en-US" dirty="0"/>
              <a:t>  Sure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functions for all common statistics.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Summary() gives lowest, mean, median, first, third quartiles, highest for numeric variables.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Steam() gives steam-leaf plots.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Table() gives tabulation of categorical variables.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21991" y="591122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Chinmai </a:t>
            </a:r>
            <a:r>
              <a:rPr lang="en-US" dirty="0" err="1"/>
              <a:t>sai</a:t>
            </a:r>
            <a:r>
              <a:rPr lang="en-US" dirty="0"/>
              <a:t>  Sure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Modelling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400 functions.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-lm,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Numerous libraries &amp; packages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Survival,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coxph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tree(recursive trees),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makes life easy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1991" y="591122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Chinmai </a:t>
            </a:r>
            <a:r>
              <a:rPr lang="en-US" dirty="0" err="1"/>
              <a:t>sai</a:t>
            </a:r>
            <a:r>
              <a:rPr lang="en-US" dirty="0"/>
              <a:t>  Sure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Multi-Variate Techniques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Libraries available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hmisc,glm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MASS: discriminant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multidim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Econometric packages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(multi-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series, state-space models)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21991" y="5955156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Chinmai </a:t>
            </a:r>
            <a:r>
              <a:rPr lang="en-US" dirty="0" err="1"/>
              <a:t>sai</a:t>
            </a:r>
            <a:r>
              <a:rPr lang="en-US" dirty="0"/>
              <a:t>  Sure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Pro’s and Con’s of “R”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Pro’s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Free and Open source.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Strong user community.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Highly extensible and flexible.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implementation of high and statistical methods.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Con’s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Steep learning curve.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Slow for large datasets.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21991" y="5955156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Chinmai </a:t>
            </a:r>
            <a:r>
              <a:rPr lang="en-US" dirty="0" err="1"/>
              <a:t>sai</a:t>
            </a:r>
            <a:r>
              <a:rPr lang="en-US" dirty="0"/>
              <a:t>  Sure</a:t>
            </a:r>
          </a:p>
        </p:txBody>
      </p:sp>
    </p:spTree>
    <p:extLst>
      <p:ext uri="{BB962C8B-B14F-4D97-AF65-F5344CB8AC3E}">
        <p14:creationId xmlns:p14="http://schemas.microsoft.com/office/powerpoint/2010/main" val="21360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data handling and data storage.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Large, coherent set of tools for data analysis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graphical facilities and display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on screen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on paper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Well-developed, simple, effective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21991" y="591122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Chinmai </a:t>
            </a:r>
            <a:r>
              <a:rPr lang="en-US" dirty="0" err="1"/>
              <a:t>sai</a:t>
            </a:r>
            <a:r>
              <a:rPr lang="en-US" dirty="0"/>
              <a:t>  Sure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3694" y="2952206"/>
            <a:ext cx="4556170" cy="100221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“R”.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“R”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of “R”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in “R”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Functions of “R”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of  “R” Introduction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 “R”</a:t>
            </a:r>
            <a:endParaRPr lang="en-US" sz="2000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   Chinmai </a:t>
            </a:r>
            <a:r>
              <a:rPr lang="en-US" dirty="0" err="1" smtClean="0"/>
              <a:t>sai</a:t>
            </a:r>
            <a:r>
              <a:rPr lang="en-US" dirty="0" smtClean="0"/>
              <a:t>  Sure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C0E06-CCD9-4409-AB0F-9B4F1267B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08" y="404948"/>
            <a:ext cx="9385715" cy="60611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26202" y="6466114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Chinmai </a:t>
            </a:r>
            <a:r>
              <a:rPr lang="en-US" dirty="0" err="1"/>
              <a:t>sai</a:t>
            </a:r>
            <a:r>
              <a:rPr lang="en-US" dirty="0"/>
              <a:t>  Sure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70708"/>
            <a:ext cx="8911687" cy="11342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for statistical Data Analysis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programming Environment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 Language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storage, Analysis, Graphing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and Open source software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31192" y="591122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Chinmai </a:t>
            </a:r>
            <a:r>
              <a:rPr lang="en-US" dirty="0" err="1"/>
              <a:t>sai</a:t>
            </a:r>
            <a:r>
              <a:rPr lang="en-US" dirty="0"/>
              <a:t>  Sure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Functional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Everything done through functions.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Strict named arguments.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Abbreviations in arguments OK.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Everything is an Object.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“&lt; - ” is an assignment operator.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21991" y="591122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Chinmai </a:t>
            </a:r>
            <a:r>
              <a:rPr lang="en-US" dirty="0" err="1"/>
              <a:t>sai</a:t>
            </a:r>
            <a:r>
              <a:rPr lang="en-US" dirty="0"/>
              <a:t>  Sure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any virtual  type of data.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Numbers, Characters,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(TRUE/FALSE).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of virtually unlimited sizes.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421991" y="591122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Chinmai </a:t>
            </a:r>
            <a:r>
              <a:rPr lang="en-US" dirty="0" err="1"/>
              <a:t>sai</a:t>
            </a:r>
            <a:r>
              <a:rPr lang="en-US" dirty="0"/>
              <a:t>  Sure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 R session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First, read data from other sources</a:t>
            </a:r>
          </a:p>
          <a:p>
            <a:endParaRPr lang="en-US" dirty="0" smtClean="0"/>
          </a:p>
          <a:p>
            <a:r>
              <a:rPr lang="en-US" dirty="0" smtClean="0"/>
              <a:t>Use packages, libraries, and functions.</a:t>
            </a:r>
          </a:p>
          <a:p>
            <a:endParaRPr lang="en-US" dirty="0" smtClean="0"/>
          </a:p>
          <a:p>
            <a:r>
              <a:rPr lang="en-US" dirty="0" smtClean="0"/>
              <a:t>Write functions wherever necessary.</a:t>
            </a:r>
          </a:p>
          <a:p>
            <a:endParaRPr lang="en-US" dirty="0" smtClean="0"/>
          </a:p>
          <a:p>
            <a:r>
              <a:rPr lang="en-US" dirty="0" smtClean="0"/>
              <a:t>Conduct statistical Data Analysis.</a:t>
            </a:r>
          </a:p>
          <a:p>
            <a:endParaRPr lang="en-US" dirty="0" smtClean="0"/>
          </a:p>
          <a:p>
            <a:r>
              <a:rPr lang="en-US" dirty="0" smtClean="0"/>
              <a:t>Save Output to files, write tables.</a:t>
            </a:r>
          </a:p>
          <a:p>
            <a:endParaRPr lang="en-US" dirty="0" smtClean="0"/>
          </a:p>
          <a:p>
            <a:r>
              <a:rPr lang="en-US" dirty="0" smtClean="0"/>
              <a:t>Save R workspace if necessary(exit prompt).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21991" y="591122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Chinmai </a:t>
            </a:r>
            <a:r>
              <a:rPr lang="en-US" dirty="0" err="1"/>
              <a:t>sai</a:t>
            </a:r>
            <a:r>
              <a:rPr lang="en-US" dirty="0"/>
              <a:t>  Sure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0594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not well studied for data processing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Easiest form of data to input: text file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Spread sheet like data: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Small/medium size: use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large data: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usescan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from other systems: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Use the library “foreign”: library(foreign)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21991" y="613954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Chinmai </a:t>
            </a:r>
            <a:r>
              <a:rPr lang="en-US" dirty="0" err="1"/>
              <a:t>sai</a:t>
            </a:r>
            <a:r>
              <a:rPr lang="en-US" dirty="0"/>
              <a:t>  Sure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in “R”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59725"/>
            <a:ext cx="8911687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421991" y="6192700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Chinmai </a:t>
            </a:r>
            <a:r>
              <a:rPr lang="en-US" dirty="0" err="1"/>
              <a:t>sai</a:t>
            </a:r>
            <a:r>
              <a:rPr lang="en-US" dirty="0"/>
              <a:t>  Sure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AD0A-4F8A-4F85-BF14-CDC53B343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263</TotalTime>
  <Words>520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Wisp</vt:lpstr>
      <vt:lpstr>Introduction To “R”</vt:lpstr>
      <vt:lpstr> Overview</vt:lpstr>
      <vt:lpstr>PowerPoint Presentation</vt:lpstr>
      <vt:lpstr> What is R</vt:lpstr>
      <vt:lpstr> Basics of “R”</vt:lpstr>
      <vt:lpstr> DATA STRUCTURS</vt:lpstr>
      <vt:lpstr> In an R session</vt:lpstr>
      <vt:lpstr> Reading data </vt:lpstr>
      <vt:lpstr> Data Structure in “R”</vt:lpstr>
      <vt:lpstr> Reading Data: Summary</vt:lpstr>
      <vt:lpstr> Statistical Functions in R</vt:lpstr>
      <vt:lpstr> Descriptive Statistics</vt:lpstr>
      <vt:lpstr> Statistical Modelling</vt:lpstr>
      <vt:lpstr> Multi-Variate Techniques</vt:lpstr>
      <vt:lpstr> Pro’s and Con’s of “R”</vt:lpstr>
      <vt:lpstr> Summary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“”</dc:title>
  <dc:creator>Sure,Chinmai Sai</dc:creator>
  <cp:lastModifiedBy>Sure,Chinmai Sai</cp:lastModifiedBy>
  <cp:revision>13</cp:revision>
  <dcterms:created xsi:type="dcterms:W3CDTF">2019-11-07T01:56:11Z</dcterms:created>
  <dcterms:modified xsi:type="dcterms:W3CDTF">2019-11-07T06:19:13Z</dcterms:modified>
</cp:coreProperties>
</file>