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1863ECD-1F32-4B0A-B42B-BF009F5BF2E4}">
  <a:tblStyle styleId="{E1863ECD-1F32-4B0A-B42B-BF009F5BF2E4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Shape 4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Shape 4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Shape 5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Shape 5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lection_012.png"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075" y="42525"/>
            <a:ext cx="5219700" cy="164782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>
            <a:off x="341325" y="1071750"/>
            <a:ext cx="8737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t/>
            </a:r>
            <a:endParaRPr sz="5200">
              <a:solidFill>
                <a:srgbClr val="3C78D8"/>
              </a:solidFill>
            </a:endParaRPr>
          </a:p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5200">
                <a:solidFill>
                  <a:srgbClr val="3C78D8"/>
                </a:solidFill>
              </a:rPr>
              <a:t>Mini Project</a:t>
            </a:r>
          </a:p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5200">
                <a:solidFill>
                  <a:srgbClr val="3C78D8"/>
                </a:solidFill>
              </a:rPr>
              <a:t>Building a Search Engine</a:t>
            </a:r>
          </a:p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5200">
                <a:solidFill>
                  <a:srgbClr val="3C78D8"/>
                </a:solidFill>
              </a:rPr>
              <a:t>Phase - II</a:t>
            </a:r>
          </a:p>
          <a:p>
            <a:pPr lvl="0" rtl="0" algn="r">
              <a:lnSpc>
                <a:spcPct val="120000"/>
              </a:lnSpc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6FA8DC"/>
              </a:solidFill>
            </a:endParaRPr>
          </a:p>
          <a:p>
            <a:pPr lvl="0" rtl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000">
                <a:solidFill>
                  <a:srgbClr val="6FA8DC"/>
                </a:solidFill>
              </a:rPr>
              <a:t>Information Retrieval and Extraction </a:t>
            </a:r>
            <a:r>
              <a:rPr lang="en" sz="2000">
                <a:solidFill>
                  <a:srgbClr val="6FA8DC"/>
                </a:solidFill>
              </a:rPr>
              <a:t>CSE 4731</a:t>
            </a:r>
            <a:r>
              <a:rPr lang="en" sz="2000">
                <a:solidFill>
                  <a:srgbClr val="6FA8DC"/>
                </a:solidFill>
              </a:rPr>
              <a:t>                  </a:t>
            </a:r>
            <a:r>
              <a:rPr i="1" lang="en" sz="2000">
                <a:solidFill>
                  <a:srgbClr val="666666"/>
                </a:solidFill>
              </a:rPr>
              <a:t>Abhishek Singh</a:t>
            </a:r>
            <a:r>
              <a:rPr lang="en" sz="2000">
                <a:solidFill>
                  <a:srgbClr val="6FA8DC"/>
                </a:solidFill>
              </a:rPr>
              <a:t>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/>
        </p:nvSpPr>
        <p:spPr>
          <a:xfrm>
            <a:off x="360199" y="3377100"/>
            <a:ext cx="1123038" cy="1691766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478175" y="3516379"/>
            <a:ext cx="887100" cy="180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478175" y="3750872"/>
            <a:ext cx="887100" cy="180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478175" y="3985364"/>
            <a:ext cx="887100" cy="180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478175" y="4219857"/>
            <a:ext cx="887100" cy="180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2265204" y="3377100"/>
            <a:ext cx="1123038" cy="1691766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2383179" y="3516379"/>
            <a:ext cx="887100" cy="180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2383179" y="3750872"/>
            <a:ext cx="887100" cy="180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2383179" y="3985364"/>
            <a:ext cx="887100" cy="180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2383179" y="4219857"/>
            <a:ext cx="887100" cy="180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4094009" y="3377100"/>
            <a:ext cx="1123037" cy="1691766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4211984" y="3516379"/>
            <a:ext cx="887100" cy="180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4211984" y="3750872"/>
            <a:ext cx="887100" cy="180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4211984" y="3985364"/>
            <a:ext cx="887100" cy="180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4211984" y="4219857"/>
            <a:ext cx="887100" cy="180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899975" y="67375"/>
            <a:ext cx="3659400" cy="2647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1087775" y="2315125"/>
            <a:ext cx="887100" cy="2031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2306975" y="2315125"/>
            <a:ext cx="887100" cy="2031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3526175" y="2315125"/>
            <a:ext cx="887100" cy="203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1729475" y="134775"/>
            <a:ext cx="1796700" cy="103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2304625" y="1360450"/>
            <a:ext cx="628800" cy="55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11" name="Shape 211"/>
          <p:cNvCxnSpPr>
            <a:stCxn id="190" idx="0"/>
            <a:endCxn id="206" idx="2"/>
          </p:cNvCxnSpPr>
          <p:nvPr/>
        </p:nvCxnSpPr>
        <p:spPr>
          <a:xfrm flipH="1" rot="10800000">
            <a:off x="921719" y="2518200"/>
            <a:ext cx="609600" cy="85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2" name="Shape 212"/>
          <p:cNvCxnSpPr>
            <a:stCxn id="206" idx="0"/>
            <a:endCxn id="210" idx="3"/>
          </p:cNvCxnSpPr>
          <p:nvPr/>
        </p:nvCxnSpPr>
        <p:spPr>
          <a:xfrm flipH="1" rot="10800000">
            <a:off x="1531325" y="1830025"/>
            <a:ext cx="865500" cy="48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3" name="Shape 213"/>
          <p:cNvCxnSpPr>
            <a:stCxn id="207" idx="0"/>
            <a:endCxn id="210" idx="4"/>
          </p:cNvCxnSpPr>
          <p:nvPr/>
        </p:nvCxnSpPr>
        <p:spPr>
          <a:xfrm rot="10800000">
            <a:off x="2619125" y="1910725"/>
            <a:ext cx="131400" cy="40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4" name="Shape 214"/>
          <p:cNvCxnSpPr>
            <a:stCxn id="208" idx="0"/>
            <a:endCxn id="210" idx="5"/>
          </p:cNvCxnSpPr>
          <p:nvPr/>
        </p:nvCxnSpPr>
        <p:spPr>
          <a:xfrm rot="10800000">
            <a:off x="2841425" y="1830025"/>
            <a:ext cx="1128300" cy="48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5" name="Shape 215"/>
          <p:cNvSpPr txBox="1"/>
          <p:nvPr/>
        </p:nvSpPr>
        <p:spPr>
          <a:xfrm>
            <a:off x="2358300" y="1423850"/>
            <a:ext cx="6096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</a:t>
            </a:r>
          </a:p>
        </p:txBody>
      </p:sp>
      <p:cxnSp>
        <p:nvCxnSpPr>
          <p:cNvPr id="216" name="Shape 216"/>
          <p:cNvCxnSpPr>
            <a:stCxn id="210" idx="0"/>
            <a:endCxn id="209" idx="2"/>
          </p:cNvCxnSpPr>
          <p:nvPr/>
        </p:nvCxnSpPr>
        <p:spPr>
          <a:xfrm flipH="1" rot="10800000">
            <a:off x="2619025" y="1167850"/>
            <a:ext cx="8700" cy="19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7" name="Shape 217"/>
          <p:cNvSpPr/>
          <p:nvPr/>
        </p:nvSpPr>
        <p:spPr>
          <a:xfrm>
            <a:off x="7136250" y="207801"/>
            <a:ext cx="1220994" cy="396673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/>
        </p:nvSpPr>
        <p:spPr>
          <a:xfrm rot="10798209">
            <a:off x="8357250" y="182974"/>
            <a:ext cx="575700" cy="2694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/>
        </p:nvSpPr>
        <p:spPr>
          <a:xfrm rot="5400000">
            <a:off x="2611775" y="562525"/>
            <a:ext cx="887100" cy="2031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/>
        </p:nvSpPr>
        <p:spPr>
          <a:xfrm rot="5400000">
            <a:off x="2840375" y="562525"/>
            <a:ext cx="887100" cy="2031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/>
        </p:nvSpPr>
        <p:spPr>
          <a:xfrm rot="10797219">
            <a:off x="1483249" y="3857714"/>
            <a:ext cx="370800" cy="1965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/>
        </p:nvSpPr>
        <p:spPr>
          <a:xfrm rot="10797219">
            <a:off x="1499349" y="3612239"/>
            <a:ext cx="370800" cy="1965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/>
          <p:nvPr/>
        </p:nvSpPr>
        <p:spPr>
          <a:xfrm rot="10797219">
            <a:off x="3404349" y="3612239"/>
            <a:ext cx="370800" cy="1965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/>
        </p:nvSpPr>
        <p:spPr>
          <a:xfrm rot="10797219">
            <a:off x="5233149" y="3612239"/>
            <a:ext cx="370800" cy="1965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/>
        </p:nvSpPr>
        <p:spPr>
          <a:xfrm>
            <a:off x="360199" y="3377100"/>
            <a:ext cx="1123038" cy="1691766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478175" y="3516379"/>
            <a:ext cx="887100" cy="180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478175" y="3750872"/>
            <a:ext cx="887100" cy="180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478175" y="3985364"/>
            <a:ext cx="887100" cy="180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478175" y="4219857"/>
            <a:ext cx="887100" cy="180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2265204" y="3377100"/>
            <a:ext cx="1123038" cy="1691766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2383179" y="3516379"/>
            <a:ext cx="887100" cy="180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2383179" y="3750872"/>
            <a:ext cx="887100" cy="180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/>
        </p:nvSpPr>
        <p:spPr>
          <a:xfrm>
            <a:off x="2383179" y="3985364"/>
            <a:ext cx="887100" cy="180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/>
        </p:nvSpPr>
        <p:spPr>
          <a:xfrm>
            <a:off x="2383179" y="4219857"/>
            <a:ext cx="887100" cy="180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4094009" y="3377100"/>
            <a:ext cx="1123037" cy="1691766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4211984" y="3516379"/>
            <a:ext cx="887100" cy="180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4211984" y="3750872"/>
            <a:ext cx="887100" cy="180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4211984" y="3985364"/>
            <a:ext cx="887100" cy="180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4211984" y="4219857"/>
            <a:ext cx="887100" cy="180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/>
        </p:nvSpPr>
        <p:spPr>
          <a:xfrm>
            <a:off x="899975" y="67375"/>
            <a:ext cx="3659400" cy="2647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1087775" y="2315125"/>
            <a:ext cx="887100" cy="2031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2306975" y="2315125"/>
            <a:ext cx="887100" cy="2031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3526175" y="2315125"/>
            <a:ext cx="887100" cy="203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1729475" y="134775"/>
            <a:ext cx="1796700" cy="103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2304625" y="1360450"/>
            <a:ext cx="628800" cy="55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50" name="Shape 250"/>
          <p:cNvCxnSpPr>
            <a:stCxn id="245" idx="0"/>
            <a:endCxn id="249" idx="3"/>
          </p:cNvCxnSpPr>
          <p:nvPr/>
        </p:nvCxnSpPr>
        <p:spPr>
          <a:xfrm flipH="1" rot="10800000">
            <a:off x="1531325" y="1830025"/>
            <a:ext cx="865500" cy="48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1" name="Shape 251"/>
          <p:cNvCxnSpPr>
            <a:stCxn id="246" idx="0"/>
            <a:endCxn id="249" idx="4"/>
          </p:cNvCxnSpPr>
          <p:nvPr/>
        </p:nvCxnSpPr>
        <p:spPr>
          <a:xfrm rot="10800000">
            <a:off x="2619125" y="1910725"/>
            <a:ext cx="131400" cy="40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2" name="Shape 252"/>
          <p:cNvCxnSpPr>
            <a:stCxn id="247" idx="0"/>
            <a:endCxn id="249" idx="5"/>
          </p:cNvCxnSpPr>
          <p:nvPr/>
        </p:nvCxnSpPr>
        <p:spPr>
          <a:xfrm rot="10800000">
            <a:off x="2841425" y="1830025"/>
            <a:ext cx="1128300" cy="48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53" name="Shape 253"/>
          <p:cNvSpPr txBox="1"/>
          <p:nvPr/>
        </p:nvSpPr>
        <p:spPr>
          <a:xfrm>
            <a:off x="2358300" y="1423850"/>
            <a:ext cx="6096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</a:t>
            </a:r>
          </a:p>
        </p:txBody>
      </p:sp>
      <p:cxnSp>
        <p:nvCxnSpPr>
          <p:cNvPr id="254" name="Shape 254"/>
          <p:cNvCxnSpPr>
            <a:stCxn id="249" idx="0"/>
            <a:endCxn id="248" idx="2"/>
          </p:cNvCxnSpPr>
          <p:nvPr/>
        </p:nvCxnSpPr>
        <p:spPr>
          <a:xfrm flipH="1" rot="10800000">
            <a:off x="2619025" y="1167850"/>
            <a:ext cx="8700" cy="19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55" name="Shape 255"/>
          <p:cNvSpPr/>
          <p:nvPr/>
        </p:nvSpPr>
        <p:spPr>
          <a:xfrm>
            <a:off x="7136250" y="207801"/>
            <a:ext cx="1220994" cy="396673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/>
        </p:nvSpPr>
        <p:spPr>
          <a:xfrm rot="10798209">
            <a:off x="8357250" y="182974"/>
            <a:ext cx="575700" cy="2694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/>
          <p:nvPr/>
        </p:nvSpPr>
        <p:spPr>
          <a:xfrm rot="5400000">
            <a:off x="2383175" y="562525"/>
            <a:ext cx="887100" cy="2031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/>
        </p:nvSpPr>
        <p:spPr>
          <a:xfrm rot="5400000">
            <a:off x="2611775" y="562525"/>
            <a:ext cx="887100" cy="2031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/>
        </p:nvSpPr>
        <p:spPr>
          <a:xfrm rot="5400000">
            <a:off x="2840375" y="562525"/>
            <a:ext cx="887100" cy="2031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/>
        </p:nvSpPr>
        <p:spPr>
          <a:xfrm rot="10797219">
            <a:off x="1483249" y="3857714"/>
            <a:ext cx="370800" cy="1965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/>
        </p:nvSpPr>
        <p:spPr>
          <a:xfrm rot="10797219">
            <a:off x="3404349" y="3612239"/>
            <a:ext cx="370800" cy="1965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/>
          <p:nvPr/>
        </p:nvSpPr>
        <p:spPr>
          <a:xfrm rot="10797219">
            <a:off x="5233149" y="3612239"/>
            <a:ext cx="370800" cy="1965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63" name="Shape 263"/>
          <p:cNvCxnSpPr>
            <a:stCxn id="229" idx="0"/>
            <a:endCxn id="245" idx="2"/>
          </p:cNvCxnSpPr>
          <p:nvPr/>
        </p:nvCxnSpPr>
        <p:spPr>
          <a:xfrm flipH="1" rot="10800000">
            <a:off x="921719" y="2518200"/>
            <a:ext cx="609600" cy="85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64" name="Shape 264"/>
          <p:cNvSpPr/>
          <p:nvPr/>
        </p:nvSpPr>
        <p:spPr>
          <a:xfrm rot="10797219">
            <a:off x="1483249" y="4086314"/>
            <a:ext cx="370800" cy="1965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/>
        </p:nvSpPr>
        <p:spPr>
          <a:xfrm>
            <a:off x="360199" y="3377100"/>
            <a:ext cx="1123038" cy="1691766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478175" y="3516379"/>
            <a:ext cx="887100" cy="180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478175" y="3750872"/>
            <a:ext cx="887100" cy="180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478175" y="3985364"/>
            <a:ext cx="887100" cy="180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478175" y="4219857"/>
            <a:ext cx="887100" cy="180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2265204" y="3377100"/>
            <a:ext cx="1123038" cy="1691766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2383179" y="3516379"/>
            <a:ext cx="887100" cy="180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2383179" y="3750872"/>
            <a:ext cx="887100" cy="180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2383179" y="3985364"/>
            <a:ext cx="887100" cy="180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2383179" y="4219857"/>
            <a:ext cx="887100" cy="180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4094009" y="3377100"/>
            <a:ext cx="1123037" cy="1691766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4211984" y="3516379"/>
            <a:ext cx="887100" cy="180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4211984" y="3750872"/>
            <a:ext cx="887100" cy="180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4211984" y="3985364"/>
            <a:ext cx="887100" cy="180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4211984" y="4219857"/>
            <a:ext cx="887100" cy="180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899975" y="67375"/>
            <a:ext cx="3659400" cy="2647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1087775" y="2315125"/>
            <a:ext cx="887100" cy="2031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/>
        </p:nvSpPr>
        <p:spPr>
          <a:xfrm>
            <a:off x="2306975" y="2315125"/>
            <a:ext cx="887100" cy="2031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3526175" y="2315125"/>
            <a:ext cx="887100" cy="203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1729475" y="134775"/>
            <a:ext cx="1796700" cy="103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/>
          <p:nvPr/>
        </p:nvSpPr>
        <p:spPr>
          <a:xfrm>
            <a:off x="2304625" y="1360450"/>
            <a:ext cx="628800" cy="55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90" name="Shape 290"/>
          <p:cNvCxnSpPr>
            <a:stCxn id="285" idx="0"/>
            <a:endCxn id="289" idx="3"/>
          </p:cNvCxnSpPr>
          <p:nvPr/>
        </p:nvCxnSpPr>
        <p:spPr>
          <a:xfrm flipH="1" rot="10800000">
            <a:off x="1531325" y="1830025"/>
            <a:ext cx="865500" cy="48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91" name="Shape 291"/>
          <p:cNvCxnSpPr>
            <a:stCxn id="286" idx="0"/>
            <a:endCxn id="289" idx="4"/>
          </p:cNvCxnSpPr>
          <p:nvPr/>
        </p:nvCxnSpPr>
        <p:spPr>
          <a:xfrm rot="10800000">
            <a:off x="2619125" y="1910725"/>
            <a:ext cx="131400" cy="40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92" name="Shape 292"/>
          <p:cNvCxnSpPr>
            <a:stCxn id="287" idx="0"/>
            <a:endCxn id="289" idx="5"/>
          </p:cNvCxnSpPr>
          <p:nvPr/>
        </p:nvCxnSpPr>
        <p:spPr>
          <a:xfrm rot="10800000">
            <a:off x="2841425" y="1830025"/>
            <a:ext cx="1128300" cy="48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93" name="Shape 293"/>
          <p:cNvSpPr txBox="1"/>
          <p:nvPr/>
        </p:nvSpPr>
        <p:spPr>
          <a:xfrm>
            <a:off x="2358300" y="1423850"/>
            <a:ext cx="6096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</a:t>
            </a:r>
          </a:p>
        </p:txBody>
      </p:sp>
      <p:cxnSp>
        <p:nvCxnSpPr>
          <p:cNvPr id="294" name="Shape 294"/>
          <p:cNvCxnSpPr>
            <a:stCxn id="289" idx="0"/>
            <a:endCxn id="288" idx="2"/>
          </p:cNvCxnSpPr>
          <p:nvPr/>
        </p:nvCxnSpPr>
        <p:spPr>
          <a:xfrm flipH="1" rot="10800000">
            <a:off x="2619025" y="1167850"/>
            <a:ext cx="8700" cy="19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95" name="Shape 295"/>
          <p:cNvSpPr/>
          <p:nvPr/>
        </p:nvSpPr>
        <p:spPr>
          <a:xfrm>
            <a:off x="7136250" y="207801"/>
            <a:ext cx="1220994" cy="396673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/>
        </p:nvSpPr>
        <p:spPr>
          <a:xfrm rot="10798209">
            <a:off x="8357250" y="182974"/>
            <a:ext cx="575700" cy="2694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/>
        </p:nvSpPr>
        <p:spPr>
          <a:xfrm rot="5400000">
            <a:off x="2154575" y="562525"/>
            <a:ext cx="887100" cy="203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/>
        </p:nvSpPr>
        <p:spPr>
          <a:xfrm rot="5400000">
            <a:off x="2383175" y="562525"/>
            <a:ext cx="887100" cy="2031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/>
        </p:nvSpPr>
        <p:spPr>
          <a:xfrm rot="5400000">
            <a:off x="2611775" y="562525"/>
            <a:ext cx="887100" cy="2031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/>
          <p:nvPr/>
        </p:nvSpPr>
        <p:spPr>
          <a:xfrm rot="5400000">
            <a:off x="2840375" y="562525"/>
            <a:ext cx="887100" cy="2031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" name="Shape 301"/>
          <p:cNvSpPr/>
          <p:nvPr/>
        </p:nvSpPr>
        <p:spPr>
          <a:xfrm rot="10797219">
            <a:off x="1483249" y="4086314"/>
            <a:ext cx="370800" cy="1965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/>
          <p:nvPr/>
        </p:nvSpPr>
        <p:spPr>
          <a:xfrm rot="10797219">
            <a:off x="3404349" y="3857714"/>
            <a:ext cx="370800" cy="1965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/>
          <p:nvPr/>
        </p:nvSpPr>
        <p:spPr>
          <a:xfrm rot="10797219">
            <a:off x="3404349" y="3612239"/>
            <a:ext cx="370800" cy="1965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/>
        </p:nvSpPr>
        <p:spPr>
          <a:xfrm rot="10797219">
            <a:off x="5233149" y="3612239"/>
            <a:ext cx="370800" cy="1965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05" name="Shape 305"/>
          <p:cNvCxnSpPr>
            <a:stCxn id="274" idx="0"/>
            <a:endCxn id="286" idx="2"/>
          </p:cNvCxnSpPr>
          <p:nvPr/>
        </p:nvCxnSpPr>
        <p:spPr>
          <a:xfrm rot="10800000">
            <a:off x="2750523" y="2518200"/>
            <a:ext cx="76200" cy="85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/>
        </p:nvSpPr>
        <p:spPr>
          <a:xfrm>
            <a:off x="360199" y="3377100"/>
            <a:ext cx="1123038" cy="1691766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478175" y="3516379"/>
            <a:ext cx="887100" cy="180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478175" y="3750872"/>
            <a:ext cx="887100" cy="180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478175" y="3985364"/>
            <a:ext cx="887100" cy="180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478175" y="4219857"/>
            <a:ext cx="887100" cy="180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2265204" y="3377100"/>
            <a:ext cx="1123038" cy="1691766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2383179" y="3516379"/>
            <a:ext cx="887100" cy="180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2383179" y="3750872"/>
            <a:ext cx="887100" cy="180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2383179" y="3985364"/>
            <a:ext cx="887100" cy="180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2383179" y="4219857"/>
            <a:ext cx="887100" cy="180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4094009" y="3377100"/>
            <a:ext cx="1123037" cy="1691766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4211984" y="3516379"/>
            <a:ext cx="887100" cy="180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4211984" y="3750872"/>
            <a:ext cx="887100" cy="180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4211984" y="3985364"/>
            <a:ext cx="887100" cy="180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4211984" y="4219857"/>
            <a:ext cx="887100" cy="180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899975" y="67375"/>
            <a:ext cx="3659400" cy="2647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1087775" y="2315125"/>
            <a:ext cx="887100" cy="2031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2306975" y="2315125"/>
            <a:ext cx="887100" cy="2031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/>
          <p:nvPr/>
        </p:nvSpPr>
        <p:spPr>
          <a:xfrm>
            <a:off x="3526175" y="2315125"/>
            <a:ext cx="887100" cy="203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1729475" y="134775"/>
            <a:ext cx="1796700" cy="103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2304625" y="1360450"/>
            <a:ext cx="628800" cy="55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31" name="Shape 331"/>
          <p:cNvCxnSpPr>
            <a:stCxn id="326" idx="0"/>
            <a:endCxn id="330" idx="3"/>
          </p:cNvCxnSpPr>
          <p:nvPr/>
        </p:nvCxnSpPr>
        <p:spPr>
          <a:xfrm flipH="1" rot="10800000">
            <a:off x="1531325" y="1830025"/>
            <a:ext cx="865500" cy="48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2" name="Shape 332"/>
          <p:cNvCxnSpPr>
            <a:stCxn id="327" idx="0"/>
            <a:endCxn id="330" idx="4"/>
          </p:cNvCxnSpPr>
          <p:nvPr/>
        </p:nvCxnSpPr>
        <p:spPr>
          <a:xfrm rot="10800000">
            <a:off x="2619125" y="1910725"/>
            <a:ext cx="131400" cy="40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3" name="Shape 333"/>
          <p:cNvCxnSpPr>
            <a:stCxn id="328" idx="0"/>
            <a:endCxn id="330" idx="5"/>
          </p:cNvCxnSpPr>
          <p:nvPr/>
        </p:nvCxnSpPr>
        <p:spPr>
          <a:xfrm rot="10800000">
            <a:off x="2841425" y="1830025"/>
            <a:ext cx="1128300" cy="48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34" name="Shape 334"/>
          <p:cNvSpPr txBox="1"/>
          <p:nvPr/>
        </p:nvSpPr>
        <p:spPr>
          <a:xfrm>
            <a:off x="2358300" y="1423850"/>
            <a:ext cx="6096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</a:t>
            </a:r>
          </a:p>
        </p:txBody>
      </p:sp>
      <p:cxnSp>
        <p:nvCxnSpPr>
          <p:cNvPr id="335" name="Shape 335"/>
          <p:cNvCxnSpPr>
            <a:stCxn id="330" idx="0"/>
            <a:endCxn id="329" idx="2"/>
          </p:cNvCxnSpPr>
          <p:nvPr/>
        </p:nvCxnSpPr>
        <p:spPr>
          <a:xfrm flipH="1" rot="10800000">
            <a:off x="2619025" y="1167850"/>
            <a:ext cx="8700" cy="19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36" name="Shape 336"/>
          <p:cNvSpPr/>
          <p:nvPr/>
        </p:nvSpPr>
        <p:spPr>
          <a:xfrm>
            <a:off x="7136250" y="207801"/>
            <a:ext cx="1220994" cy="396673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" name="Shape 337"/>
          <p:cNvSpPr/>
          <p:nvPr/>
        </p:nvSpPr>
        <p:spPr>
          <a:xfrm rot="10798209">
            <a:off x="8357250" y="182974"/>
            <a:ext cx="575700" cy="2694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/>
          <p:nvPr/>
        </p:nvSpPr>
        <p:spPr>
          <a:xfrm rot="5400000">
            <a:off x="1925975" y="562525"/>
            <a:ext cx="887100" cy="2031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" name="Shape 339"/>
          <p:cNvSpPr/>
          <p:nvPr/>
        </p:nvSpPr>
        <p:spPr>
          <a:xfrm rot="5400000">
            <a:off x="2154575" y="562525"/>
            <a:ext cx="887100" cy="203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/>
        </p:nvSpPr>
        <p:spPr>
          <a:xfrm rot="5400000">
            <a:off x="2383175" y="562525"/>
            <a:ext cx="887100" cy="2031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1" name="Shape 341"/>
          <p:cNvSpPr/>
          <p:nvPr/>
        </p:nvSpPr>
        <p:spPr>
          <a:xfrm rot="5400000">
            <a:off x="2611775" y="562525"/>
            <a:ext cx="887100" cy="2031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2" name="Shape 342"/>
          <p:cNvSpPr/>
          <p:nvPr/>
        </p:nvSpPr>
        <p:spPr>
          <a:xfrm rot="5400000">
            <a:off x="2840375" y="562525"/>
            <a:ext cx="887100" cy="2031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3" name="Shape 343"/>
          <p:cNvSpPr/>
          <p:nvPr/>
        </p:nvSpPr>
        <p:spPr>
          <a:xfrm rot="10797219">
            <a:off x="1483249" y="4086314"/>
            <a:ext cx="370800" cy="1965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" name="Shape 344"/>
          <p:cNvSpPr/>
          <p:nvPr/>
        </p:nvSpPr>
        <p:spPr>
          <a:xfrm rot="10797219">
            <a:off x="3404349" y="3857714"/>
            <a:ext cx="370800" cy="1965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5" name="Shape 345"/>
          <p:cNvSpPr/>
          <p:nvPr/>
        </p:nvSpPr>
        <p:spPr>
          <a:xfrm rot="10797219">
            <a:off x="5217049" y="3896126"/>
            <a:ext cx="370800" cy="1965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" name="Shape 346"/>
          <p:cNvSpPr/>
          <p:nvPr/>
        </p:nvSpPr>
        <p:spPr>
          <a:xfrm rot="10797219">
            <a:off x="5233149" y="3612239"/>
            <a:ext cx="370800" cy="1965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47" name="Shape 347"/>
          <p:cNvCxnSpPr>
            <a:stCxn id="320" idx="0"/>
            <a:endCxn id="328" idx="2"/>
          </p:cNvCxnSpPr>
          <p:nvPr/>
        </p:nvCxnSpPr>
        <p:spPr>
          <a:xfrm rot="10800000">
            <a:off x="3969728" y="2518200"/>
            <a:ext cx="685800" cy="85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/>
        </p:nvSpPr>
        <p:spPr>
          <a:xfrm>
            <a:off x="360199" y="3377100"/>
            <a:ext cx="1123038" cy="1691766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478175" y="3516379"/>
            <a:ext cx="887100" cy="180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4" name="Shape 354"/>
          <p:cNvSpPr/>
          <p:nvPr/>
        </p:nvSpPr>
        <p:spPr>
          <a:xfrm>
            <a:off x="478175" y="3750872"/>
            <a:ext cx="887100" cy="180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" name="Shape 355"/>
          <p:cNvSpPr/>
          <p:nvPr/>
        </p:nvSpPr>
        <p:spPr>
          <a:xfrm>
            <a:off x="478175" y="3985364"/>
            <a:ext cx="887100" cy="180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478175" y="4219857"/>
            <a:ext cx="887100" cy="180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7" name="Shape 357"/>
          <p:cNvSpPr/>
          <p:nvPr/>
        </p:nvSpPr>
        <p:spPr>
          <a:xfrm>
            <a:off x="2265204" y="3377100"/>
            <a:ext cx="1123038" cy="1691766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/>
          <p:nvPr/>
        </p:nvSpPr>
        <p:spPr>
          <a:xfrm>
            <a:off x="2383179" y="3516379"/>
            <a:ext cx="887100" cy="180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2383179" y="3750872"/>
            <a:ext cx="887100" cy="180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2383179" y="3985364"/>
            <a:ext cx="887100" cy="180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2383179" y="4219857"/>
            <a:ext cx="887100" cy="180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4094009" y="3377100"/>
            <a:ext cx="1123037" cy="1691766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" name="Shape 363"/>
          <p:cNvSpPr/>
          <p:nvPr/>
        </p:nvSpPr>
        <p:spPr>
          <a:xfrm>
            <a:off x="4211984" y="3516379"/>
            <a:ext cx="887100" cy="180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4211984" y="3750872"/>
            <a:ext cx="887100" cy="180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4211984" y="3985364"/>
            <a:ext cx="887100" cy="180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4211984" y="4219857"/>
            <a:ext cx="887100" cy="180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899975" y="67375"/>
            <a:ext cx="3659400" cy="2647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1087775" y="2315125"/>
            <a:ext cx="887100" cy="2031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2306975" y="2315125"/>
            <a:ext cx="887100" cy="2031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3526175" y="2315125"/>
            <a:ext cx="887100" cy="203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1729475" y="134775"/>
            <a:ext cx="1796700" cy="103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" name="Shape 372"/>
          <p:cNvSpPr/>
          <p:nvPr/>
        </p:nvSpPr>
        <p:spPr>
          <a:xfrm>
            <a:off x="2304625" y="1360450"/>
            <a:ext cx="628800" cy="55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73" name="Shape 373"/>
          <p:cNvCxnSpPr>
            <a:stCxn id="368" idx="0"/>
            <a:endCxn id="372" idx="3"/>
          </p:cNvCxnSpPr>
          <p:nvPr/>
        </p:nvCxnSpPr>
        <p:spPr>
          <a:xfrm flipH="1" rot="10800000">
            <a:off x="1531325" y="1830025"/>
            <a:ext cx="865500" cy="48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74" name="Shape 374"/>
          <p:cNvCxnSpPr>
            <a:stCxn id="369" idx="0"/>
            <a:endCxn id="372" idx="4"/>
          </p:cNvCxnSpPr>
          <p:nvPr/>
        </p:nvCxnSpPr>
        <p:spPr>
          <a:xfrm rot="10800000">
            <a:off x="2619125" y="1910725"/>
            <a:ext cx="131400" cy="40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75" name="Shape 375"/>
          <p:cNvCxnSpPr>
            <a:stCxn id="370" idx="0"/>
            <a:endCxn id="372" idx="5"/>
          </p:cNvCxnSpPr>
          <p:nvPr/>
        </p:nvCxnSpPr>
        <p:spPr>
          <a:xfrm rot="10800000">
            <a:off x="2841425" y="1830025"/>
            <a:ext cx="1128300" cy="48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76" name="Shape 376"/>
          <p:cNvSpPr txBox="1"/>
          <p:nvPr/>
        </p:nvSpPr>
        <p:spPr>
          <a:xfrm>
            <a:off x="2358300" y="1423850"/>
            <a:ext cx="6096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</a:t>
            </a:r>
          </a:p>
        </p:txBody>
      </p:sp>
      <p:cxnSp>
        <p:nvCxnSpPr>
          <p:cNvPr id="377" name="Shape 377"/>
          <p:cNvCxnSpPr>
            <a:stCxn id="372" idx="0"/>
            <a:endCxn id="371" idx="2"/>
          </p:cNvCxnSpPr>
          <p:nvPr/>
        </p:nvCxnSpPr>
        <p:spPr>
          <a:xfrm flipH="1" rot="10800000">
            <a:off x="2619025" y="1167850"/>
            <a:ext cx="8700" cy="19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78" name="Shape 378"/>
          <p:cNvSpPr/>
          <p:nvPr/>
        </p:nvSpPr>
        <p:spPr>
          <a:xfrm>
            <a:off x="7136250" y="207801"/>
            <a:ext cx="1220994" cy="396673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" name="Shape 379"/>
          <p:cNvSpPr/>
          <p:nvPr/>
        </p:nvSpPr>
        <p:spPr>
          <a:xfrm rot="10798209">
            <a:off x="8357250" y="182974"/>
            <a:ext cx="575700" cy="2694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0" name="Shape 380"/>
          <p:cNvSpPr/>
          <p:nvPr/>
        </p:nvSpPr>
        <p:spPr>
          <a:xfrm rot="5400000">
            <a:off x="1697375" y="562525"/>
            <a:ext cx="887100" cy="2031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1" name="Shape 381"/>
          <p:cNvSpPr/>
          <p:nvPr/>
        </p:nvSpPr>
        <p:spPr>
          <a:xfrm rot="5400000">
            <a:off x="1925975" y="562525"/>
            <a:ext cx="887100" cy="2031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2" name="Shape 382"/>
          <p:cNvSpPr/>
          <p:nvPr/>
        </p:nvSpPr>
        <p:spPr>
          <a:xfrm rot="5400000">
            <a:off x="2154575" y="562525"/>
            <a:ext cx="887100" cy="203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3" name="Shape 383"/>
          <p:cNvSpPr/>
          <p:nvPr/>
        </p:nvSpPr>
        <p:spPr>
          <a:xfrm rot="5400000">
            <a:off x="2383175" y="562525"/>
            <a:ext cx="887100" cy="2031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4" name="Shape 384"/>
          <p:cNvSpPr/>
          <p:nvPr/>
        </p:nvSpPr>
        <p:spPr>
          <a:xfrm rot="5400000">
            <a:off x="2611775" y="562525"/>
            <a:ext cx="887100" cy="2031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" name="Shape 385"/>
          <p:cNvSpPr/>
          <p:nvPr/>
        </p:nvSpPr>
        <p:spPr>
          <a:xfrm rot="5400000">
            <a:off x="2840375" y="562525"/>
            <a:ext cx="887100" cy="2031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6" name="Shape 386"/>
          <p:cNvSpPr/>
          <p:nvPr/>
        </p:nvSpPr>
        <p:spPr>
          <a:xfrm rot="10797219">
            <a:off x="1483249" y="4314914"/>
            <a:ext cx="370800" cy="1965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7" name="Shape 387"/>
          <p:cNvSpPr/>
          <p:nvPr/>
        </p:nvSpPr>
        <p:spPr>
          <a:xfrm rot="10797219">
            <a:off x="3404349" y="3857714"/>
            <a:ext cx="370800" cy="1965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8" name="Shape 388"/>
          <p:cNvSpPr/>
          <p:nvPr/>
        </p:nvSpPr>
        <p:spPr>
          <a:xfrm rot="10797219">
            <a:off x="1483249" y="4054514"/>
            <a:ext cx="370800" cy="1965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9" name="Shape 389"/>
          <p:cNvSpPr/>
          <p:nvPr/>
        </p:nvSpPr>
        <p:spPr>
          <a:xfrm rot="10797219">
            <a:off x="5233149" y="3612239"/>
            <a:ext cx="370800" cy="1965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90" name="Shape 390"/>
          <p:cNvCxnSpPr>
            <a:stCxn id="352" idx="0"/>
            <a:endCxn id="368" idx="2"/>
          </p:cNvCxnSpPr>
          <p:nvPr/>
        </p:nvCxnSpPr>
        <p:spPr>
          <a:xfrm flipH="1" rot="10800000">
            <a:off x="921719" y="2518200"/>
            <a:ext cx="609600" cy="85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/>
        </p:nvSpPr>
        <p:spPr>
          <a:xfrm>
            <a:off x="360199" y="3377100"/>
            <a:ext cx="1123038" cy="1691766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6" name="Shape 396"/>
          <p:cNvSpPr/>
          <p:nvPr/>
        </p:nvSpPr>
        <p:spPr>
          <a:xfrm>
            <a:off x="478175" y="3516379"/>
            <a:ext cx="887100" cy="180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7" name="Shape 397"/>
          <p:cNvSpPr/>
          <p:nvPr/>
        </p:nvSpPr>
        <p:spPr>
          <a:xfrm>
            <a:off x="478175" y="3750872"/>
            <a:ext cx="887100" cy="180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8" name="Shape 398"/>
          <p:cNvSpPr/>
          <p:nvPr/>
        </p:nvSpPr>
        <p:spPr>
          <a:xfrm>
            <a:off x="478175" y="3985364"/>
            <a:ext cx="887100" cy="180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9" name="Shape 399"/>
          <p:cNvSpPr/>
          <p:nvPr/>
        </p:nvSpPr>
        <p:spPr>
          <a:xfrm>
            <a:off x="478175" y="4219857"/>
            <a:ext cx="887100" cy="180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0" name="Shape 400"/>
          <p:cNvSpPr/>
          <p:nvPr/>
        </p:nvSpPr>
        <p:spPr>
          <a:xfrm>
            <a:off x="2265204" y="3377100"/>
            <a:ext cx="1123038" cy="1691766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1" name="Shape 401"/>
          <p:cNvSpPr/>
          <p:nvPr/>
        </p:nvSpPr>
        <p:spPr>
          <a:xfrm>
            <a:off x="2383179" y="3516379"/>
            <a:ext cx="887100" cy="180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2" name="Shape 402"/>
          <p:cNvSpPr/>
          <p:nvPr/>
        </p:nvSpPr>
        <p:spPr>
          <a:xfrm>
            <a:off x="2383179" y="3750872"/>
            <a:ext cx="887100" cy="180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3" name="Shape 403"/>
          <p:cNvSpPr/>
          <p:nvPr/>
        </p:nvSpPr>
        <p:spPr>
          <a:xfrm>
            <a:off x="2383179" y="3985364"/>
            <a:ext cx="887100" cy="180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4" name="Shape 404"/>
          <p:cNvSpPr/>
          <p:nvPr/>
        </p:nvSpPr>
        <p:spPr>
          <a:xfrm>
            <a:off x="2383179" y="4219857"/>
            <a:ext cx="887100" cy="180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4094009" y="3377100"/>
            <a:ext cx="1123037" cy="1691766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6" name="Shape 406"/>
          <p:cNvSpPr/>
          <p:nvPr/>
        </p:nvSpPr>
        <p:spPr>
          <a:xfrm>
            <a:off x="4211984" y="3516379"/>
            <a:ext cx="887100" cy="180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7" name="Shape 407"/>
          <p:cNvSpPr/>
          <p:nvPr/>
        </p:nvSpPr>
        <p:spPr>
          <a:xfrm>
            <a:off x="4211984" y="3750872"/>
            <a:ext cx="887100" cy="180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8" name="Shape 408"/>
          <p:cNvSpPr/>
          <p:nvPr/>
        </p:nvSpPr>
        <p:spPr>
          <a:xfrm>
            <a:off x="4211984" y="3985364"/>
            <a:ext cx="887100" cy="180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9" name="Shape 409"/>
          <p:cNvSpPr/>
          <p:nvPr/>
        </p:nvSpPr>
        <p:spPr>
          <a:xfrm>
            <a:off x="4211984" y="4219857"/>
            <a:ext cx="887100" cy="180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0" name="Shape 410"/>
          <p:cNvSpPr/>
          <p:nvPr/>
        </p:nvSpPr>
        <p:spPr>
          <a:xfrm>
            <a:off x="899975" y="67375"/>
            <a:ext cx="3659400" cy="2647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1" name="Shape 411"/>
          <p:cNvSpPr/>
          <p:nvPr/>
        </p:nvSpPr>
        <p:spPr>
          <a:xfrm>
            <a:off x="1087775" y="2315125"/>
            <a:ext cx="887100" cy="2031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" name="Shape 412"/>
          <p:cNvSpPr/>
          <p:nvPr/>
        </p:nvSpPr>
        <p:spPr>
          <a:xfrm>
            <a:off x="2306975" y="2315125"/>
            <a:ext cx="887100" cy="2031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3" name="Shape 413"/>
          <p:cNvSpPr/>
          <p:nvPr/>
        </p:nvSpPr>
        <p:spPr>
          <a:xfrm>
            <a:off x="3526175" y="2315125"/>
            <a:ext cx="887100" cy="203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4" name="Shape 414"/>
          <p:cNvSpPr/>
          <p:nvPr/>
        </p:nvSpPr>
        <p:spPr>
          <a:xfrm>
            <a:off x="1729475" y="134775"/>
            <a:ext cx="1796700" cy="103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5" name="Shape 415"/>
          <p:cNvSpPr/>
          <p:nvPr/>
        </p:nvSpPr>
        <p:spPr>
          <a:xfrm rot="5400000">
            <a:off x="1468775" y="562525"/>
            <a:ext cx="887100" cy="203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6" name="Shape 416"/>
          <p:cNvSpPr/>
          <p:nvPr/>
        </p:nvSpPr>
        <p:spPr>
          <a:xfrm>
            <a:off x="2304625" y="1360450"/>
            <a:ext cx="628800" cy="55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7" name="Shape 417"/>
          <p:cNvCxnSpPr>
            <a:stCxn id="411" idx="0"/>
            <a:endCxn id="416" idx="3"/>
          </p:cNvCxnSpPr>
          <p:nvPr/>
        </p:nvCxnSpPr>
        <p:spPr>
          <a:xfrm flipH="1" rot="10800000">
            <a:off x="1531325" y="1830025"/>
            <a:ext cx="865500" cy="48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18" name="Shape 418"/>
          <p:cNvCxnSpPr>
            <a:stCxn id="412" idx="0"/>
            <a:endCxn id="416" idx="4"/>
          </p:cNvCxnSpPr>
          <p:nvPr/>
        </p:nvCxnSpPr>
        <p:spPr>
          <a:xfrm rot="10800000">
            <a:off x="2619125" y="1910725"/>
            <a:ext cx="131400" cy="40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19" name="Shape 419"/>
          <p:cNvCxnSpPr>
            <a:stCxn id="413" idx="0"/>
            <a:endCxn id="416" idx="5"/>
          </p:cNvCxnSpPr>
          <p:nvPr/>
        </p:nvCxnSpPr>
        <p:spPr>
          <a:xfrm rot="10800000">
            <a:off x="2841425" y="1830025"/>
            <a:ext cx="1128300" cy="48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20" name="Shape 420"/>
          <p:cNvSpPr txBox="1"/>
          <p:nvPr/>
        </p:nvSpPr>
        <p:spPr>
          <a:xfrm>
            <a:off x="2358300" y="1423850"/>
            <a:ext cx="6096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</a:t>
            </a:r>
          </a:p>
        </p:txBody>
      </p:sp>
      <p:cxnSp>
        <p:nvCxnSpPr>
          <p:cNvPr id="421" name="Shape 421"/>
          <p:cNvCxnSpPr>
            <a:stCxn id="416" idx="0"/>
            <a:endCxn id="414" idx="2"/>
          </p:cNvCxnSpPr>
          <p:nvPr/>
        </p:nvCxnSpPr>
        <p:spPr>
          <a:xfrm flipH="1" rot="10800000">
            <a:off x="2619025" y="1167850"/>
            <a:ext cx="8700" cy="19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22" name="Shape 422"/>
          <p:cNvSpPr/>
          <p:nvPr/>
        </p:nvSpPr>
        <p:spPr>
          <a:xfrm>
            <a:off x="7136250" y="207801"/>
            <a:ext cx="1220994" cy="396673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3" name="Shape 423"/>
          <p:cNvSpPr/>
          <p:nvPr/>
        </p:nvSpPr>
        <p:spPr>
          <a:xfrm rot="10798209">
            <a:off x="8357250" y="182974"/>
            <a:ext cx="575700" cy="2694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4" name="Shape 424"/>
          <p:cNvSpPr/>
          <p:nvPr/>
        </p:nvSpPr>
        <p:spPr>
          <a:xfrm>
            <a:off x="4947750" y="482900"/>
            <a:ext cx="1729500" cy="48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5" name="Shape 425"/>
          <p:cNvSpPr/>
          <p:nvPr/>
        </p:nvSpPr>
        <p:spPr>
          <a:xfrm rot="5400000">
            <a:off x="1697375" y="562525"/>
            <a:ext cx="887100" cy="2031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6" name="Shape 426"/>
          <p:cNvSpPr/>
          <p:nvPr/>
        </p:nvSpPr>
        <p:spPr>
          <a:xfrm rot="5400000">
            <a:off x="1925975" y="562525"/>
            <a:ext cx="887100" cy="2031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7" name="Shape 427"/>
          <p:cNvSpPr/>
          <p:nvPr/>
        </p:nvSpPr>
        <p:spPr>
          <a:xfrm rot="5400000">
            <a:off x="2154575" y="562525"/>
            <a:ext cx="887100" cy="203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8" name="Shape 428"/>
          <p:cNvSpPr/>
          <p:nvPr/>
        </p:nvSpPr>
        <p:spPr>
          <a:xfrm rot="5400000">
            <a:off x="2383175" y="562525"/>
            <a:ext cx="887100" cy="2031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9" name="Shape 429"/>
          <p:cNvSpPr/>
          <p:nvPr/>
        </p:nvSpPr>
        <p:spPr>
          <a:xfrm rot="5400000">
            <a:off x="2611775" y="562525"/>
            <a:ext cx="887100" cy="2031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0" name="Shape 430"/>
          <p:cNvSpPr/>
          <p:nvPr/>
        </p:nvSpPr>
        <p:spPr>
          <a:xfrm rot="5400000">
            <a:off x="2840375" y="562525"/>
            <a:ext cx="887100" cy="2031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1" name="Shape 431"/>
          <p:cNvSpPr/>
          <p:nvPr/>
        </p:nvSpPr>
        <p:spPr>
          <a:xfrm rot="10797219">
            <a:off x="1483249" y="4314914"/>
            <a:ext cx="370800" cy="1965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2" name="Shape 432"/>
          <p:cNvSpPr/>
          <p:nvPr/>
        </p:nvSpPr>
        <p:spPr>
          <a:xfrm rot="10797219">
            <a:off x="3404349" y="3857714"/>
            <a:ext cx="370800" cy="1965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3" name="Shape 433"/>
          <p:cNvSpPr/>
          <p:nvPr/>
        </p:nvSpPr>
        <p:spPr>
          <a:xfrm rot="10797219">
            <a:off x="3404349" y="4069439"/>
            <a:ext cx="370800" cy="1965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4" name="Shape 434"/>
          <p:cNvSpPr/>
          <p:nvPr/>
        </p:nvSpPr>
        <p:spPr>
          <a:xfrm rot="10797219">
            <a:off x="5233149" y="3612239"/>
            <a:ext cx="370800" cy="1965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5" name="Shape 435"/>
          <p:cNvCxnSpPr>
            <a:endCxn id="412" idx="2"/>
          </p:cNvCxnSpPr>
          <p:nvPr/>
        </p:nvCxnSpPr>
        <p:spPr>
          <a:xfrm rot="10800000">
            <a:off x="2750525" y="2518225"/>
            <a:ext cx="76200" cy="85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/>
        </p:nvSpPr>
        <p:spPr>
          <a:xfrm>
            <a:off x="360199" y="3377100"/>
            <a:ext cx="1123038" cy="1691766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1" name="Shape 441"/>
          <p:cNvSpPr/>
          <p:nvPr/>
        </p:nvSpPr>
        <p:spPr>
          <a:xfrm>
            <a:off x="478175" y="3516379"/>
            <a:ext cx="887100" cy="180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2" name="Shape 442"/>
          <p:cNvSpPr/>
          <p:nvPr/>
        </p:nvSpPr>
        <p:spPr>
          <a:xfrm>
            <a:off x="478175" y="3750872"/>
            <a:ext cx="887100" cy="180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3" name="Shape 443"/>
          <p:cNvSpPr/>
          <p:nvPr/>
        </p:nvSpPr>
        <p:spPr>
          <a:xfrm>
            <a:off x="478175" y="3985364"/>
            <a:ext cx="887100" cy="180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4" name="Shape 444"/>
          <p:cNvSpPr/>
          <p:nvPr/>
        </p:nvSpPr>
        <p:spPr>
          <a:xfrm>
            <a:off x="478175" y="4219857"/>
            <a:ext cx="887100" cy="180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5" name="Shape 445"/>
          <p:cNvSpPr/>
          <p:nvPr/>
        </p:nvSpPr>
        <p:spPr>
          <a:xfrm>
            <a:off x="2265204" y="3377100"/>
            <a:ext cx="1123038" cy="1691766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6" name="Shape 446"/>
          <p:cNvSpPr/>
          <p:nvPr/>
        </p:nvSpPr>
        <p:spPr>
          <a:xfrm>
            <a:off x="2383179" y="3516379"/>
            <a:ext cx="887100" cy="180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7" name="Shape 447"/>
          <p:cNvSpPr/>
          <p:nvPr/>
        </p:nvSpPr>
        <p:spPr>
          <a:xfrm>
            <a:off x="2383179" y="3750872"/>
            <a:ext cx="887100" cy="180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8" name="Shape 448"/>
          <p:cNvSpPr/>
          <p:nvPr/>
        </p:nvSpPr>
        <p:spPr>
          <a:xfrm>
            <a:off x="2383179" y="3985364"/>
            <a:ext cx="887100" cy="180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9" name="Shape 449"/>
          <p:cNvSpPr/>
          <p:nvPr/>
        </p:nvSpPr>
        <p:spPr>
          <a:xfrm>
            <a:off x="2383179" y="4219857"/>
            <a:ext cx="887100" cy="180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0" name="Shape 450"/>
          <p:cNvSpPr/>
          <p:nvPr/>
        </p:nvSpPr>
        <p:spPr>
          <a:xfrm>
            <a:off x="4094009" y="3377100"/>
            <a:ext cx="1123037" cy="1691766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1" name="Shape 451"/>
          <p:cNvSpPr/>
          <p:nvPr/>
        </p:nvSpPr>
        <p:spPr>
          <a:xfrm>
            <a:off x="4211984" y="3516379"/>
            <a:ext cx="887100" cy="180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2" name="Shape 452"/>
          <p:cNvSpPr/>
          <p:nvPr/>
        </p:nvSpPr>
        <p:spPr>
          <a:xfrm>
            <a:off x="4211984" y="3750872"/>
            <a:ext cx="887100" cy="180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3" name="Shape 453"/>
          <p:cNvSpPr/>
          <p:nvPr/>
        </p:nvSpPr>
        <p:spPr>
          <a:xfrm>
            <a:off x="4211984" y="3985364"/>
            <a:ext cx="887100" cy="180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4" name="Shape 454"/>
          <p:cNvSpPr/>
          <p:nvPr/>
        </p:nvSpPr>
        <p:spPr>
          <a:xfrm>
            <a:off x="4211984" y="4219857"/>
            <a:ext cx="887100" cy="180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5" name="Shape 455"/>
          <p:cNvSpPr/>
          <p:nvPr/>
        </p:nvSpPr>
        <p:spPr>
          <a:xfrm>
            <a:off x="899975" y="67375"/>
            <a:ext cx="3659400" cy="2647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6" name="Shape 456"/>
          <p:cNvSpPr/>
          <p:nvPr/>
        </p:nvSpPr>
        <p:spPr>
          <a:xfrm>
            <a:off x="1087775" y="2315125"/>
            <a:ext cx="887100" cy="2031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7" name="Shape 457"/>
          <p:cNvSpPr/>
          <p:nvPr/>
        </p:nvSpPr>
        <p:spPr>
          <a:xfrm>
            <a:off x="2306975" y="2315125"/>
            <a:ext cx="887100" cy="2031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8" name="Shape 458"/>
          <p:cNvSpPr/>
          <p:nvPr/>
        </p:nvSpPr>
        <p:spPr>
          <a:xfrm>
            <a:off x="3526175" y="2315125"/>
            <a:ext cx="887100" cy="203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9" name="Shape 459"/>
          <p:cNvSpPr/>
          <p:nvPr/>
        </p:nvSpPr>
        <p:spPr>
          <a:xfrm>
            <a:off x="1729475" y="134775"/>
            <a:ext cx="1796700" cy="103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0" name="Shape 460"/>
          <p:cNvSpPr/>
          <p:nvPr/>
        </p:nvSpPr>
        <p:spPr>
          <a:xfrm>
            <a:off x="7336175" y="2238925"/>
            <a:ext cx="887100" cy="203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1" name="Shape 461"/>
          <p:cNvSpPr/>
          <p:nvPr/>
        </p:nvSpPr>
        <p:spPr>
          <a:xfrm>
            <a:off x="2304625" y="1360450"/>
            <a:ext cx="628800" cy="55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62" name="Shape 462"/>
          <p:cNvCxnSpPr>
            <a:stCxn id="456" idx="0"/>
            <a:endCxn id="461" idx="3"/>
          </p:cNvCxnSpPr>
          <p:nvPr/>
        </p:nvCxnSpPr>
        <p:spPr>
          <a:xfrm flipH="1" rot="10800000">
            <a:off x="1531325" y="1830025"/>
            <a:ext cx="865500" cy="48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63" name="Shape 463"/>
          <p:cNvCxnSpPr>
            <a:stCxn id="457" idx="0"/>
            <a:endCxn id="461" idx="4"/>
          </p:cNvCxnSpPr>
          <p:nvPr/>
        </p:nvCxnSpPr>
        <p:spPr>
          <a:xfrm rot="10800000">
            <a:off x="2619125" y="1910725"/>
            <a:ext cx="131400" cy="40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64" name="Shape 464"/>
          <p:cNvCxnSpPr>
            <a:stCxn id="458" idx="0"/>
            <a:endCxn id="461" idx="5"/>
          </p:cNvCxnSpPr>
          <p:nvPr/>
        </p:nvCxnSpPr>
        <p:spPr>
          <a:xfrm rot="10800000">
            <a:off x="2841425" y="1830025"/>
            <a:ext cx="1128300" cy="48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65" name="Shape 465"/>
          <p:cNvSpPr txBox="1"/>
          <p:nvPr/>
        </p:nvSpPr>
        <p:spPr>
          <a:xfrm>
            <a:off x="2358300" y="1423850"/>
            <a:ext cx="6096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</a:t>
            </a:r>
          </a:p>
        </p:txBody>
      </p:sp>
      <p:cxnSp>
        <p:nvCxnSpPr>
          <p:cNvPr id="466" name="Shape 466"/>
          <p:cNvCxnSpPr>
            <a:stCxn id="461" idx="0"/>
            <a:endCxn id="459" idx="2"/>
          </p:cNvCxnSpPr>
          <p:nvPr/>
        </p:nvCxnSpPr>
        <p:spPr>
          <a:xfrm flipH="1" rot="10800000">
            <a:off x="2619025" y="1167850"/>
            <a:ext cx="8700" cy="19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67" name="Shape 467"/>
          <p:cNvSpPr/>
          <p:nvPr/>
        </p:nvSpPr>
        <p:spPr>
          <a:xfrm>
            <a:off x="7136250" y="207801"/>
            <a:ext cx="1220994" cy="396673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8" name="Shape 468"/>
          <p:cNvSpPr/>
          <p:nvPr/>
        </p:nvSpPr>
        <p:spPr>
          <a:xfrm rot="10798209">
            <a:off x="8357250" y="1478372"/>
            <a:ext cx="575700" cy="2694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9" name="Shape 469"/>
          <p:cNvSpPr/>
          <p:nvPr/>
        </p:nvSpPr>
        <p:spPr>
          <a:xfrm rot="10798209">
            <a:off x="8357250" y="182974"/>
            <a:ext cx="575700" cy="2694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0" name="Shape 470"/>
          <p:cNvSpPr/>
          <p:nvPr/>
        </p:nvSpPr>
        <p:spPr>
          <a:xfrm>
            <a:off x="4947750" y="482900"/>
            <a:ext cx="1729500" cy="48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1" name="Shape 471"/>
          <p:cNvSpPr/>
          <p:nvPr/>
        </p:nvSpPr>
        <p:spPr>
          <a:xfrm>
            <a:off x="7336175" y="1400725"/>
            <a:ext cx="887100" cy="2031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2" name="Shape 472"/>
          <p:cNvSpPr/>
          <p:nvPr/>
        </p:nvSpPr>
        <p:spPr>
          <a:xfrm>
            <a:off x="7336175" y="1172125"/>
            <a:ext cx="887100" cy="2031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3" name="Shape 473"/>
          <p:cNvSpPr/>
          <p:nvPr/>
        </p:nvSpPr>
        <p:spPr>
          <a:xfrm>
            <a:off x="7336175" y="943525"/>
            <a:ext cx="887100" cy="203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4" name="Shape 474"/>
          <p:cNvSpPr/>
          <p:nvPr/>
        </p:nvSpPr>
        <p:spPr>
          <a:xfrm>
            <a:off x="7336175" y="714925"/>
            <a:ext cx="887100" cy="203099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5" name="Shape 475"/>
          <p:cNvSpPr/>
          <p:nvPr/>
        </p:nvSpPr>
        <p:spPr>
          <a:xfrm>
            <a:off x="7336175" y="486325"/>
            <a:ext cx="887100" cy="2031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6" name="Shape 476"/>
          <p:cNvSpPr/>
          <p:nvPr/>
        </p:nvSpPr>
        <p:spPr>
          <a:xfrm>
            <a:off x="7336175" y="257725"/>
            <a:ext cx="887100" cy="2031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7" name="Shape 477"/>
          <p:cNvSpPr/>
          <p:nvPr/>
        </p:nvSpPr>
        <p:spPr>
          <a:xfrm rot="10797219">
            <a:off x="1483249" y="4314914"/>
            <a:ext cx="370800" cy="1965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8" name="Shape 478"/>
          <p:cNvSpPr/>
          <p:nvPr/>
        </p:nvSpPr>
        <p:spPr>
          <a:xfrm rot="10797219">
            <a:off x="3404349" y="4069439"/>
            <a:ext cx="370800" cy="1965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9" name="Shape 479"/>
          <p:cNvSpPr/>
          <p:nvPr/>
        </p:nvSpPr>
        <p:spPr>
          <a:xfrm rot="10797219">
            <a:off x="5233149" y="3612239"/>
            <a:ext cx="370800" cy="1965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80" name="Shape 480"/>
          <p:cNvCxnSpPr>
            <a:endCxn id="457" idx="2"/>
          </p:cNvCxnSpPr>
          <p:nvPr/>
        </p:nvCxnSpPr>
        <p:spPr>
          <a:xfrm rot="10800000">
            <a:off x="2750525" y="2518225"/>
            <a:ext cx="76200" cy="85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81" name="Shape 481"/>
          <p:cNvSpPr/>
          <p:nvPr/>
        </p:nvSpPr>
        <p:spPr>
          <a:xfrm rot="5400000">
            <a:off x="1468775" y="562525"/>
            <a:ext cx="887100" cy="203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2" name="Shape 482"/>
          <p:cNvSpPr/>
          <p:nvPr/>
        </p:nvSpPr>
        <p:spPr>
          <a:xfrm rot="5400000">
            <a:off x="1697375" y="562525"/>
            <a:ext cx="887100" cy="2031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3" name="Shape 483"/>
          <p:cNvSpPr/>
          <p:nvPr/>
        </p:nvSpPr>
        <p:spPr>
          <a:xfrm rot="5400000">
            <a:off x="1925975" y="562525"/>
            <a:ext cx="887100" cy="2031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4" name="Shape 484"/>
          <p:cNvSpPr/>
          <p:nvPr/>
        </p:nvSpPr>
        <p:spPr>
          <a:xfrm rot="5400000">
            <a:off x="2154575" y="562525"/>
            <a:ext cx="887100" cy="203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5" name="Shape 485"/>
          <p:cNvSpPr/>
          <p:nvPr/>
        </p:nvSpPr>
        <p:spPr>
          <a:xfrm rot="5400000">
            <a:off x="2383175" y="562525"/>
            <a:ext cx="887100" cy="2031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6" name="Shape 486"/>
          <p:cNvSpPr/>
          <p:nvPr/>
        </p:nvSpPr>
        <p:spPr>
          <a:xfrm rot="5400000">
            <a:off x="2611775" y="562525"/>
            <a:ext cx="887100" cy="2031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7" name="Shape 487"/>
          <p:cNvSpPr/>
          <p:nvPr/>
        </p:nvSpPr>
        <p:spPr>
          <a:xfrm rot="5400000">
            <a:off x="2840375" y="562525"/>
            <a:ext cx="887100" cy="2031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Levels of Indexing...</a:t>
            </a:r>
          </a:p>
        </p:txBody>
      </p:sp>
      <p:sp>
        <p:nvSpPr>
          <p:cNvPr id="493" name="Shape 493"/>
          <p:cNvSpPr/>
          <p:nvPr/>
        </p:nvSpPr>
        <p:spPr>
          <a:xfrm>
            <a:off x="6763425" y="1066875"/>
            <a:ext cx="1280232" cy="325679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4" name="Shape 494"/>
          <p:cNvSpPr txBox="1"/>
          <p:nvPr/>
        </p:nvSpPr>
        <p:spPr>
          <a:xfrm>
            <a:off x="6875723" y="1318683"/>
            <a:ext cx="1022100" cy="22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…………..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………….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………….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………….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………….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………….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………….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………...</a:t>
            </a:r>
          </a:p>
        </p:txBody>
      </p:sp>
      <p:graphicFrame>
        <p:nvGraphicFramePr>
          <p:cNvPr id="495" name="Shape 495"/>
          <p:cNvGraphicFramePr/>
          <p:nvPr/>
        </p:nvGraphicFramePr>
        <p:xfrm>
          <a:off x="6549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{E1863ECD-1F32-4B0A-B42B-BF009F5BF2E4}</a:tableStyleId>
              </a:tblPr>
              <a:tblGrid>
                <a:gridCol w="1817025"/>
                <a:gridCol w="18170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First letter of Term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Range (line no.)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1-1000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1001-3050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3051 - 4800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….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...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Z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10000-10080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96" name="Shape 496"/>
          <p:cNvSpPr/>
          <p:nvPr/>
        </p:nvSpPr>
        <p:spPr>
          <a:xfrm>
            <a:off x="6143000" y="1426250"/>
            <a:ext cx="460500" cy="8535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7" name="Shape 497"/>
          <p:cNvSpPr txBox="1"/>
          <p:nvPr/>
        </p:nvSpPr>
        <p:spPr>
          <a:xfrm>
            <a:off x="5801275" y="1639625"/>
            <a:ext cx="4605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498" name="Shape 498"/>
          <p:cNvSpPr txBox="1"/>
          <p:nvPr/>
        </p:nvSpPr>
        <p:spPr>
          <a:xfrm>
            <a:off x="6726975" y="4398300"/>
            <a:ext cx="14037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Inv. Index file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Levels of Indexing..</a:t>
            </a:r>
          </a:p>
        </p:txBody>
      </p:sp>
      <p:sp>
        <p:nvSpPr>
          <p:cNvPr id="504" name="Shape 504"/>
          <p:cNvSpPr/>
          <p:nvPr/>
        </p:nvSpPr>
        <p:spPr>
          <a:xfrm>
            <a:off x="819825" y="1370100"/>
            <a:ext cx="1280232" cy="2178683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5" name="Shape 505"/>
          <p:cNvSpPr txBox="1"/>
          <p:nvPr/>
        </p:nvSpPr>
        <p:spPr>
          <a:xfrm>
            <a:off x="932125" y="1538550"/>
            <a:ext cx="1022100" cy="14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…………..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………….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………….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………….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………….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………….</a:t>
            </a:r>
          </a:p>
        </p:txBody>
      </p:sp>
      <p:sp>
        <p:nvSpPr>
          <p:cNvPr id="506" name="Shape 506"/>
          <p:cNvSpPr/>
          <p:nvPr/>
        </p:nvSpPr>
        <p:spPr>
          <a:xfrm>
            <a:off x="2420025" y="1370100"/>
            <a:ext cx="1280232" cy="2178683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7" name="Shape 507"/>
          <p:cNvSpPr txBox="1"/>
          <p:nvPr/>
        </p:nvSpPr>
        <p:spPr>
          <a:xfrm>
            <a:off x="2532325" y="1538550"/>
            <a:ext cx="1022100" cy="14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…………..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………….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………….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………….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………….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………….</a:t>
            </a:r>
          </a:p>
        </p:txBody>
      </p:sp>
      <p:sp>
        <p:nvSpPr>
          <p:cNvPr id="508" name="Shape 508"/>
          <p:cNvSpPr/>
          <p:nvPr/>
        </p:nvSpPr>
        <p:spPr>
          <a:xfrm>
            <a:off x="3944025" y="1370100"/>
            <a:ext cx="1280232" cy="2178683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9" name="Shape 509"/>
          <p:cNvSpPr txBox="1"/>
          <p:nvPr/>
        </p:nvSpPr>
        <p:spPr>
          <a:xfrm>
            <a:off x="4056325" y="1538550"/>
            <a:ext cx="1022100" cy="14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…………..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………….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………….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………….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………….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………….</a:t>
            </a:r>
          </a:p>
        </p:txBody>
      </p:sp>
      <p:sp>
        <p:nvSpPr>
          <p:cNvPr id="510" name="Shape 510"/>
          <p:cNvSpPr/>
          <p:nvPr/>
        </p:nvSpPr>
        <p:spPr>
          <a:xfrm>
            <a:off x="7220625" y="1370100"/>
            <a:ext cx="1280232" cy="2178683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1" name="Shape 511"/>
          <p:cNvSpPr txBox="1"/>
          <p:nvPr/>
        </p:nvSpPr>
        <p:spPr>
          <a:xfrm>
            <a:off x="7332925" y="1538550"/>
            <a:ext cx="1022100" cy="14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…………..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………….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………….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………….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………….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………….</a:t>
            </a:r>
          </a:p>
        </p:txBody>
      </p:sp>
      <p:sp>
        <p:nvSpPr>
          <p:cNvPr id="512" name="Shape 512"/>
          <p:cNvSpPr txBox="1"/>
          <p:nvPr/>
        </p:nvSpPr>
        <p:spPr>
          <a:xfrm>
            <a:off x="5424250" y="1920400"/>
            <a:ext cx="15732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…..     …..     …...</a:t>
            </a:r>
          </a:p>
        </p:txBody>
      </p:sp>
      <p:sp>
        <p:nvSpPr>
          <p:cNvPr id="513" name="Shape 513"/>
          <p:cNvSpPr txBox="1"/>
          <p:nvPr/>
        </p:nvSpPr>
        <p:spPr>
          <a:xfrm>
            <a:off x="1005900" y="3616175"/>
            <a:ext cx="11007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A-C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2453700" y="3616175"/>
            <a:ext cx="11007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D-F</a:t>
            </a:r>
          </a:p>
        </p:txBody>
      </p:sp>
      <p:sp>
        <p:nvSpPr>
          <p:cNvPr id="515" name="Shape 515"/>
          <p:cNvSpPr txBox="1"/>
          <p:nvPr/>
        </p:nvSpPr>
        <p:spPr>
          <a:xfrm>
            <a:off x="3977700" y="3616175"/>
            <a:ext cx="11007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</a:t>
            </a:r>
            <a:r>
              <a:rPr lang="en"/>
              <a:t>-I</a:t>
            </a:r>
          </a:p>
        </p:txBody>
      </p:sp>
      <p:sp>
        <p:nvSpPr>
          <p:cNvPr id="516" name="Shape 516"/>
          <p:cNvSpPr txBox="1"/>
          <p:nvPr/>
        </p:nvSpPr>
        <p:spPr>
          <a:xfrm>
            <a:off x="7254300" y="3539975"/>
            <a:ext cx="11007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X</a:t>
            </a:r>
            <a:r>
              <a:rPr lang="en"/>
              <a:t>-Z</a:t>
            </a:r>
          </a:p>
        </p:txBody>
      </p:sp>
      <p:graphicFrame>
        <p:nvGraphicFramePr>
          <p:cNvPr id="517" name="Shape 517"/>
          <p:cNvGraphicFramePr/>
          <p:nvPr/>
        </p:nvGraphicFramePr>
        <p:xfrm>
          <a:off x="1409700" y="417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{E1863ECD-1F32-4B0A-B42B-BF009F5BF2E4}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A-C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D-F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G-I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X-Z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0.txt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1.txt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2.txt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8.txt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18" name="Shape 518"/>
          <p:cNvSpPr txBox="1"/>
          <p:nvPr/>
        </p:nvSpPr>
        <p:spPr>
          <a:xfrm>
            <a:off x="311700" y="4357375"/>
            <a:ext cx="9123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Mapping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/>
          <p:nvPr>
            <p:ph type="title"/>
          </p:nvPr>
        </p:nvSpPr>
        <p:spPr>
          <a:xfrm>
            <a:off x="311700" y="2080575"/>
            <a:ext cx="8520600" cy="113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/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Task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</a:pPr>
            <a:r>
              <a:rPr lang="en"/>
              <a:t>Data: Wikipedia English Dump ~ 46 GB</a:t>
            </a:r>
          </a:p>
          <a:p>
            <a:pPr indent="-317500" lvl="1" marL="9144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</a:pPr>
            <a:r>
              <a:rPr lang="en"/>
              <a:t>Data link - </a:t>
            </a:r>
            <a:r>
              <a:rPr lang="en" u="sng">
                <a:solidFill>
                  <a:srgbClr val="0097A7"/>
                </a:solidFill>
              </a:rPr>
              <a:t>ftp://10.4.17.131/Datasets/IRE_Monsoon_2017/WikiSearch/</a:t>
            </a:r>
          </a:p>
          <a:p>
            <a:pPr indent="-317500" lvl="1" marL="9144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</a:pPr>
            <a:r>
              <a:rPr lang="en"/>
              <a:t>enwiki-latest-pages-articles-multistream.xml.bz2 (for Phase II)</a:t>
            </a:r>
          </a:p>
          <a:p>
            <a:pPr indent="-34290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</a:pPr>
            <a:r>
              <a:rPr lang="en"/>
              <a:t>Search time  &lt;  1sec (200-500ms) (Java) ; ( &lt; 5 sec; Python)</a:t>
            </a:r>
          </a:p>
          <a:p>
            <a:pPr indent="-34290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</a:pPr>
            <a:r>
              <a:rPr lang="en"/>
              <a:t>Index size ~ 10 GB (less than ¼ of data size)</a:t>
            </a:r>
          </a:p>
          <a:p>
            <a:pPr indent="-34290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</a:pPr>
            <a:r>
              <a:rPr lang="en"/>
              <a:t>Support for field queries</a:t>
            </a:r>
          </a:p>
          <a:p>
            <a:pPr indent="-342900" lvl="0" marL="457200" rtl="0">
              <a:lnSpc>
                <a:spcPct val="138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/>
              <a:t>External tools and libraries like Lucene, WikiXMLj, elasticsearch, redis, etc not allowed.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System </a:t>
            </a:r>
            <a:r>
              <a:rPr lang="en"/>
              <a:t>capabilities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Given a query / Field query output top 10 results(title of wiki document) sorted by relevancy of document with respect to give query.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Relevant results should come within expected time limit.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&lt; 1s for Java, C++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&lt; 5s for Python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Phase II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533475"/>
            <a:ext cx="8520600" cy="170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Inverted index creation on whole wiki dump (~ 46 GB)</a:t>
            </a:r>
          </a:p>
          <a:p>
            <a:pPr indent="-22860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Implement Ranking mechanism</a:t>
            </a:r>
          </a:p>
          <a:p>
            <a:pPr indent="-228600" lvl="0" marL="457200" rtl="0">
              <a:lnSpc>
                <a:spcPct val="138000"/>
              </a:lnSpc>
              <a:spcBef>
                <a:spcPts val="0"/>
              </a:spcBef>
              <a:buChar char="●"/>
            </a:pPr>
            <a:r>
              <a:rPr lang="en"/>
              <a:t>End to End search system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Scalable Inverted Index Creation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Main challenge is to build a huge index with limited memory.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Sort-based Method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Build local inverted index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Merge local inverted index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Obtain large inverted index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information is needed about a term?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&lt;term id/word, doc id, term freq, field info&gt;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Eg: &lt;2, 12, 354, t:1b:4:c2&gt;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101900" y="517425"/>
            <a:ext cx="640200" cy="8085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101900" y="1508025"/>
            <a:ext cx="640200" cy="8085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101900" y="4022625"/>
            <a:ext cx="640200" cy="8085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1286750" y="584800"/>
            <a:ext cx="1459950" cy="808500"/>
          </a:xfrm>
          <a:prstGeom prst="flowChartProcess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/>
        </p:nvSpPr>
        <p:spPr>
          <a:xfrm>
            <a:off x="1410275" y="564700"/>
            <a:ext cx="12129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&lt;7, 1, 3, f</a:t>
            </a:r>
            <a:r>
              <a:rPr baseline="-25000" lang="en"/>
              <a:t>1</a:t>
            </a:r>
            <a:r>
              <a:rPr lang="en"/>
              <a:t>&gt;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&lt;4, 1, 6, </a:t>
            </a:r>
            <a:r>
              <a:rPr lang="en">
                <a:solidFill>
                  <a:schemeClr val="dk1"/>
                </a:solidFill>
              </a:rPr>
              <a:t>f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/>
              <a:t>&gt;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&lt;1, 1, 2, </a:t>
            </a:r>
            <a:r>
              <a:rPr lang="en">
                <a:solidFill>
                  <a:schemeClr val="dk1"/>
                </a:solidFill>
              </a:rPr>
              <a:t>f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/>
              <a:t>&gt;</a:t>
            </a:r>
          </a:p>
        </p:txBody>
      </p:sp>
      <p:sp>
        <p:nvSpPr>
          <p:cNvPr id="95" name="Shape 95"/>
          <p:cNvSpPr/>
          <p:nvPr/>
        </p:nvSpPr>
        <p:spPr>
          <a:xfrm>
            <a:off x="1286750" y="1499200"/>
            <a:ext cx="1459950" cy="808500"/>
          </a:xfrm>
          <a:prstGeom prst="flowChartProcess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/>
        </p:nvSpPr>
        <p:spPr>
          <a:xfrm>
            <a:off x="1410275" y="1479100"/>
            <a:ext cx="14598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&lt;10, 2, 12, f</a:t>
            </a:r>
            <a:r>
              <a:rPr baseline="-25000" lang="en"/>
              <a:t>2</a:t>
            </a:r>
            <a:r>
              <a:rPr lang="en"/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&lt;4, 2, 9, </a:t>
            </a:r>
            <a:r>
              <a:rPr lang="en">
                <a:solidFill>
                  <a:schemeClr val="dk1"/>
                </a:solidFill>
              </a:rPr>
              <a:t>f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r>
              <a:rPr lang="en"/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&lt;3, 2, 8, </a:t>
            </a:r>
            <a:r>
              <a:rPr lang="en">
                <a:solidFill>
                  <a:schemeClr val="dk1"/>
                </a:solidFill>
              </a:rPr>
              <a:t>f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r>
              <a:rPr lang="en"/>
              <a:t>&gt;</a:t>
            </a:r>
          </a:p>
        </p:txBody>
      </p:sp>
      <p:sp>
        <p:nvSpPr>
          <p:cNvPr id="97" name="Shape 97"/>
          <p:cNvSpPr/>
          <p:nvPr/>
        </p:nvSpPr>
        <p:spPr>
          <a:xfrm>
            <a:off x="1286750" y="4013800"/>
            <a:ext cx="1459950" cy="808500"/>
          </a:xfrm>
          <a:prstGeom prst="flowChartProcess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/>
        </p:nvSpPr>
        <p:spPr>
          <a:xfrm>
            <a:off x="1410275" y="3993700"/>
            <a:ext cx="12129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&lt;7, n, 30, f</a:t>
            </a:r>
            <a:r>
              <a:rPr baseline="-25000" lang="en"/>
              <a:t>n</a:t>
            </a:r>
            <a:r>
              <a:rPr lang="en"/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&lt;4, n, 81, </a:t>
            </a:r>
            <a:r>
              <a:rPr lang="en">
                <a:solidFill>
                  <a:schemeClr val="dk1"/>
                </a:solidFill>
              </a:rPr>
              <a:t>f</a:t>
            </a:r>
            <a:r>
              <a:rPr baseline="-25000" lang="en">
                <a:solidFill>
                  <a:schemeClr val="dk1"/>
                </a:solidFill>
              </a:rPr>
              <a:t>n</a:t>
            </a:r>
            <a:r>
              <a:rPr lang="en"/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&lt;5, n, 7, </a:t>
            </a:r>
            <a:r>
              <a:rPr lang="en">
                <a:solidFill>
                  <a:schemeClr val="dk1"/>
                </a:solidFill>
              </a:rPr>
              <a:t>f</a:t>
            </a:r>
            <a:r>
              <a:rPr baseline="-25000" lang="en">
                <a:solidFill>
                  <a:schemeClr val="dk1"/>
                </a:solidFill>
              </a:rPr>
              <a:t>n</a:t>
            </a:r>
            <a:r>
              <a:rPr lang="en"/>
              <a:t>&gt;</a:t>
            </a:r>
          </a:p>
        </p:txBody>
      </p:sp>
      <p:sp>
        <p:nvSpPr>
          <p:cNvPr id="99" name="Shape 99"/>
          <p:cNvSpPr/>
          <p:nvPr/>
        </p:nvSpPr>
        <p:spPr>
          <a:xfrm>
            <a:off x="3186925" y="594850"/>
            <a:ext cx="1459950" cy="808500"/>
          </a:xfrm>
          <a:prstGeom prst="flowChartProcess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/>
        </p:nvSpPr>
        <p:spPr>
          <a:xfrm>
            <a:off x="3310450" y="574750"/>
            <a:ext cx="12129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&lt;1, 1, 2, </a:t>
            </a:r>
            <a:r>
              <a:rPr lang="en">
                <a:solidFill>
                  <a:schemeClr val="dk1"/>
                </a:solidFill>
              </a:rPr>
              <a:t>f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/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&lt;4, 1, 6, </a:t>
            </a:r>
            <a:r>
              <a:rPr lang="en">
                <a:solidFill>
                  <a:schemeClr val="dk1"/>
                </a:solidFill>
              </a:rPr>
              <a:t>f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/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&lt;7, 1, 3, </a:t>
            </a:r>
            <a:r>
              <a:rPr lang="en">
                <a:solidFill>
                  <a:schemeClr val="dk1"/>
                </a:solidFill>
              </a:rPr>
              <a:t>f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/>
              <a:t>&gt;</a:t>
            </a:r>
          </a:p>
        </p:txBody>
      </p:sp>
      <p:sp>
        <p:nvSpPr>
          <p:cNvPr id="101" name="Shape 101"/>
          <p:cNvSpPr/>
          <p:nvPr/>
        </p:nvSpPr>
        <p:spPr>
          <a:xfrm>
            <a:off x="3186925" y="1509250"/>
            <a:ext cx="1459950" cy="808500"/>
          </a:xfrm>
          <a:prstGeom prst="flowChartProcess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/>
        </p:nvSpPr>
        <p:spPr>
          <a:xfrm>
            <a:off x="3310450" y="1489150"/>
            <a:ext cx="13365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&lt;3, 2, 8, </a:t>
            </a:r>
            <a:r>
              <a:rPr lang="en">
                <a:solidFill>
                  <a:schemeClr val="dk1"/>
                </a:solidFill>
              </a:rPr>
              <a:t>f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r>
              <a:rPr lang="en"/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&lt;4, 2, 9, </a:t>
            </a:r>
            <a:r>
              <a:rPr lang="en">
                <a:solidFill>
                  <a:schemeClr val="dk1"/>
                </a:solidFill>
              </a:rPr>
              <a:t>f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r>
              <a:rPr lang="en"/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&lt;10, 2, 12, </a:t>
            </a:r>
            <a:r>
              <a:rPr lang="en">
                <a:solidFill>
                  <a:schemeClr val="dk1"/>
                </a:solidFill>
              </a:rPr>
              <a:t>f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r>
              <a:rPr lang="en"/>
              <a:t>&gt;</a:t>
            </a:r>
          </a:p>
        </p:txBody>
      </p:sp>
      <p:sp>
        <p:nvSpPr>
          <p:cNvPr id="103" name="Shape 103"/>
          <p:cNvSpPr/>
          <p:nvPr/>
        </p:nvSpPr>
        <p:spPr>
          <a:xfrm>
            <a:off x="3186925" y="4023850"/>
            <a:ext cx="1459950" cy="808500"/>
          </a:xfrm>
          <a:prstGeom prst="flowChartProcess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3310450" y="4003750"/>
            <a:ext cx="12129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&lt;4, n, 81, </a:t>
            </a:r>
            <a:r>
              <a:rPr lang="en">
                <a:solidFill>
                  <a:schemeClr val="dk1"/>
                </a:solidFill>
              </a:rPr>
              <a:t>f</a:t>
            </a:r>
            <a:r>
              <a:rPr baseline="-25000" lang="en">
                <a:solidFill>
                  <a:schemeClr val="dk1"/>
                </a:solidFill>
              </a:rPr>
              <a:t>n</a:t>
            </a:r>
            <a:r>
              <a:rPr lang="en"/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&lt;5, n, 7, </a:t>
            </a:r>
            <a:r>
              <a:rPr lang="en">
                <a:solidFill>
                  <a:schemeClr val="dk1"/>
                </a:solidFill>
              </a:rPr>
              <a:t>f</a:t>
            </a:r>
            <a:r>
              <a:rPr baseline="-25000" lang="en">
                <a:solidFill>
                  <a:schemeClr val="dk1"/>
                </a:solidFill>
              </a:rPr>
              <a:t>n</a:t>
            </a:r>
            <a:r>
              <a:rPr lang="en"/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&lt;7, n, 30, </a:t>
            </a:r>
            <a:r>
              <a:rPr lang="en">
                <a:solidFill>
                  <a:schemeClr val="dk1"/>
                </a:solidFill>
              </a:rPr>
              <a:t>f</a:t>
            </a:r>
            <a:r>
              <a:rPr baseline="-25000" lang="en">
                <a:solidFill>
                  <a:schemeClr val="dk1"/>
                </a:solidFill>
              </a:rPr>
              <a:t>n</a:t>
            </a:r>
            <a:r>
              <a:rPr lang="en"/>
              <a:t>&gt;</a:t>
            </a:r>
          </a:p>
        </p:txBody>
      </p:sp>
      <p:sp>
        <p:nvSpPr>
          <p:cNvPr id="105" name="Shape 105"/>
          <p:cNvSpPr/>
          <p:nvPr/>
        </p:nvSpPr>
        <p:spPr>
          <a:xfrm>
            <a:off x="5148325" y="630124"/>
            <a:ext cx="1903500" cy="2065176"/>
          </a:xfrm>
          <a:prstGeom prst="flowChartDocumen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x="5114600" y="594850"/>
            <a:ext cx="2109300" cy="18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&lt;1, 1, 2, f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&lt;3, 2, 8, f&gt;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&lt;4, </a:t>
            </a:r>
            <a:r>
              <a:rPr lang="en">
                <a:solidFill>
                  <a:srgbClr val="0000FF"/>
                </a:solidFill>
              </a:rPr>
              <a:t>[(2, 9, f</a:t>
            </a:r>
            <a:r>
              <a:rPr baseline="-25000" lang="en">
                <a:solidFill>
                  <a:srgbClr val="0000FF"/>
                </a:solidFill>
              </a:rPr>
              <a:t>2</a:t>
            </a:r>
            <a:r>
              <a:rPr lang="en">
                <a:solidFill>
                  <a:srgbClr val="0000FF"/>
                </a:solidFill>
              </a:rPr>
              <a:t>), (1, 6, f</a:t>
            </a:r>
            <a:r>
              <a:rPr baseline="-25000" lang="en">
                <a:solidFill>
                  <a:srgbClr val="0000FF"/>
                </a:solidFill>
              </a:rPr>
              <a:t>1</a:t>
            </a:r>
            <a:r>
              <a:rPr lang="en">
                <a:solidFill>
                  <a:srgbClr val="0000FF"/>
                </a:solidFill>
              </a:rPr>
              <a:t>)]</a:t>
            </a:r>
            <a:r>
              <a:rPr lang="en">
                <a:solidFill>
                  <a:schemeClr val="dk1"/>
                </a:solidFill>
              </a:rPr>
              <a:t>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&lt;7, 1, 3, f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&lt;10, 2, 12, f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…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…</a:t>
            </a:r>
          </a:p>
        </p:txBody>
      </p:sp>
      <p:sp>
        <p:nvSpPr>
          <p:cNvPr id="107" name="Shape 107"/>
          <p:cNvSpPr/>
          <p:nvPr/>
        </p:nvSpPr>
        <p:spPr>
          <a:xfrm>
            <a:off x="5148325" y="2761925"/>
            <a:ext cx="1903500" cy="685800"/>
          </a:xfrm>
          <a:prstGeom prst="flowChartDocumen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8325" y="3616175"/>
            <a:ext cx="1903500" cy="1355561"/>
          </a:xfrm>
          <a:prstGeom prst="flowChartDocumen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/>
        </p:nvSpPr>
        <p:spPr>
          <a:xfrm>
            <a:off x="5283100" y="2897425"/>
            <a:ext cx="10332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...</a:t>
            </a:r>
            <a:r>
              <a:rPr lang="en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...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5294325" y="3683550"/>
            <a:ext cx="909600" cy="9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…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…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…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...</a:t>
            </a:r>
          </a:p>
        </p:txBody>
      </p:sp>
      <p:sp>
        <p:nvSpPr>
          <p:cNvPr id="111" name="Shape 111"/>
          <p:cNvSpPr/>
          <p:nvPr/>
        </p:nvSpPr>
        <p:spPr>
          <a:xfrm>
            <a:off x="7739125" y="718750"/>
            <a:ext cx="1212894" cy="4176792"/>
          </a:xfrm>
          <a:prstGeom prst="flowChartDocumen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/>
        </p:nvSpPr>
        <p:spPr>
          <a:xfrm>
            <a:off x="7916539" y="965800"/>
            <a:ext cx="755700" cy="3110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….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…</a:t>
            </a:r>
            <a:r>
              <a:rPr lang="en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…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…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…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...</a:t>
            </a:r>
          </a:p>
        </p:txBody>
      </p:sp>
      <p:sp>
        <p:nvSpPr>
          <p:cNvPr id="113" name="Shape 113"/>
          <p:cNvSpPr/>
          <p:nvPr/>
        </p:nvSpPr>
        <p:spPr>
          <a:xfrm>
            <a:off x="4772900" y="651350"/>
            <a:ext cx="341700" cy="21105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4772900" y="2861150"/>
            <a:ext cx="341700" cy="6858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4772900" y="3616175"/>
            <a:ext cx="341700" cy="14316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/>
        </p:nvSpPr>
        <p:spPr>
          <a:xfrm>
            <a:off x="3575250" y="2436975"/>
            <a:ext cx="1033200" cy="13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-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1746450" y="2436975"/>
            <a:ext cx="1033200" cy="13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-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298650" y="2436975"/>
            <a:ext cx="1033200" cy="13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-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218200" y="707500"/>
            <a:ext cx="426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</a:t>
            </a:r>
            <a:r>
              <a:rPr baseline="-25000" lang="en"/>
              <a:t>1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218200" y="1698100"/>
            <a:ext cx="426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</a:t>
            </a:r>
            <a:r>
              <a:rPr baseline="-25000" lang="en"/>
              <a:t>2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218200" y="4136500"/>
            <a:ext cx="426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</a:t>
            </a:r>
            <a:r>
              <a:rPr baseline="-25000" lang="en"/>
              <a:t>n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7726475" y="314450"/>
            <a:ext cx="1336500" cy="2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Inverted Index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1286825" y="199600"/>
            <a:ext cx="1459800" cy="2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Sort by doc-id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3187000" y="57250"/>
            <a:ext cx="1459800" cy="2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Sort by term-id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(local Inv. Ind.)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5222100" y="101975"/>
            <a:ext cx="1903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Intermediate Inv. Ind.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/>
              <a:t>files</a:t>
            </a:r>
          </a:p>
        </p:txBody>
      </p:sp>
      <p:sp>
        <p:nvSpPr>
          <p:cNvPr id="126" name="Shape 126"/>
          <p:cNvSpPr txBox="1"/>
          <p:nvPr/>
        </p:nvSpPr>
        <p:spPr>
          <a:xfrm rot="5400000">
            <a:off x="4212487" y="1913500"/>
            <a:ext cx="1336500" cy="2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Merge</a:t>
            </a:r>
          </a:p>
        </p:txBody>
      </p:sp>
      <p:sp>
        <p:nvSpPr>
          <p:cNvPr id="127" name="Shape 127"/>
          <p:cNvSpPr/>
          <p:nvPr/>
        </p:nvSpPr>
        <p:spPr>
          <a:xfrm>
            <a:off x="900850" y="943350"/>
            <a:ext cx="309600" cy="20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900850" y="1781550"/>
            <a:ext cx="309600" cy="20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900850" y="3076950"/>
            <a:ext cx="309600" cy="20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900850" y="4296150"/>
            <a:ext cx="309600" cy="20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2805850" y="4296150"/>
            <a:ext cx="309600" cy="20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2805850" y="3076950"/>
            <a:ext cx="309600" cy="20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2805850" y="1781550"/>
            <a:ext cx="309600" cy="20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2805850" y="943350"/>
            <a:ext cx="309600" cy="20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35" name="Shape 135"/>
          <p:cNvCxnSpPr>
            <a:endCxn id="111" idx="1"/>
          </p:cNvCxnSpPr>
          <p:nvPr/>
        </p:nvCxnSpPr>
        <p:spPr>
          <a:xfrm>
            <a:off x="7125625" y="1507246"/>
            <a:ext cx="613500" cy="129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6" name="Shape 136"/>
          <p:cNvCxnSpPr>
            <a:stCxn id="107" idx="3"/>
            <a:endCxn id="111" idx="1"/>
          </p:cNvCxnSpPr>
          <p:nvPr/>
        </p:nvCxnSpPr>
        <p:spPr>
          <a:xfrm flipH="1" rot="10800000">
            <a:off x="7051825" y="2807225"/>
            <a:ext cx="68730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7" name="Shape 137"/>
          <p:cNvCxnSpPr>
            <a:stCxn id="108" idx="3"/>
            <a:endCxn id="111" idx="1"/>
          </p:cNvCxnSpPr>
          <p:nvPr/>
        </p:nvCxnSpPr>
        <p:spPr>
          <a:xfrm flipH="1" rot="10800000">
            <a:off x="7051825" y="2807155"/>
            <a:ext cx="687300" cy="148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8" name="Shape 138"/>
          <p:cNvSpPr txBox="1"/>
          <p:nvPr/>
        </p:nvSpPr>
        <p:spPr>
          <a:xfrm rot="5400000">
            <a:off x="6803287" y="2751700"/>
            <a:ext cx="1336500" cy="2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Merge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2045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/>
              <a:t>Merging sorted files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360199" y="3377100"/>
            <a:ext cx="1123038" cy="1691766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478175" y="3516379"/>
            <a:ext cx="887100" cy="180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478175" y="3750872"/>
            <a:ext cx="887100" cy="180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478175" y="3985364"/>
            <a:ext cx="887100" cy="180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478175" y="4219857"/>
            <a:ext cx="887100" cy="180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2265204" y="3377100"/>
            <a:ext cx="1123038" cy="1691766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2383179" y="3516379"/>
            <a:ext cx="887100" cy="180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2383179" y="3750872"/>
            <a:ext cx="887100" cy="180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2383179" y="3985364"/>
            <a:ext cx="887100" cy="180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2383179" y="4219857"/>
            <a:ext cx="887100" cy="180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4094009" y="3377100"/>
            <a:ext cx="1123037" cy="1691766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4211984" y="3516379"/>
            <a:ext cx="887100" cy="180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4211984" y="3750872"/>
            <a:ext cx="887100" cy="180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4211984" y="3985364"/>
            <a:ext cx="887100" cy="180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4211984" y="4219857"/>
            <a:ext cx="887100" cy="180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899975" y="67375"/>
            <a:ext cx="3659400" cy="2647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1087775" y="2315125"/>
            <a:ext cx="887100" cy="2031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2306975" y="2315125"/>
            <a:ext cx="887100" cy="2031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3526175" y="2315125"/>
            <a:ext cx="887100" cy="203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1729475" y="134775"/>
            <a:ext cx="1796700" cy="103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2304625" y="1360450"/>
            <a:ext cx="628800" cy="55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9" name="Shape 169"/>
          <p:cNvCxnSpPr>
            <a:stCxn id="148" idx="0"/>
            <a:endCxn id="164" idx="2"/>
          </p:cNvCxnSpPr>
          <p:nvPr/>
        </p:nvCxnSpPr>
        <p:spPr>
          <a:xfrm flipH="1" rot="10800000">
            <a:off x="921719" y="2518200"/>
            <a:ext cx="609600" cy="85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0" name="Shape 170"/>
          <p:cNvCxnSpPr>
            <a:endCxn id="165" idx="2"/>
          </p:cNvCxnSpPr>
          <p:nvPr/>
        </p:nvCxnSpPr>
        <p:spPr>
          <a:xfrm rot="10800000">
            <a:off x="2750525" y="2518225"/>
            <a:ext cx="76200" cy="85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1" name="Shape 171"/>
          <p:cNvCxnSpPr>
            <a:stCxn id="158" idx="0"/>
            <a:endCxn id="166" idx="2"/>
          </p:cNvCxnSpPr>
          <p:nvPr/>
        </p:nvCxnSpPr>
        <p:spPr>
          <a:xfrm rot="10800000">
            <a:off x="3969728" y="2518200"/>
            <a:ext cx="685800" cy="85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2" name="Shape 172"/>
          <p:cNvCxnSpPr>
            <a:stCxn id="164" idx="0"/>
            <a:endCxn id="168" idx="3"/>
          </p:cNvCxnSpPr>
          <p:nvPr/>
        </p:nvCxnSpPr>
        <p:spPr>
          <a:xfrm flipH="1" rot="10800000">
            <a:off x="1531325" y="1830025"/>
            <a:ext cx="865500" cy="48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3" name="Shape 173"/>
          <p:cNvCxnSpPr>
            <a:stCxn id="165" idx="0"/>
            <a:endCxn id="168" idx="4"/>
          </p:cNvCxnSpPr>
          <p:nvPr/>
        </p:nvCxnSpPr>
        <p:spPr>
          <a:xfrm rot="10800000">
            <a:off x="2619125" y="1910725"/>
            <a:ext cx="131400" cy="40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4" name="Shape 174"/>
          <p:cNvCxnSpPr>
            <a:stCxn id="166" idx="0"/>
            <a:endCxn id="168" idx="5"/>
          </p:cNvCxnSpPr>
          <p:nvPr/>
        </p:nvCxnSpPr>
        <p:spPr>
          <a:xfrm rot="10800000">
            <a:off x="2841425" y="1830025"/>
            <a:ext cx="1128300" cy="48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5" name="Shape 175"/>
          <p:cNvSpPr txBox="1"/>
          <p:nvPr/>
        </p:nvSpPr>
        <p:spPr>
          <a:xfrm>
            <a:off x="2358300" y="1423850"/>
            <a:ext cx="6096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min</a:t>
            </a:r>
          </a:p>
        </p:txBody>
      </p:sp>
      <p:cxnSp>
        <p:nvCxnSpPr>
          <p:cNvPr id="176" name="Shape 176"/>
          <p:cNvCxnSpPr>
            <a:stCxn id="168" idx="0"/>
            <a:endCxn id="167" idx="2"/>
          </p:cNvCxnSpPr>
          <p:nvPr/>
        </p:nvCxnSpPr>
        <p:spPr>
          <a:xfrm flipH="1" rot="10800000">
            <a:off x="2619025" y="1167850"/>
            <a:ext cx="8700" cy="19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7" name="Shape 177"/>
          <p:cNvSpPr/>
          <p:nvPr/>
        </p:nvSpPr>
        <p:spPr>
          <a:xfrm>
            <a:off x="7136250" y="207801"/>
            <a:ext cx="1220994" cy="396673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/>
        </p:nvSpPr>
        <p:spPr>
          <a:xfrm rot="10798209">
            <a:off x="8357250" y="182974"/>
            <a:ext cx="575700" cy="2694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/>
        </p:nvSpPr>
        <p:spPr>
          <a:xfrm rot="5400000">
            <a:off x="2840375" y="562525"/>
            <a:ext cx="887100" cy="2031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/>
        </p:nvSpPr>
        <p:spPr>
          <a:xfrm rot="10797219">
            <a:off x="5233149" y="3307439"/>
            <a:ext cx="370800" cy="1965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/>
        </p:nvSpPr>
        <p:spPr>
          <a:xfrm rot="10797219">
            <a:off x="3404349" y="3307439"/>
            <a:ext cx="370800" cy="1965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/>
        </p:nvSpPr>
        <p:spPr>
          <a:xfrm rot="10797219">
            <a:off x="1499349" y="3307439"/>
            <a:ext cx="370800" cy="1965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/>
        </p:nvSpPr>
        <p:spPr>
          <a:xfrm rot="10797219">
            <a:off x="5233149" y="3612239"/>
            <a:ext cx="370800" cy="1965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/>
        </p:nvSpPr>
        <p:spPr>
          <a:xfrm rot="10797219">
            <a:off x="3404349" y="3612239"/>
            <a:ext cx="370800" cy="1965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/>
        </p:nvSpPr>
        <p:spPr>
          <a:xfrm rot="10797219">
            <a:off x="1499349" y="3612239"/>
            <a:ext cx="370800" cy="1965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