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83"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move the slide</a:t>
            </a:r>
            <a:endParaRPr lang="en-US" sz="1400" b="0" strike="noStrike" spc="-1">
              <a:solidFill>
                <a:srgbClr val="000000"/>
              </a:solidFill>
              <a:latin typeface="Arial" panose="020B0604020202020204"/>
            </a:endParaRPr>
          </a:p>
        </p:txBody>
      </p:sp>
      <p:sp>
        <p:nvSpPr>
          <p:cNvPr id="15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15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159" name="PlaceHolder 4"/>
          <p:cNvSpPr>
            <a:spLocks noGrp="1"/>
          </p:cNvSpPr>
          <p:nvPr>
            <p:ph type="dt" idx="10"/>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panose="02020603050405020304"/>
              </a:defRPr>
            </a:lvl1pPr>
          </a:lstStyle>
          <a:p>
            <a:pPr algn="r">
              <a:buNone/>
            </a:pP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160" name="PlaceHolder 5"/>
          <p:cNvSpPr>
            <a:spLocks noGrp="1"/>
          </p:cNvSpPr>
          <p:nvPr>
            <p:ph type="ftr" idx="11"/>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161" name="PlaceHolder 6"/>
          <p:cNvSpPr>
            <a:spLocks noGrp="1"/>
          </p:cNvSpPr>
          <p:nvPr>
            <p:ph type="sldNum" idx="12"/>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panose="02020603050405020304"/>
              </a:defRPr>
            </a:lvl1pPr>
          </a:lstStyle>
          <a:p>
            <a:pPr algn="r">
              <a:buNone/>
            </a:pPr>
            <a:fld id="{41712735-FAA7-4A87-8B9D-F26D2F62CFFC}"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143000" y="685800"/>
            <a:ext cx="4571640" cy="3428640"/>
          </a:xfrm>
          <a:prstGeom prst="rect">
            <a:avLst/>
          </a:prstGeom>
          <a:ln w="0">
            <a:noFill/>
          </a:ln>
        </p:spPr>
      </p:sp>
      <p:sp>
        <p:nvSpPr>
          <p:cNvPr id="266"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panose="020B0604020202020204"/>
            </a:endParaRPr>
          </a:p>
        </p:txBody>
      </p:sp>
      <p:sp>
        <p:nvSpPr>
          <p:cNvPr id="267" name="PlaceHolder 3"/>
          <p:cNvSpPr>
            <a:spLocks noGrp="1"/>
          </p:cNvSpPr>
          <p:nvPr>
            <p:ph type="sldNum" idx="40"/>
          </p:nvPr>
        </p:nvSpPr>
        <p:spPr>
          <a:xfrm>
            <a:off x="3884760" y="8685360"/>
            <a:ext cx="2971440" cy="45684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panose="02020603050405020304"/>
              </a:defRPr>
            </a:lvl1pPr>
          </a:lstStyle>
          <a:p>
            <a:pPr algn="r">
              <a:lnSpc>
                <a:spcPct val="100000"/>
              </a:lnSpc>
              <a:buNone/>
              <a:tabLst>
                <a:tab pos="0" algn="l"/>
              </a:tabLst>
            </a:pPr>
            <a:fld id="{E6641576-79F3-4914-BB56-06F32A08323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588C027-ACE2-4461-B93E-52F4865C2EB9}" type="slidenum">
              <a:rPr/>
            </a:fld>
            <a:endParaRPr/>
          </a:p>
        </p:txBody>
      </p:sp>
      <p:sp>
        <p:nvSpPr>
          <p:cNvPr id="4" name="PlaceHolder 3"/>
          <p:cNvSpPr>
            <a:spLocks noGrp="1"/>
          </p:cNvSpPr>
          <p:nvPr>
            <p:ph type="dt" idx="1"/>
          </p:nvPr>
        </p:nvSpPr>
        <p:spPr/>
        <p:txBody>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43" name="PlaceHolder 2"/>
          <p:cNvSpPr>
            <a:spLocks noGrp="1"/>
          </p:cNvSpPr>
          <p:nvPr>
            <p:ph/>
          </p:nvPr>
        </p:nvSpPr>
        <p:spPr>
          <a:xfrm>
            <a:off x="1298520" y="212148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4" name="PlaceHolder 3"/>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CDAE093-6FF4-417B-9F2F-A8472716C8FA}"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46"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7"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8"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9" name="PlaceHolder 5"/>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5FDBD79-90CC-4974-9D15-C5402B0CD186}" type="slidenum">
              <a:rPr/>
            </a:fld>
            <a:endParaRPr/>
          </a:p>
        </p:txBody>
      </p:sp>
      <p:sp>
        <p:nvSpPr>
          <p:cNvPr id="9" name="PlaceHolder 8"/>
          <p:cNvSpPr>
            <a:spLocks noGrp="1"/>
          </p:cNvSpPr>
          <p:nvPr>
            <p:ph type="dt" idx="1"/>
          </p:nvPr>
        </p:nvSpPr>
        <p:spPr/>
        <p:txBody>
          <a:body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51" name="PlaceHolder 2"/>
          <p:cNvSpPr>
            <a:spLocks noGrp="1"/>
          </p:cNvSpPr>
          <p:nvPr>
            <p:ph/>
          </p:nvPr>
        </p:nvSpPr>
        <p:spPr>
          <a:xfrm>
            <a:off x="129852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2" name="PlaceHolder 3"/>
          <p:cNvSpPr>
            <a:spLocks noGrp="1"/>
          </p:cNvSpPr>
          <p:nvPr>
            <p:ph/>
          </p:nvPr>
        </p:nvSpPr>
        <p:spPr>
          <a:xfrm>
            <a:off x="238068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3" name="PlaceHolder 4"/>
          <p:cNvSpPr>
            <a:spLocks noGrp="1"/>
          </p:cNvSpPr>
          <p:nvPr>
            <p:ph/>
          </p:nvPr>
        </p:nvSpPr>
        <p:spPr>
          <a:xfrm>
            <a:off x="346284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4" name="PlaceHolder 5"/>
          <p:cNvSpPr>
            <a:spLocks noGrp="1"/>
          </p:cNvSpPr>
          <p:nvPr>
            <p:ph/>
          </p:nvPr>
        </p:nvSpPr>
        <p:spPr>
          <a:xfrm>
            <a:off x="129852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5" name="PlaceHolder 6"/>
          <p:cNvSpPr>
            <a:spLocks noGrp="1"/>
          </p:cNvSpPr>
          <p:nvPr>
            <p:ph/>
          </p:nvPr>
        </p:nvSpPr>
        <p:spPr>
          <a:xfrm>
            <a:off x="238068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6" name="PlaceHolder 7"/>
          <p:cNvSpPr>
            <a:spLocks noGrp="1"/>
          </p:cNvSpPr>
          <p:nvPr>
            <p:ph/>
          </p:nvPr>
        </p:nvSpPr>
        <p:spPr>
          <a:xfrm>
            <a:off x="346284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CFAB60F-3EAF-4E83-ACDD-D07300507FC1}" type="slidenum">
              <a:rPr/>
            </a:fld>
            <a:endParaRPr/>
          </a:p>
        </p:txBody>
      </p:sp>
      <p:sp>
        <p:nvSpPr>
          <p:cNvPr id="11" name="PlaceHolder 10"/>
          <p:cNvSpPr>
            <a:spLocks noGrp="1"/>
          </p:cNvSpPr>
          <p:nvPr>
            <p:ph type="dt" idx="1"/>
          </p:nvPr>
        </p:nvSpPr>
        <p:spPr/>
        <p:txBody>
          <a:body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40F8687-27AE-4DDB-8BA5-5831BD4CD24E}" type="slidenum">
              <a:rPr/>
            </a:fld>
            <a:endParaRPr/>
          </a:p>
        </p:txBody>
      </p:sp>
      <p:sp>
        <p:nvSpPr>
          <p:cNvPr id="4" name="PlaceHolder 3"/>
          <p:cNvSpPr>
            <a:spLocks noGrp="1"/>
          </p:cNvSpPr>
          <p:nvPr>
            <p:ph type="dt" idx="4"/>
          </p:nvPr>
        </p:nvSpPr>
        <p:spPr/>
        <p:txBody>
          <a:body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72" name="PlaceHolder 2"/>
          <p:cNvSpPr>
            <a:spLocks noGrp="1"/>
          </p:cNvSpPr>
          <p:nvPr>
            <p:ph type="subTitle"/>
          </p:nvPr>
        </p:nvSpPr>
        <p:spPr>
          <a:xfrm>
            <a:off x="1298520" y="2121480"/>
            <a:ext cx="3200040" cy="360252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9109638-32A8-41A3-ABC6-6D5F80D5B002}"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74" name="PlaceHolder 2"/>
          <p:cNvSpPr>
            <a:spLocks noGrp="1"/>
          </p:cNvSpPr>
          <p:nvPr>
            <p:ph/>
          </p:nvPr>
        </p:nvSpPr>
        <p:spPr>
          <a:xfrm>
            <a:off x="1298520" y="2121480"/>
            <a:ext cx="320004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C59C07C-13F0-492A-B8B6-92FF099888F3}"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76"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77"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25B8912-B846-455A-B8B8-ECABCF141B8F}"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7645A65-08DD-4451-8903-BA43F75DCCF4}"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1095120" y="817560"/>
            <a:ext cx="6964920" cy="557316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B672418-B231-4C52-AFDE-B1E90BBA2D77}"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81"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82"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83"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2DFACC3-5480-48C5-A34B-AE8DDEFF5C91}"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22" name="PlaceHolder 2"/>
          <p:cNvSpPr>
            <a:spLocks noGrp="1"/>
          </p:cNvSpPr>
          <p:nvPr>
            <p:ph type="subTitle"/>
          </p:nvPr>
        </p:nvSpPr>
        <p:spPr>
          <a:xfrm>
            <a:off x="1298520" y="2121480"/>
            <a:ext cx="3200040" cy="360252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FD07CC4-7EBF-4F77-B2C1-C95D5BE2ECD3}"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85"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86"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87" name="PlaceHolder 4"/>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5287B78-F5A2-4173-BADB-FE9AA593E8A1}"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89"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0"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1" name="PlaceHolder 4"/>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4CE3EEC-06E3-4A48-B886-4C1788F703F1}"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93" name="PlaceHolder 2"/>
          <p:cNvSpPr>
            <a:spLocks noGrp="1"/>
          </p:cNvSpPr>
          <p:nvPr>
            <p:ph/>
          </p:nvPr>
        </p:nvSpPr>
        <p:spPr>
          <a:xfrm>
            <a:off x="1298520" y="212148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4" name="PlaceHolder 3"/>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D4EC9DC-40A5-4E34-8A30-10F4E71F1C89}"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96"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7"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8"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9" name="PlaceHolder 5"/>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0F77B49-8AC9-4E59-A5F9-E4A0D5119DEF}" type="slidenum">
              <a:rPr/>
            </a:fld>
            <a:endParaRPr/>
          </a:p>
        </p:txBody>
      </p:sp>
      <p:sp>
        <p:nvSpPr>
          <p:cNvPr id="9" name="PlaceHolder 8"/>
          <p:cNvSpPr>
            <a:spLocks noGrp="1"/>
          </p:cNvSpPr>
          <p:nvPr>
            <p:ph type="dt" idx="4"/>
          </p:nvPr>
        </p:nvSpPr>
        <p:spPr/>
        <p:txBody>
          <a:body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01" name="PlaceHolder 2"/>
          <p:cNvSpPr>
            <a:spLocks noGrp="1"/>
          </p:cNvSpPr>
          <p:nvPr>
            <p:ph/>
          </p:nvPr>
        </p:nvSpPr>
        <p:spPr>
          <a:xfrm>
            <a:off x="129852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02" name="PlaceHolder 3"/>
          <p:cNvSpPr>
            <a:spLocks noGrp="1"/>
          </p:cNvSpPr>
          <p:nvPr>
            <p:ph/>
          </p:nvPr>
        </p:nvSpPr>
        <p:spPr>
          <a:xfrm>
            <a:off x="238068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03" name="PlaceHolder 4"/>
          <p:cNvSpPr>
            <a:spLocks noGrp="1"/>
          </p:cNvSpPr>
          <p:nvPr>
            <p:ph/>
          </p:nvPr>
        </p:nvSpPr>
        <p:spPr>
          <a:xfrm>
            <a:off x="346284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04" name="PlaceHolder 5"/>
          <p:cNvSpPr>
            <a:spLocks noGrp="1"/>
          </p:cNvSpPr>
          <p:nvPr>
            <p:ph/>
          </p:nvPr>
        </p:nvSpPr>
        <p:spPr>
          <a:xfrm>
            <a:off x="129852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05" name="PlaceHolder 6"/>
          <p:cNvSpPr>
            <a:spLocks noGrp="1"/>
          </p:cNvSpPr>
          <p:nvPr>
            <p:ph/>
          </p:nvPr>
        </p:nvSpPr>
        <p:spPr>
          <a:xfrm>
            <a:off x="238068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06" name="PlaceHolder 7"/>
          <p:cNvSpPr>
            <a:spLocks noGrp="1"/>
          </p:cNvSpPr>
          <p:nvPr>
            <p:ph/>
          </p:nvPr>
        </p:nvSpPr>
        <p:spPr>
          <a:xfrm>
            <a:off x="346284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CCB81B2-A2DE-40E2-8E17-130B07AEA6C0}" type="slidenum">
              <a:rPr/>
            </a:fld>
            <a:endParaRPr/>
          </a:p>
        </p:txBody>
      </p:sp>
      <p:sp>
        <p:nvSpPr>
          <p:cNvPr id="11" name="PlaceHolder 10"/>
          <p:cNvSpPr>
            <a:spLocks noGrp="1"/>
          </p:cNvSpPr>
          <p:nvPr>
            <p:ph type="dt" idx="4"/>
          </p:nvPr>
        </p:nvSpPr>
        <p:spPr/>
        <p:txBody>
          <a:body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55EF8D0D-7634-475B-B605-19F0DCB41D8F}" type="slidenum">
              <a:rPr/>
            </a:fld>
            <a:endParaRPr/>
          </a:p>
        </p:txBody>
      </p:sp>
      <p:sp>
        <p:nvSpPr>
          <p:cNvPr id="4" name="PlaceHolder 3"/>
          <p:cNvSpPr>
            <a:spLocks noGrp="1"/>
          </p:cNvSpPr>
          <p:nvPr>
            <p:ph type="dt" idx="7"/>
          </p:nvPr>
        </p:nvSpPr>
        <p:spPr/>
        <p:txBody>
          <a:body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21" name="PlaceHolder 2"/>
          <p:cNvSpPr>
            <a:spLocks noGrp="1"/>
          </p:cNvSpPr>
          <p:nvPr>
            <p:ph type="subTitle"/>
          </p:nvPr>
        </p:nvSpPr>
        <p:spPr>
          <a:xfrm>
            <a:off x="1298520" y="2121480"/>
            <a:ext cx="3200040" cy="360252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CD61E34-7EFB-4778-A5DA-BC1C55B9ACC6}" type="slidenum">
              <a:rPr/>
            </a:fld>
            <a:endParaRPr/>
          </a:p>
        </p:txBody>
      </p:sp>
      <p:sp>
        <p:nvSpPr>
          <p:cNvPr id="6" name="PlaceHolder 5"/>
          <p:cNvSpPr>
            <a:spLocks noGrp="1"/>
          </p:cNvSpPr>
          <p:nvPr>
            <p:ph type="dt" idx="7"/>
          </p:nvPr>
        </p:nvSpPr>
        <p:spPr/>
        <p:txBody>
          <a:body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23" name="PlaceHolder 2"/>
          <p:cNvSpPr>
            <a:spLocks noGrp="1"/>
          </p:cNvSpPr>
          <p:nvPr>
            <p:ph/>
          </p:nvPr>
        </p:nvSpPr>
        <p:spPr>
          <a:xfrm>
            <a:off x="1298520" y="2121480"/>
            <a:ext cx="320004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E5480B7D-73EF-4C88-995F-C705FE9C96E1}" type="slidenum">
              <a:rPr/>
            </a:fld>
            <a:endParaRPr/>
          </a:p>
        </p:txBody>
      </p:sp>
      <p:sp>
        <p:nvSpPr>
          <p:cNvPr id="6" name="PlaceHolder 5"/>
          <p:cNvSpPr>
            <a:spLocks noGrp="1"/>
          </p:cNvSpPr>
          <p:nvPr>
            <p:ph type="dt" idx="7"/>
          </p:nvPr>
        </p:nvSpPr>
        <p:spPr/>
        <p:txBody>
          <a:body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25"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26"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D558B31E-7DA6-4ACF-914B-FDFEE822DCFC}" type="slidenum">
              <a:rPr/>
            </a:fld>
            <a:endParaRPr/>
          </a:p>
        </p:txBody>
      </p:sp>
      <p:sp>
        <p:nvSpPr>
          <p:cNvPr id="7" name="PlaceHolder 6"/>
          <p:cNvSpPr>
            <a:spLocks noGrp="1"/>
          </p:cNvSpPr>
          <p:nvPr>
            <p:ph type="dt" idx="7"/>
          </p:nvPr>
        </p:nvSpPr>
        <p:spPr/>
        <p:txBody>
          <a:body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D076E2AE-939A-4996-A11B-DE6D3BEDF13F}" type="slidenum">
              <a:rPr/>
            </a:fld>
            <a:endParaRPr/>
          </a:p>
        </p:txBody>
      </p:sp>
      <p:sp>
        <p:nvSpPr>
          <p:cNvPr id="5" name="PlaceHolder 4"/>
          <p:cNvSpPr>
            <a:spLocks noGrp="1"/>
          </p:cNvSpPr>
          <p:nvPr>
            <p:ph type="dt" idx="7"/>
          </p:nvPr>
        </p:nvSpPr>
        <p:spPr/>
        <p:txBody>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24" name="PlaceHolder 2"/>
          <p:cNvSpPr>
            <a:spLocks noGrp="1"/>
          </p:cNvSpPr>
          <p:nvPr>
            <p:ph/>
          </p:nvPr>
        </p:nvSpPr>
        <p:spPr>
          <a:xfrm>
            <a:off x="1298520" y="2121480"/>
            <a:ext cx="320004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9A1E899-3B7B-4CCF-8995-DE0EB3DE09B3}"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095120" y="817560"/>
            <a:ext cx="6964920" cy="557316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98C0A6C-444D-422A-9EF2-24AB8DD6B91D}" type="slidenum">
              <a:rPr/>
            </a:fld>
            <a:endParaRPr/>
          </a:p>
        </p:txBody>
      </p:sp>
      <p:sp>
        <p:nvSpPr>
          <p:cNvPr id="5" name="PlaceHolder 4"/>
          <p:cNvSpPr>
            <a:spLocks noGrp="1"/>
          </p:cNvSpPr>
          <p:nvPr>
            <p:ph type="dt" idx="7"/>
          </p:nvPr>
        </p:nvSpPr>
        <p:spPr/>
        <p:txBody>
          <a:body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30"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31"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32"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76F79C7-2323-4794-AE46-A87599FF4EB5}" type="slidenum">
              <a:rPr/>
            </a:fld>
            <a:endParaRPr/>
          </a:p>
        </p:txBody>
      </p:sp>
      <p:sp>
        <p:nvSpPr>
          <p:cNvPr id="8" name="PlaceHolder 7"/>
          <p:cNvSpPr>
            <a:spLocks noGrp="1"/>
          </p:cNvSpPr>
          <p:nvPr>
            <p:ph type="dt" idx="7"/>
          </p:nvPr>
        </p:nvSpPr>
        <p:spPr/>
        <p:txBody>
          <a:body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34"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35"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36" name="PlaceHolder 4"/>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6AB7328-70AD-40F1-BAAF-640179B8CAAE}" type="slidenum">
              <a:rPr/>
            </a:fld>
            <a:endParaRPr/>
          </a:p>
        </p:txBody>
      </p:sp>
      <p:sp>
        <p:nvSpPr>
          <p:cNvPr id="8" name="PlaceHolder 7"/>
          <p:cNvSpPr>
            <a:spLocks noGrp="1"/>
          </p:cNvSpPr>
          <p:nvPr>
            <p:ph type="dt" idx="7"/>
          </p:nvPr>
        </p:nvSpPr>
        <p:spPr/>
        <p:txBody>
          <a:body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38"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39"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40" name="PlaceHolder 4"/>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CF92E5A-15E6-4D00-954E-ADA0A139E25D}" type="slidenum">
              <a:rPr/>
            </a:fld>
            <a:endParaRPr/>
          </a:p>
        </p:txBody>
      </p:sp>
      <p:sp>
        <p:nvSpPr>
          <p:cNvPr id="8" name="PlaceHolder 7"/>
          <p:cNvSpPr>
            <a:spLocks noGrp="1"/>
          </p:cNvSpPr>
          <p:nvPr>
            <p:ph type="dt" idx="7"/>
          </p:nvPr>
        </p:nvSpPr>
        <p:spPr/>
        <p:txBody>
          <a:body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42" name="PlaceHolder 2"/>
          <p:cNvSpPr>
            <a:spLocks noGrp="1"/>
          </p:cNvSpPr>
          <p:nvPr>
            <p:ph/>
          </p:nvPr>
        </p:nvSpPr>
        <p:spPr>
          <a:xfrm>
            <a:off x="1298520" y="212148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43" name="PlaceHolder 3"/>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D46A4F8D-C28D-4EAD-A5D8-5536AB78F9BC}" type="slidenum">
              <a:rPr/>
            </a:fld>
            <a:endParaRPr/>
          </a:p>
        </p:txBody>
      </p:sp>
      <p:sp>
        <p:nvSpPr>
          <p:cNvPr id="7" name="PlaceHolder 6"/>
          <p:cNvSpPr>
            <a:spLocks noGrp="1"/>
          </p:cNvSpPr>
          <p:nvPr>
            <p:ph type="dt" idx="7"/>
          </p:nvPr>
        </p:nvSpPr>
        <p:spPr/>
        <p:txBody>
          <a:body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45"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46"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47"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48" name="PlaceHolder 5"/>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60FE330-C561-44A5-8786-B210D1DD74DB}" type="slidenum">
              <a:rPr/>
            </a:fld>
            <a:endParaRPr/>
          </a:p>
        </p:txBody>
      </p:sp>
      <p:sp>
        <p:nvSpPr>
          <p:cNvPr id="9" name="PlaceHolder 8"/>
          <p:cNvSpPr>
            <a:spLocks noGrp="1"/>
          </p:cNvSpPr>
          <p:nvPr>
            <p:ph type="dt" idx="7"/>
          </p:nvPr>
        </p:nvSpPr>
        <p:spPr/>
        <p:txBody>
          <a:body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150" name="PlaceHolder 2"/>
          <p:cNvSpPr>
            <a:spLocks noGrp="1"/>
          </p:cNvSpPr>
          <p:nvPr>
            <p:ph/>
          </p:nvPr>
        </p:nvSpPr>
        <p:spPr>
          <a:xfrm>
            <a:off x="129852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51" name="PlaceHolder 3"/>
          <p:cNvSpPr>
            <a:spLocks noGrp="1"/>
          </p:cNvSpPr>
          <p:nvPr>
            <p:ph/>
          </p:nvPr>
        </p:nvSpPr>
        <p:spPr>
          <a:xfrm>
            <a:off x="238068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52" name="PlaceHolder 4"/>
          <p:cNvSpPr>
            <a:spLocks noGrp="1"/>
          </p:cNvSpPr>
          <p:nvPr>
            <p:ph/>
          </p:nvPr>
        </p:nvSpPr>
        <p:spPr>
          <a:xfrm>
            <a:off x="3462840" y="212148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53" name="PlaceHolder 5"/>
          <p:cNvSpPr>
            <a:spLocks noGrp="1"/>
          </p:cNvSpPr>
          <p:nvPr>
            <p:ph/>
          </p:nvPr>
        </p:nvSpPr>
        <p:spPr>
          <a:xfrm>
            <a:off x="129852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54" name="PlaceHolder 6"/>
          <p:cNvSpPr>
            <a:spLocks noGrp="1"/>
          </p:cNvSpPr>
          <p:nvPr>
            <p:ph/>
          </p:nvPr>
        </p:nvSpPr>
        <p:spPr>
          <a:xfrm>
            <a:off x="238068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155" name="PlaceHolder 7"/>
          <p:cNvSpPr>
            <a:spLocks noGrp="1"/>
          </p:cNvSpPr>
          <p:nvPr>
            <p:ph/>
          </p:nvPr>
        </p:nvSpPr>
        <p:spPr>
          <a:xfrm>
            <a:off x="3462840" y="4003560"/>
            <a:ext cx="1030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5E06DD94-5DC4-49FB-9A40-939B1913CFE8}" type="slidenum">
              <a:rPr/>
            </a:fld>
            <a:endParaRPr/>
          </a:p>
        </p:txBody>
      </p:sp>
      <p:sp>
        <p:nvSpPr>
          <p:cNvPr id="11" name="PlaceHolder 10"/>
          <p:cNvSpPr>
            <a:spLocks noGrp="1"/>
          </p:cNvSpPr>
          <p:nvPr>
            <p:ph type="dt" idx="7"/>
          </p:nvPr>
        </p:nvSpPr>
        <p:spPr/>
        <p:txBody>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26"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27"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8605FF8-A6A8-4658-90A2-E655615BA12A}"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E252AB4-DCD4-4423-ADE2-39918AB0F476}"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1095120" y="817560"/>
            <a:ext cx="6964920" cy="557316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0E64AE9-469B-4345-B283-05408000D76A}"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1"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32" name="PlaceHolder 3"/>
          <p:cNvSpPr>
            <a:spLocks noGrp="1"/>
          </p:cNvSpPr>
          <p:nvPr>
            <p:ph/>
          </p:nvPr>
        </p:nvSpPr>
        <p:spPr>
          <a:xfrm>
            <a:off x="29383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33" name="PlaceHolder 4"/>
          <p:cNvSpPr>
            <a:spLocks noGrp="1"/>
          </p:cNvSpPr>
          <p:nvPr>
            <p:ph/>
          </p:nvPr>
        </p:nvSpPr>
        <p:spPr>
          <a:xfrm>
            <a:off x="12985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BBF9AEB-4AA1-473C-B072-B60BB731B8E5}"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5" name="PlaceHolder 2"/>
          <p:cNvSpPr>
            <a:spLocks noGrp="1"/>
          </p:cNvSpPr>
          <p:nvPr>
            <p:ph/>
          </p:nvPr>
        </p:nvSpPr>
        <p:spPr>
          <a:xfrm>
            <a:off x="1298520" y="2121480"/>
            <a:ext cx="1561320" cy="360252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36"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37" name="PlaceHolder 4"/>
          <p:cNvSpPr>
            <a:spLocks noGrp="1"/>
          </p:cNvSpPr>
          <p:nvPr>
            <p:ph/>
          </p:nvPr>
        </p:nvSpPr>
        <p:spPr>
          <a:xfrm>
            <a:off x="2938320" y="400356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B07D4A6-28FE-422B-AD67-5C1768E48015}"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endParaRPr lang="en-US" sz="1400" b="0" strike="noStrike" spc="-1">
              <a:solidFill>
                <a:srgbClr val="000000"/>
              </a:solidFill>
              <a:latin typeface="Arial" panose="020B0604020202020204"/>
            </a:endParaRPr>
          </a:p>
        </p:txBody>
      </p:sp>
      <p:sp>
        <p:nvSpPr>
          <p:cNvPr id="39" name="PlaceHolder 2"/>
          <p:cNvSpPr>
            <a:spLocks noGrp="1"/>
          </p:cNvSpPr>
          <p:nvPr>
            <p:ph/>
          </p:nvPr>
        </p:nvSpPr>
        <p:spPr>
          <a:xfrm>
            <a:off x="12985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0" name="PlaceHolder 3"/>
          <p:cNvSpPr>
            <a:spLocks noGrp="1"/>
          </p:cNvSpPr>
          <p:nvPr>
            <p:ph/>
          </p:nvPr>
        </p:nvSpPr>
        <p:spPr>
          <a:xfrm>
            <a:off x="2938320" y="2121480"/>
            <a:ext cx="156132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41" name="PlaceHolder 4"/>
          <p:cNvSpPr>
            <a:spLocks noGrp="1"/>
          </p:cNvSpPr>
          <p:nvPr>
            <p:ph/>
          </p:nvPr>
        </p:nvSpPr>
        <p:spPr>
          <a:xfrm>
            <a:off x="1298520" y="4003560"/>
            <a:ext cx="3200040" cy="1718280"/>
          </a:xfrm>
          <a:prstGeom prst="rect">
            <a:avLst/>
          </a:prstGeom>
          <a:noFill/>
          <a:ln w="0">
            <a:noFill/>
          </a:ln>
        </p:spPr>
        <p:txBody>
          <a:bodyPr lIns="0" tIns="0" rIns="0" bIns="0" anchor="t">
            <a:normAutofit/>
          </a:bodyPr>
          <a:lstStyle/>
          <a:p>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537E978-6ADD-4773-A1A4-BDC1547BF938}"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1" name="Google Shape;10;p26"/>
          <p:cNvGrpSpPr/>
          <p:nvPr/>
        </p:nvGrpSpPr>
        <p:grpSpPr>
          <a:xfrm>
            <a:off x="0" y="0"/>
            <a:ext cx="9143640" cy="6857640"/>
            <a:chOff x="0" y="0"/>
            <a:chExt cx="9143640" cy="6857640"/>
          </a:xfrm>
        </p:grpSpPr>
        <p:sp>
          <p:nvSpPr>
            <p:cNvPr id="22" name="Google Shape;11;p26"/>
            <p:cNvSpPr/>
            <p:nvPr/>
          </p:nvSpPr>
          <p:spPr>
            <a:xfrm>
              <a:off x="0" y="0"/>
              <a:ext cx="7162560" cy="6857640"/>
            </a:xfrm>
            <a:prstGeom prst="rect">
              <a:avLst/>
            </a:prstGeom>
            <a:gradFill rotWithShape="0">
              <a:gsLst>
                <a:gs pos="40000">
                  <a:srgbClr val="FEFEFE">
                    <a:alpha val="0"/>
                  </a:srgbClr>
                </a:gs>
                <a:gs pos="100000">
                  <a:srgbClr val="010101">
                    <a:alpha val="52156"/>
                  </a:srgbClr>
                </a:gs>
              </a:gsLst>
              <a:lin ang="8100000"/>
            </a:gradFill>
            <a:ln w="0">
              <a:noFill/>
            </a:ln>
          </p:spPr>
          <p:style>
            <a:lnRef idx="0">
              <a:scrgbClr r="0" g="0" b="0"/>
            </a:lnRef>
            <a:fillRef idx="0">
              <a:scrgbClr r="0" g="0" b="0"/>
            </a:fillRef>
            <a:effectRef idx="0">
              <a:scrgbClr r="0" g="0" b="0"/>
            </a:effectRef>
            <a:fontRef idx="minor"/>
          </p:style>
        </p:sp>
        <p:sp>
          <p:nvSpPr>
            <p:cNvPr id="2" name="Google Shape;12;p26"/>
            <p:cNvSpPr/>
            <p:nvPr/>
          </p:nvSpPr>
          <p:spPr>
            <a:xfrm>
              <a:off x="1143000" y="0"/>
              <a:ext cx="8000640" cy="6857640"/>
            </a:xfrm>
            <a:prstGeom prst="rect">
              <a:avLst/>
            </a:prstGeom>
            <a:gradFill rotWithShape="0">
              <a:gsLst>
                <a:gs pos="39000">
                  <a:srgbClr val="FEFEFE">
                    <a:alpha val="0"/>
                  </a:srgbClr>
                </a:gs>
                <a:gs pos="100000">
                  <a:srgbClr val="010101">
                    <a:alpha val="56078"/>
                  </a:srgbClr>
                </a:gs>
              </a:gsLst>
              <a:lin ang="2700000"/>
            </a:gradFill>
            <a:ln w="0">
              <a:noFill/>
            </a:ln>
          </p:spPr>
          <p:style>
            <a:lnRef idx="0">
              <a:scrgbClr r="0" g="0" b="0"/>
            </a:lnRef>
            <a:fillRef idx="0">
              <a:scrgbClr r="0" g="0" b="0"/>
            </a:fillRef>
            <a:effectRef idx="0">
              <a:scrgbClr r="0" g="0" b="0"/>
            </a:effectRef>
            <a:fontRef idx="minor"/>
          </p:style>
        </p:sp>
      </p:grpSp>
      <p:sp>
        <p:nvSpPr>
          <p:cNvPr id="3" name="Google Shape;13;p26" hidden="1"/>
          <p:cNvSpPr/>
          <p:nvPr/>
        </p:nvSpPr>
        <p:spPr>
          <a:xfrm rot="10800000">
            <a:off x="628920" y="6069960"/>
            <a:ext cx="7920720" cy="536760"/>
          </a:xfrm>
          <a:custGeom>
            <a:avLst/>
            <a:gdLst/>
            <a:ahLst/>
            <a:cxnLst/>
            <a:rect l="l" t="t" r="r" b="b"/>
            <a:pathLst>
              <a:path w="7955280" h="495300">
                <a:moveTo>
                  <a:pt x="0" y="495300"/>
                </a:moveTo>
                <a:lnTo>
                  <a:pt x="169546" y="0"/>
                </a:lnTo>
                <a:lnTo>
                  <a:pt x="3966210" y="95250"/>
                </a:lnTo>
                <a:lnTo>
                  <a:pt x="7785734" y="0"/>
                </a:lnTo>
                <a:lnTo>
                  <a:pt x="7955280" y="495300"/>
                </a:lnTo>
                <a:lnTo>
                  <a:pt x="0" y="495300"/>
                </a:lnTo>
                <a:close/>
              </a:path>
            </a:pathLst>
          </a:custGeom>
          <a:gradFill rotWithShape="0">
            <a:gsLst>
              <a:gs pos="0">
                <a:srgbClr val="010101">
                  <a:alpha val="34117"/>
                </a:srgbClr>
              </a:gs>
              <a:gs pos="100000">
                <a:srgbClr val="010101">
                  <a:alpha val="2627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4" name="Google Shape;14;p26" hidden="1"/>
          <p:cNvSpPr/>
          <p:nvPr/>
        </p:nvSpPr>
        <p:spPr>
          <a:xfrm>
            <a:off x="731520" y="575280"/>
            <a:ext cx="7695720" cy="5714640"/>
          </a:xfrm>
          <a:prstGeom prst="rect">
            <a:avLst/>
          </a:prstGeom>
          <a:solidFill>
            <a:srgbClr val="FEFEFE"/>
          </a:solid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sp>
        <p:nvSpPr>
          <p:cNvPr id="5" name="Google Shape;15;p26" hidden="1"/>
          <p:cNvSpPr/>
          <p:nvPr/>
        </p:nvSpPr>
        <p:spPr>
          <a:xfrm>
            <a:off x="731520" y="576000"/>
            <a:ext cx="7695720" cy="5714640"/>
          </a:xfrm>
          <a:prstGeom prst="rect">
            <a:avLst/>
          </a:prstGeom>
          <a:blipFill rotWithShape="0">
            <a:blip r:embed="rId14">
              <a:alphaModFix amt="20000"/>
            </a:blip>
            <a:srcRect/>
          </a:blip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pic>
        <p:nvPicPr>
          <p:cNvPr id="6" name="Google Shape;16;p26" descr="C:\Users\Administrator\Desktop\Pushpin Dev\Assets\pushpinLeft.png"/>
          <p:cNvPicPr/>
          <p:nvPr/>
        </p:nvPicPr>
        <p:blipFill>
          <a:blip r:embed="rId15"/>
          <a:stretch>
            <a:fillRect/>
          </a:stretch>
        </p:blipFill>
        <p:spPr>
          <a:xfrm rot="1435800">
            <a:off x="543600" y="272520"/>
            <a:ext cx="567360" cy="567360"/>
          </a:xfrm>
          <a:prstGeom prst="rect">
            <a:avLst/>
          </a:prstGeom>
          <a:ln w="0">
            <a:noFill/>
          </a:ln>
        </p:spPr>
      </p:pic>
      <p:pic>
        <p:nvPicPr>
          <p:cNvPr id="7" name="Google Shape;17;p26" descr="C:\Users\Administrator\Desktop\Pushpin Dev\Assets\pushpinLeft.png"/>
          <p:cNvPicPr/>
          <p:nvPr/>
        </p:nvPicPr>
        <p:blipFill>
          <a:blip r:embed="rId15"/>
          <a:stretch>
            <a:fillRect/>
          </a:stretch>
        </p:blipFill>
        <p:spPr>
          <a:xfrm rot="4096200">
            <a:off x="8115120" y="298080"/>
            <a:ext cx="566640" cy="566640"/>
          </a:xfrm>
          <a:prstGeom prst="rect">
            <a:avLst/>
          </a:prstGeom>
          <a:ln w="0">
            <a:noFill/>
          </a:ln>
        </p:spPr>
      </p:pic>
      <p:grpSp>
        <p:nvGrpSpPr>
          <p:cNvPr id="8" name="Google Shape;24;p27"/>
          <p:cNvGrpSpPr/>
          <p:nvPr/>
        </p:nvGrpSpPr>
        <p:grpSpPr>
          <a:xfrm>
            <a:off x="0" y="0"/>
            <a:ext cx="9143640" cy="6857640"/>
            <a:chOff x="0" y="0"/>
            <a:chExt cx="9143640" cy="6857640"/>
          </a:xfrm>
        </p:grpSpPr>
        <p:sp>
          <p:nvSpPr>
            <p:cNvPr id="9" name="Google Shape;25;p27"/>
            <p:cNvSpPr/>
            <p:nvPr/>
          </p:nvSpPr>
          <p:spPr>
            <a:xfrm>
              <a:off x="0" y="0"/>
              <a:ext cx="7162560" cy="6857640"/>
            </a:xfrm>
            <a:prstGeom prst="rect">
              <a:avLst/>
            </a:prstGeom>
            <a:gradFill rotWithShape="0">
              <a:gsLst>
                <a:gs pos="40000">
                  <a:srgbClr val="FEFEFE">
                    <a:alpha val="0"/>
                  </a:srgbClr>
                </a:gs>
                <a:gs pos="100000">
                  <a:srgbClr val="010101">
                    <a:alpha val="52156"/>
                  </a:srgbClr>
                </a:gs>
              </a:gsLst>
              <a:lin ang="8100000"/>
            </a:gradFill>
            <a:ln w="0">
              <a:noFill/>
            </a:ln>
          </p:spPr>
          <p:style>
            <a:lnRef idx="0">
              <a:scrgbClr r="0" g="0" b="0"/>
            </a:lnRef>
            <a:fillRef idx="0">
              <a:scrgbClr r="0" g="0" b="0"/>
            </a:fillRef>
            <a:effectRef idx="0">
              <a:scrgbClr r="0" g="0" b="0"/>
            </a:effectRef>
            <a:fontRef idx="minor"/>
          </p:style>
        </p:sp>
        <p:sp>
          <p:nvSpPr>
            <p:cNvPr id="10" name="Google Shape;26;p27"/>
            <p:cNvSpPr/>
            <p:nvPr/>
          </p:nvSpPr>
          <p:spPr>
            <a:xfrm>
              <a:off x="1143000" y="0"/>
              <a:ext cx="8000640" cy="6857640"/>
            </a:xfrm>
            <a:prstGeom prst="rect">
              <a:avLst/>
            </a:prstGeom>
            <a:gradFill rotWithShape="0">
              <a:gsLst>
                <a:gs pos="39000">
                  <a:srgbClr val="FEFEFE">
                    <a:alpha val="0"/>
                  </a:srgbClr>
                </a:gs>
                <a:gs pos="100000">
                  <a:srgbClr val="010101">
                    <a:alpha val="56078"/>
                  </a:srgbClr>
                </a:gs>
              </a:gsLst>
              <a:lin ang="2700000"/>
            </a:gradFill>
            <a:ln w="0">
              <a:noFill/>
            </a:ln>
          </p:spPr>
          <p:style>
            <a:lnRef idx="0">
              <a:scrgbClr r="0" g="0" b="0"/>
            </a:lnRef>
            <a:fillRef idx="0">
              <a:scrgbClr r="0" g="0" b="0"/>
            </a:fillRef>
            <a:effectRef idx="0">
              <a:scrgbClr r="0" g="0" b="0"/>
            </a:effectRef>
            <a:fontRef idx="minor"/>
          </p:style>
        </p:sp>
      </p:grpSp>
      <p:sp>
        <p:nvSpPr>
          <p:cNvPr id="11" name="Google Shape;27;p27"/>
          <p:cNvSpPr/>
          <p:nvPr/>
        </p:nvSpPr>
        <p:spPr>
          <a:xfrm rot="10800000">
            <a:off x="892080" y="5617800"/>
            <a:ext cx="7382520" cy="536760"/>
          </a:xfrm>
          <a:custGeom>
            <a:avLst/>
            <a:gdLst/>
            <a:ahLst/>
            <a:cxnLst/>
            <a:rect l="l" t="t" r="r" b="b"/>
            <a:pathLst>
              <a:path w="7955280" h="495300">
                <a:moveTo>
                  <a:pt x="0" y="495300"/>
                </a:moveTo>
                <a:lnTo>
                  <a:pt x="169546" y="0"/>
                </a:lnTo>
                <a:lnTo>
                  <a:pt x="3966210" y="95250"/>
                </a:lnTo>
                <a:lnTo>
                  <a:pt x="7785734" y="0"/>
                </a:lnTo>
                <a:lnTo>
                  <a:pt x="7955280" y="495300"/>
                </a:lnTo>
                <a:lnTo>
                  <a:pt x="0" y="495300"/>
                </a:lnTo>
                <a:close/>
              </a:path>
            </a:pathLst>
          </a:custGeom>
          <a:gradFill rotWithShape="0">
            <a:gsLst>
              <a:gs pos="0">
                <a:srgbClr val="010101">
                  <a:alpha val="34117"/>
                </a:srgbClr>
              </a:gs>
              <a:gs pos="100000">
                <a:srgbClr val="010101">
                  <a:alpha val="2627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12" name="Google Shape;28;p27"/>
          <p:cNvSpPr/>
          <p:nvPr/>
        </p:nvSpPr>
        <p:spPr>
          <a:xfrm>
            <a:off x="990000" y="1017000"/>
            <a:ext cx="7179480" cy="4831200"/>
          </a:xfrm>
          <a:prstGeom prst="rect">
            <a:avLst/>
          </a:prstGeom>
          <a:solidFill>
            <a:srgbClr val="FEFEFE"/>
          </a:solid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sp>
        <p:nvSpPr>
          <p:cNvPr id="13" name="Google Shape;29;p27"/>
          <p:cNvSpPr/>
          <p:nvPr/>
        </p:nvSpPr>
        <p:spPr>
          <a:xfrm>
            <a:off x="990720" y="1009800"/>
            <a:ext cx="7179480" cy="4831200"/>
          </a:xfrm>
          <a:prstGeom prst="rect">
            <a:avLst/>
          </a:prstGeom>
          <a:blipFill rotWithShape="0">
            <a:blip r:embed="rId14">
              <a:alphaModFix amt="20000"/>
            </a:blip>
            <a:srcRect/>
          </a:blip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pic>
        <p:nvPicPr>
          <p:cNvPr id="14" name="Google Shape;30;p27" descr="C:\Users\Administrator\Desktop\Pushpin Dev\Assets\pushpinLeft.png"/>
          <p:cNvPicPr/>
          <p:nvPr/>
        </p:nvPicPr>
        <p:blipFill>
          <a:blip r:embed="rId15"/>
          <a:stretch>
            <a:fillRect/>
          </a:stretch>
        </p:blipFill>
        <p:spPr>
          <a:xfrm rot="1435800">
            <a:off x="769320" y="701640"/>
            <a:ext cx="567360" cy="567360"/>
          </a:xfrm>
          <a:prstGeom prst="rect">
            <a:avLst/>
          </a:prstGeom>
          <a:ln w="0">
            <a:noFill/>
          </a:ln>
        </p:spPr>
      </p:pic>
      <p:pic>
        <p:nvPicPr>
          <p:cNvPr id="15" name="Google Shape;31;p27" descr="C:\Users\Administrator\Desktop\Pushpin Dev\Assets\pushpinLeft.png"/>
          <p:cNvPicPr/>
          <p:nvPr/>
        </p:nvPicPr>
        <p:blipFill>
          <a:blip r:embed="rId15"/>
          <a:stretch>
            <a:fillRect/>
          </a:stretch>
        </p:blipFill>
        <p:spPr>
          <a:xfrm rot="4096200">
            <a:off x="7855560" y="749520"/>
            <a:ext cx="566640" cy="566640"/>
          </a:xfrm>
          <a:prstGeom prst="rect">
            <a:avLst/>
          </a:prstGeom>
          <a:ln w="0">
            <a:noFill/>
          </a:ln>
        </p:spPr>
      </p:pic>
      <p:sp>
        <p:nvSpPr>
          <p:cNvPr id="16" name="PlaceHolder 1"/>
          <p:cNvSpPr>
            <a:spLocks noGrp="1"/>
          </p:cNvSpPr>
          <p:nvPr>
            <p:ph type="title"/>
          </p:nvPr>
        </p:nvSpPr>
        <p:spPr>
          <a:xfrm>
            <a:off x="1727280" y="1794960"/>
            <a:ext cx="5723280" cy="182772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17" name="PlaceHolder 2"/>
          <p:cNvSpPr>
            <a:spLocks noGrp="1"/>
          </p:cNvSpPr>
          <p:nvPr>
            <p:ph type="dt" idx="1"/>
          </p:nvPr>
        </p:nvSpPr>
        <p:spPr>
          <a:xfrm>
            <a:off x="6770520" y="5357520"/>
            <a:ext cx="1213560" cy="364680"/>
          </a:xfrm>
          <a:prstGeom prst="rect">
            <a:avLst/>
          </a:prstGeom>
          <a:noFill/>
          <a:ln w="0">
            <a:noFill/>
          </a:ln>
        </p:spPr>
        <p:txBody>
          <a:bodyPr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18" name="PlaceHolder 3"/>
          <p:cNvSpPr>
            <a:spLocks noGrp="1"/>
          </p:cNvSpPr>
          <p:nvPr>
            <p:ph type="ftr" idx="2"/>
          </p:nvPr>
        </p:nvSpPr>
        <p:spPr>
          <a:xfrm>
            <a:off x="1173960" y="5357520"/>
            <a:ext cx="5034600" cy="364680"/>
          </a:xfrm>
          <a:prstGeom prst="rect">
            <a:avLst/>
          </a:prstGeom>
          <a:noFill/>
          <a:ln w="0">
            <a:noFill/>
          </a:ln>
        </p:spPr>
        <p:txBody>
          <a:bodyPr anchor="ctr">
            <a:noAutofit/>
          </a:bodyPr>
          <a:lstStyle>
            <a:lvl1pPr algn="ctr">
              <a:buNone/>
              <a:defRPr lang="en-US" sz="1400" b="0" strike="noStrike" spc="-1">
                <a:latin typeface="Times New Roman" panose="02020603050405020304"/>
              </a:defRPr>
            </a:lvl1pPr>
          </a:lstStyle>
          <a:p>
            <a:pPr algn="ctr">
              <a:buNone/>
            </a:pP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19" name="PlaceHolder 4"/>
          <p:cNvSpPr>
            <a:spLocks noGrp="1"/>
          </p:cNvSpPr>
          <p:nvPr>
            <p:ph type="sldNum" idx="3"/>
          </p:nvPr>
        </p:nvSpPr>
        <p:spPr>
          <a:xfrm>
            <a:off x="6213960" y="5357520"/>
            <a:ext cx="553680" cy="364680"/>
          </a:xfrm>
          <a:prstGeom prst="rect">
            <a:avLst/>
          </a:prstGeom>
          <a:noFill/>
          <a:ln w="0">
            <a:noFill/>
          </a:ln>
        </p:spPr>
        <p:txBody>
          <a:bodyPr anchor="ctr">
            <a:noAutofit/>
          </a:bodyPr>
          <a:lstStyle>
            <a:lvl1pPr algn="ct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ctr">
              <a:lnSpc>
                <a:spcPct val="100000"/>
              </a:lnSpc>
              <a:buNone/>
              <a:tabLst>
                <a:tab pos="0" algn="l"/>
              </a:tabLst>
            </a:pPr>
            <a:fld id="{9B9D883B-4B77-412A-908D-8A78A6ACA86D}"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0"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57" name="Google Shape;10;p26"/>
          <p:cNvGrpSpPr/>
          <p:nvPr/>
        </p:nvGrpSpPr>
        <p:grpSpPr>
          <a:xfrm>
            <a:off x="0" y="0"/>
            <a:ext cx="9143640" cy="6857640"/>
            <a:chOff x="0" y="0"/>
            <a:chExt cx="9143640" cy="6857640"/>
          </a:xfrm>
        </p:grpSpPr>
        <p:sp>
          <p:nvSpPr>
            <p:cNvPr id="58" name="Google Shape;11;p26"/>
            <p:cNvSpPr/>
            <p:nvPr/>
          </p:nvSpPr>
          <p:spPr>
            <a:xfrm>
              <a:off x="0" y="0"/>
              <a:ext cx="7162560" cy="6857640"/>
            </a:xfrm>
            <a:prstGeom prst="rect">
              <a:avLst/>
            </a:prstGeom>
            <a:gradFill rotWithShape="0">
              <a:gsLst>
                <a:gs pos="40000">
                  <a:srgbClr val="FEFEFE">
                    <a:alpha val="0"/>
                  </a:srgbClr>
                </a:gs>
                <a:gs pos="100000">
                  <a:srgbClr val="010101">
                    <a:alpha val="52156"/>
                  </a:srgbClr>
                </a:gs>
              </a:gsLst>
              <a:lin ang="8100000"/>
            </a:gradFill>
            <a:ln w="0">
              <a:noFill/>
            </a:ln>
          </p:spPr>
          <p:style>
            <a:lnRef idx="0">
              <a:scrgbClr r="0" g="0" b="0"/>
            </a:lnRef>
            <a:fillRef idx="0">
              <a:scrgbClr r="0" g="0" b="0"/>
            </a:fillRef>
            <a:effectRef idx="0">
              <a:scrgbClr r="0" g="0" b="0"/>
            </a:effectRef>
            <a:fontRef idx="minor"/>
          </p:style>
        </p:sp>
        <p:sp>
          <p:nvSpPr>
            <p:cNvPr id="59" name="Google Shape;12;p26"/>
            <p:cNvSpPr/>
            <p:nvPr/>
          </p:nvSpPr>
          <p:spPr>
            <a:xfrm>
              <a:off x="1143000" y="0"/>
              <a:ext cx="8000640" cy="6857640"/>
            </a:xfrm>
            <a:prstGeom prst="rect">
              <a:avLst/>
            </a:prstGeom>
            <a:gradFill rotWithShape="0">
              <a:gsLst>
                <a:gs pos="39000">
                  <a:srgbClr val="FEFEFE">
                    <a:alpha val="0"/>
                  </a:srgbClr>
                </a:gs>
                <a:gs pos="100000">
                  <a:srgbClr val="010101">
                    <a:alpha val="56078"/>
                  </a:srgbClr>
                </a:gs>
              </a:gsLst>
              <a:lin ang="2700000"/>
            </a:gradFill>
            <a:ln w="0">
              <a:noFill/>
            </a:ln>
          </p:spPr>
          <p:style>
            <a:lnRef idx="0">
              <a:scrgbClr r="0" g="0" b="0"/>
            </a:lnRef>
            <a:fillRef idx="0">
              <a:scrgbClr r="0" g="0" b="0"/>
            </a:fillRef>
            <a:effectRef idx="0">
              <a:scrgbClr r="0" g="0" b="0"/>
            </a:effectRef>
            <a:fontRef idx="minor"/>
          </p:style>
        </p:sp>
      </p:grpSp>
      <p:sp>
        <p:nvSpPr>
          <p:cNvPr id="60" name="Google Shape;13;p26"/>
          <p:cNvSpPr/>
          <p:nvPr/>
        </p:nvSpPr>
        <p:spPr>
          <a:xfrm rot="10800000">
            <a:off x="628920" y="6069960"/>
            <a:ext cx="7920720" cy="536760"/>
          </a:xfrm>
          <a:custGeom>
            <a:avLst/>
            <a:gdLst/>
            <a:ahLst/>
            <a:cxnLst/>
            <a:rect l="l" t="t" r="r" b="b"/>
            <a:pathLst>
              <a:path w="7955280" h="495300">
                <a:moveTo>
                  <a:pt x="0" y="495300"/>
                </a:moveTo>
                <a:lnTo>
                  <a:pt x="169546" y="0"/>
                </a:lnTo>
                <a:lnTo>
                  <a:pt x="3966210" y="95250"/>
                </a:lnTo>
                <a:lnTo>
                  <a:pt x="7785734" y="0"/>
                </a:lnTo>
                <a:lnTo>
                  <a:pt x="7955280" y="495300"/>
                </a:lnTo>
                <a:lnTo>
                  <a:pt x="0" y="495300"/>
                </a:lnTo>
                <a:close/>
              </a:path>
            </a:pathLst>
          </a:custGeom>
          <a:gradFill rotWithShape="0">
            <a:gsLst>
              <a:gs pos="0">
                <a:srgbClr val="010101">
                  <a:alpha val="34117"/>
                </a:srgbClr>
              </a:gs>
              <a:gs pos="100000">
                <a:srgbClr val="010101">
                  <a:alpha val="2627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61" name="Google Shape;14;p26"/>
          <p:cNvSpPr/>
          <p:nvPr/>
        </p:nvSpPr>
        <p:spPr>
          <a:xfrm>
            <a:off x="731520" y="575280"/>
            <a:ext cx="7695720" cy="5714640"/>
          </a:xfrm>
          <a:prstGeom prst="rect">
            <a:avLst/>
          </a:prstGeom>
          <a:solidFill>
            <a:srgbClr val="FEFEFE"/>
          </a:solid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sp>
        <p:nvSpPr>
          <p:cNvPr id="62" name="Google Shape;15;p26"/>
          <p:cNvSpPr/>
          <p:nvPr/>
        </p:nvSpPr>
        <p:spPr>
          <a:xfrm>
            <a:off x="731520" y="576000"/>
            <a:ext cx="7695720" cy="5714640"/>
          </a:xfrm>
          <a:prstGeom prst="rect">
            <a:avLst/>
          </a:prstGeom>
          <a:blipFill rotWithShape="0">
            <a:blip r:embed="rId14">
              <a:alphaModFix amt="20000"/>
            </a:blip>
            <a:srcRect/>
          </a:blip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pic>
        <p:nvPicPr>
          <p:cNvPr id="63" name="Google Shape;16;p26" descr="C:\Users\Administrator\Desktop\Pushpin Dev\Assets\pushpinLeft.png"/>
          <p:cNvPicPr/>
          <p:nvPr/>
        </p:nvPicPr>
        <p:blipFill>
          <a:blip r:embed="rId15"/>
          <a:stretch>
            <a:fillRect/>
          </a:stretch>
        </p:blipFill>
        <p:spPr>
          <a:xfrm rot="1435800">
            <a:off x="543600" y="272520"/>
            <a:ext cx="567360" cy="567360"/>
          </a:xfrm>
          <a:prstGeom prst="rect">
            <a:avLst/>
          </a:prstGeom>
          <a:ln w="0">
            <a:noFill/>
          </a:ln>
        </p:spPr>
      </p:pic>
      <p:pic>
        <p:nvPicPr>
          <p:cNvPr id="64" name="Google Shape;17;p26" descr="C:\Users\Administrator\Desktop\Pushpin Dev\Assets\pushpinLeft.png"/>
          <p:cNvPicPr/>
          <p:nvPr/>
        </p:nvPicPr>
        <p:blipFill>
          <a:blip r:embed="rId15"/>
          <a:stretch>
            <a:fillRect/>
          </a:stretch>
        </p:blipFill>
        <p:spPr>
          <a:xfrm rot="4096200">
            <a:off x="8115120" y="298080"/>
            <a:ext cx="566640" cy="566640"/>
          </a:xfrm>
          <a:prstGeom prst="rect">
            <a:avLst/>
          </a:prstGeom>
          <a:ln w="0">
            <a:noFill/>
          </a:ln>
        </p:spPr>
      </p:pic>
      <p:sp>
        <p:nvSpPr>
          <p:cNvPr id="6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66" name="PlaceHolder 2"/>
          <p:cNvSpPr>
            <a:spLocks noGrp="1"/>
          </p:cNvSpPr>
          <p:nvPr>
            <p:ph type="dt" idx="4"/>
          </p:nvPr>
        </p:nvSpPr>
        <p:spPr>
          <a:xfrm>
            <a:off x="6454440" y="5809320"/>
            <a:ext cx="1213560" cy="364680"/>
          </a:xfrm>
          <a:prstGeom prst="rect">
            <a:avLst/>
          </a:prstGeom>
          <a:noFill/>
          <a:ln w="0">
            <a:noFill/>
          </a:ln>
        </p:spPr>
        <p:txBody>
          <a:bodyPr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67" name="PlaceHolder 3"/>
          <p:cNvSpPr>
            <a:spLocks noGrp="1"/>
          </p:cNvSpPr>
          <p:nvPr>
            <p:ph type="ftr" idx="5"/>
          </p:nvPr>
        </p:nvSpPr>
        <p:spPr>
          <a:xfrm>
            <a:off x="914400" y="5809320"/>
            <a:ext cx="5539680" cy="364680"/>
          </a:xfrm>
          <a:prstGeom prst="rect">
            <a:avLst/>
          </a:prstGeom>
          <a:noFill/>
          <a:ln w="0">
            <a:noFill/>
          </a:ln>
        </p:spPr>
        <p:txBody>
          <a:bodyPr anchor="ctr">
            <a:noAutofit/>
          </a:bodyPr>
          <a:lstStyle>
            <a:lvl1pPr algn="ctr">
              <a:buNone/>
              <a:defRPr lang="en-US" sz="1400" b="0" strike="noStrike" spc="-1">
                <a:latin typeface="Times New Roman" panose="02020603050405020304"/>
              </a:defRPr>
            </a:lvl1pPr>
          </a:lstStyle>
          <a:p>
            <a:pPr algn="ctr">
              <a:buNone/>
            </a:pP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68" name="PlaceHolder 4"/>
          <p:cNvSpPr>
            <a:spLocks noGrp="1"/>
          </p:cNvSpPr>
          <p:nvPr>
            <p:ph type="sldNum" idx="6"/>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FCF802C3-1064-4DF6-BB3C-15344D275614}"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69" name="PlaceHolder 5"/>
          <p:cNvSpPr>
            <a:spLocks noGrp="1"/>
          </p:cNvSpPr>
          <p:nvPr>
            <p:ph type="body"/>
          </p:nvPr>
        </p:nvSpPr>
        <p:spPr>
          <a:xfrm>
            <a:off x="1298520" y="2121480"/>
            <a:ext cx="3200040" cy="3602520"/>
          </a:xfrm>
          <a:prstGeom prst="rect">
            <a:avLst/>
          </a:prstGeom>
          <a:noFill/>
          <a:ln w="0">
            <a:noFill/>
          </a:ln>
        </p:spPr>
        <p:txBody>
          <a:bodyPr lIns="0" tIns="0" rIns="0" bIns="0" anchor="t">
            <a:normAutofit fontScale="67000"/>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
        <p:nvSpPr>
          <p:cNvPr id="70" name="PlaceHolder 6"/>
          <p:cNvSpPr>
            <a:spLocks noGrp="1"/>
          </p:cNvSpPr>
          <p:nvPr>
            <p:ph type="body"/>
          </p:nvPr>
        </p:nvSpPr>
        <p:spPr>
          <a:xfrm>
            <a:off x="4663440" y="2119320"/>
            <a:ext cx="3200040" cy="3604680"/>
          </a:xfrm>
          <a:prstGeom prst="rect">
            <a:avLst/>
          </a:prstGeom>
          <a:noFill/>
          <a:ln w="0">
            <a:noFill/>
          </a:ln>
        </p:spPr>
        <p:txBody>
          <a:bodyPr lIns="0" tIns="0" rIns="0" bIns="0" anchor="t">
            <a:normAutofit fontScale="67000"/>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107" name="Google Shape;10;p26"/>
          <p:cNvGrpSpPr/>
          <p:nvPr/>
        </p:nvGrpSpPr>
        <p:grpSpPr>
          <a:xfrm>
            <a:off x="0" y="0"/>
            <a:ext cx="9143640" cy="6857640"/>
            <a:chOff x="0" y="0"/>
            <a:chExt cx="9143640" cy="6857640"/>
          </a:xfrm>
        </p:grpSpPr>
        <p:sp>
          <p:nvSpPr>
            <p:cNvPr id="108" name="Google Shape;11;p26"/>
            <p:cNvSpPr/>
            <p:nvPr/>
          </p:nvSpPr>
          <p:spPr>
            <a:xfrm>
              <a:off x="0" y="0"/>
              <a:ext cx="7162560" cy="6857640"/>
            </a:xfrm>
            <a:prstGeom prst="rect">
              <a:avLst/>
            </a:prstGeom>
            <a:gradFill rotWithShape="0">
              <a:gsLst>
                <a:gs pos="40000">
                  <a:srgbClr val="FEFEFE">
                    <a:alpha val="0"/>
                  </a:srgbClr>
                </a:gs>
                <a:gs pos="100000">
                  <a:srgbClr val="010101">
                    <a:alpha val="52156"/>
                  </a:srgbClr>
                </a:gs>
              </a:gsLst>
              <a:lin ang="8100000"/>
            </a:gradFill>
            <a:ln w="0">
              <a:noFill/>
            </a:ln>
          </p:spPr>
          <p:style>
            <a:lnRef idx="0">
              <a:scrgbClr r="0" g="0" b="0"/>
            </a:lnRef>
            <a:fillRef idx="0">
              <a:scrgbClr r="0" g="0" b="0"/>
            </a:fillRef>
            <a:effectRef idx="0">
              <a:scrgbClr r="0" g="0" b="0"/>
            </a:effectRef>
            <a:fontRef idx="minor"/>
          </p:style>
        </p:sp>
        <p:sp>
          <p:nvSpPr>
            <p:cNvPr id="109" name="Google Shape;12;p26"/>
            <p:cNvSpPr/>
            <p:nvPr/>
          </p:nvSpPr>
          <p:spPr>
            <a:xfrm>
              <a:off x="1143000" y="0"/>
              <a:ext cx="8000640" cy="6857640"/>
            </a:xfrm>
            <a:prstGeom prst="rect">
              <a:avLst/>
            </a:prstGeom>
            <a:gradFill rotWithShape="0">
              <a:gsLst>
                <a:gs pos="39000">
                  <a:srgbClr val="FEFEFE">
                    <a:alpha val="0"/>
                  </a:srgbClr>
                </a:gs>
                <a:gs pos="100000">
                  <a:srgbClr val="010101">
                    <a:alpha val="56078"/>
                  </a:srgbClr>
                </a:gs>
              </a:gsLst>
              <a:lin ang="2700000"/>
            </a:gradFill>
            <a:ln w="0">
              <a:noFill/>
            </a:ln>
          </p:spPr>
          <p:style>
            <a:lnRef idx="0">
              <a:scrgbClr r="0" g="0" b="0"/>
            </a:lnRef>
            <a:fillRef idx="0">
              <a:scrgbClr r="0" g="0" b="0"/>
            </a:fillRef>
            <a:effectRef idx="0">
              <a:scrgbClr r="0" g="0" b="0"/>
            </a:effectRef>
            <a:fontRef idx="minor"/>
          </p:style>
        </p:sp>
      </p:grpSp>
      <p:sp>
        <p:nvSpPr>
          <p:cNvPr id="110" name="Google Shape;13;p26"/>
          <p:cNvSpPr/>
          <p:nvPr/>
        </p:nvSpPr>
        <p:spPr>
          <a:xfrm rot="10800000">
            <a:off x="628920" y="6069960"/>
            <a:ext cx="7920720" cy="536760"/>
          </a:xfrm>
          <a:custGeom>
            <a:avLst/>
            <a:gdLst/>
            <a:ahLst/>
            <a:cxnLst/>
            <a:rect l="l" t="t" r="r" b="b"/>
            <a:pathLst>
              <a:path w="7955280" h="495300">
                <a:moveTo>
                  <a:pt x="0" y="495300"/>
                </a:moveTo>
                <a:lnTo>
                  <a:pt x="169546" y="0"/>
                </a:lnTo>
                <a:lnTo>
                  <a:pt x="3966210" y="95250"/>
                </a:lnTo>
                <a:lnTo>
                  <a:pt x="7785734" y="0"/>
                </a:lnTo>
                <a:lnTo>
                  <a:pt x="7955280" y="495300"/>
                </a:lnTo>
                <a:lnTo>
                  <a:pt x="0" y="495300"/>
                </a:lnTo>
                <a:close/>
              </a:path>
            </a:pathLst>
          </a:custGeom>
          <a:gradFill rotWithShape="0">
            <a:gsLst>
              <a:gs pos="0">
                <a:srgbClr val="010101">
                  <a:alpha val="34117"/>
                </a:srgbClr>
              </a:gs>
              <a:gs pos="100000">
                <a:srgbClr val="010101">
                  <a:alpha val="2627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111" name="Google Shape;14;p26"/>
          <p:cNvSpPr/>
          <p:nvPr/>
        </p:nvSpPr>
        <p:spPr>
          <a:xfrm>
            <a:off x="731520" y="575280"/>
            <a:ext cx="7695720" cy="5714640"/>
          </a:xfrm>
          <a:prstGeom prst="rect">
            <a:avLst/>
          </a:prstGeom>
          <a:solidFill>
            <a:srgbClr val="FEFEFE"/>
          </a:solid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sp>
        <p:nvSpPr>
          <p:cNvPr id="112" name="Google Shape;15;p26"/>
          <p:cNvSpPr/>
          <p:nvPr/>
        </p:nvSpPr>
        <p:spPr>
          <a:xfrm>
            <a:off x="731520" y="576000"/>
            <a:ext cx="7695720" cy="5714640"/>
          </a:xfrm>
          <a:prstGeom prst="rect">
            <a:avLst/>
          </a:prstGeom>
          <a:blipFill rotWithShape="0">
            <a:blip r:embed="rId14">
              <a:alphaModFix amt="20000"/>
            </a:blip>
            <a:srcRect/>
          </a:blipFill>
          <a:ln w="0">
            <a:noFill/>
          </a:ln>
          <a:effectLst>
            <a:outerShdw blurRad="101520" dist="50760" dir="5400000" rotWithShape="0">
              <a:srgbClr val="000000">
                <a:alpha val="20000"/>
              </a:srgbClr>
            </a:outerShdw>
          </a:effectLst>
        </p:spPr>
        <p:style>
          <a:lnRef idx="0">
            <a:scrgbClr r="0" g="0" b="0"/>
          </a:lnRef>
          <a:fillRef idx="0">
            <a:scrgbClr r="0" g="0" b="0"/>
          </a:fillRef>
          <a:effectRef idx="0">
            <a:scrgbClr r="0" g="0" b="0"/>
          </a:effectRef>
          <a:fontRef idx="minor"/>
        </p:style>
      </p:sp>
      <p:pic>
        <p:nvPicPr>
          <p:cNvPr id="113" name="Google Shape;16;p26" descr="C:\Users\Administrator\Desktop\Pushpin Dev\Assets\pushpinLeft.png"/>
          <p:cNvPicPr/>
          <p:nvPr/>
        </p:nvPicPr>
        <p:blipFill>
          <a:blip r:embed="rId15"/>
          <a:stretch>
            <a:fillRect/>
          </a:stretch>
        </p:blipFill>
        <p:spPr>
          <a:xfrm rot="1435800">
            <a:off x="543600" y="272520"/>
            <a:ext cx="567360" cy="567360"/>
          </a:xfrm>
          <a:prstGeom prst="rect">
            <a:avLst/>
          </a:prstGeom>
          <a:ln w="0">
            <a:noFill/>
          </a:ln>
        </p:spPr>
      </p:pic>
      <p:pic>
        <p:nvPicPr>
          <p:cNvPr id="114" name="Google Shape;17;p26" descr="C:\Users\Administrator\Desktop\Pushpin Dev\Assets\pushpinLeft.png"/>
          <p:cNvPicPr/>
          <p:nvPr/>
        </p:nvPicPr>
        <p:blipFill>
          <a:blip r:embed="rId15"/>
          <a:stretch>
            <a:fillRect/>
          </a:stretch>
        </p:blipFill>
        <p:spPr>
          <a:xfrm rot="4096200">
            <a:off x="8115120" y="298080"/>
            <a:ext cx="566640" cy="566640"/>
          </a:xfrm>
          <a:prstGeom prst="rect">
            <a:avLst/>
          </a:prstGeom>
          <a:ln w="0">
            <a:noFill/>
          </a:ln>
        </p:spPr>
      </p:pic>
      <p:sp>
        <p:nvSpPr>
          <p:cNvPr id="115" name="PlaceHolder 1"/>
          <p:cNvSpPr>
            <a:spLocks noGrp="1"/>
          </p:cNvSpPr>
          <p:nvPr>
            <p:ph type="title"/>
          </p:nvPr>
        </p:nvSpPr>
        <p:spPr>
          <a:xfrm>
            <a:off x="1095120" y="817560"/>
            <a:ext cx="6964920" cy="120204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116" name="PlaceHolder 2"/>
          <p:cNvSpPr>
            <a:spLocks noGrp="1"/>
          </p:cNvSpPr>
          <p:nvPr>
            <p:ph type="body"/>
          </p:nvPr>
        </p:nvSpPr>
        <p:spPr>
          <a:xfrm>
            <a:off x="1463040" y="2119320"/>
            <a:ext cx="6195960" cy="360360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
        <p:nvSpPr>
          <p:cNvPr id="117" name="PlaceHolder 3"/>
          <p:cNvSpPr>
            <a:spLocks noGrp="1"/>
          </p:cNvSpPr>
          <p:nvPr>
            <p:ph type="dt" idx="7"/>
          </p:nvPr>
        </p:nvSpPr>
        <p:spPr>
          <a:xfrm>
            <a:off x="6454440" y="5809320"/>
            <a:ext cx="1213560" cy="364680"/>
          </a:xfrm>
          <a:prstGeom prst="rect">
            <a:avLst/>
          </a:prstGeom>
          <a:noFill/>
          <a:ln w="0">
            <a:noFill/>
          </a:ln>
        </p:spPr>
        <p:txBody>
          <a:bodyPr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118" name="PlaceHolder 4"/>
          <p:cNvSpPr>
            <a:spLocks noGrp="1"/>
          </p:cNvSpPr>
          <p:nvPr>
            <p:ph type="ftr" idx="8"/>
          </p:nvPr>
        </p:nvSpPr>
        <p:spPr>
          <a:xfrm>
            <a:off x="914400" y="5809320"/>
            <a:ext cx="5539680" cy="364680"/>
          </a:xfrm>
          <a:prstGeom prst="rect">
            <a:avLst/>
          </a:prstGeom>
          <a:noFill/>
          <a:ln w="0">
            <a:noFill/>
          </a:ln>
        </p:spPr>
        <p:txBody>
          <a:bodyPr anchor="ctr">
            <a:noAutofit/>
          </a:bodyPr>
          <a:lstStyle>
            <a:lvl1pPr algn="ctr">
              <a:buNone/>
              <a:defRPr lang="en-US" sz="1400" b="0" strike="noStrike" spc="-1">
                <a:latin typeface="Times New Roman" panose="02020603050405020304"/>
              </a:defRPr>
            </a:lvl1pPr>
          </a:lstStyle>
          <a:p>
            <a:pPr algn="ctr">
              <a:buNone/>
            </a:pP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119" name="PlaceHolder 5"/>
          <p:cNvSpPr>
            <a:spLocks noGrp="1"/>
          </p:cNvSpPr>
          <p:nvPr>
            <p:ph type="sldNum" idx="9"/>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23626C6C-2F24-4167-BDF0-BA02A0D0BC32}"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hyperlink" Target="https://github.com/ansible/ansible-examples" TargetMode="External"/><Relationship Id="rId1" Type="http://schemas.openxmlformats.org/officeDocument/2006/relationships/hyperlink" Target="https://docs.ansible.com/ansible/latest/playbook_guide/playbooks_intro.html#about-playboo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hyperlink" Target="https://www.sumologic.com/application/apach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79640" y="1268640"/>
            <a:ext cx="6912360" cy="935640"/>
          </a:xfrm>
          <a:prstGeom prst="rect">
            <a:avLst/>
          </a:prstGeom>
          <a:noFill/>
          <a:ln w="0">
            <a:noFill/>
          </a:ln>
        </p:spPr>
        <p:txBody>
          <a:bodyPr anchor="b">
            <a:noAutofit/>
          </a:bodyPr>
          <a:lstStyle/>
          <a:p>
            <a:pPr algn="ctr">
              <a:lnSpc>
                <a:spcPct val="100000"/>
              </a:lnSpc>
              <a:buNone/>
              <a:tabLst>
                <a:tab pos="0" algn="l"/>
              </a:tabLst>
            </a:pPr>
            <a:r>
              <a:rPr lang="en-US" sz="1800" b="1" strike="noStrike" spc="-1">
                <a:solidFill>
                  <a:srgbClr val="000000"/>
                </a:solidFill>
                <a:latin typeface="Times New Roman" panose="02020603050405020304"/>
                <a:ea typeface="Times New Roman" panose="02020603050405020304"/>
              </a:rPr>
              <a:t>INSTITUTE FOR ADVANCED COMPUTING AND</a:t>
            </a:r>
            <a:r>
              <a:rPr lang="en-US" sz="1800" b="0" strike="noStrike" spc="-1">
                <a:solidFill>
                  <a:srgbClr val="000000"/>
                </a:solidFill>
                <a:latin typeface="Times New Roman" panose="02020603050405020304"/>
                <a:ea typeface="Times New Roman" panose="02020603050405020304"/>
              </a:rPr>
              <a:t> </a:t>
            </a:r>
            <a:br>
              <a:rPr sz="1800"/>
            </a:br>
            <a:r>
              <a:rPr lang="en-US" sz="1800" b="1" strike="noStrike" spc="-1">
                <a:solidFill>
                  <a:srgbClr val="000000"/>
                </a:solidFill>
                <a:latin typeface="Times New Roman" panose="02020603050405020304"/>
                <a:ea typeface="Times New Roman" panose="02020603050405020304"/>
              </a:rPr>
              <a:t>SOFTWARE DEVELOPMENT</a:t>
            </a:r>
            <a:br>
              <a:rPr sz="1800"/>
            </a:br>
            <a:r>
              <a:rPr lang="en-US" sz="1800" b="1" strike="noStrike" spc="-1">
                <a:solidFill>
                  <a:srgbClr val="000000"/>
                </a:solidFill>
                <a:latin typeface="Times New Roman" panose="02020603050405020304"/>
                <a:ea typeface="Times New Roman" panose="02020603050405020304"/>
              </a:rPr>
              <a:t>  AKURDI, PUNE</a:t>
            </a:r>
            <a:endParaRPr lang="en-US" sz="1800" b="0" strike="noStrike" spc="-1">
              <a:solidFill>
                <a:srgbClr val="000000"/>
              </a:solidFill>
              <a:latin typeface="Arial" panose="020B0604020202020204"/>
            </a:endParaRPr>
          </a:p>
        </p:txBody>
      </p:sp>
      <p:sp>
        <p:nvSpPr>
          <p:cNvPr id="163" name="PlaceHolder 2"/>
          <p:cNvSpPr>
            <a:spLocks noGrp="1"/>
          </p:cNvSpPr>
          <p:nvPr>
            <p:ph type="subTitle"/>
          </p:nvPr>
        </p:nvSpPr>
        <p:spPr>
          <a:xfrm>
            <a:off x="1367790" y="2449195"/>
            <a:ext cx="6408420" cy="805180"/>
          </a:xfrm>
          <a:prstGeom prst="rect">
            <a:avLst/>
          </a:prstGeom>
          <a:noFill/>
          <a:ln w="0">
            <a:noFill/>
          </a:ln>
        </p:spPr>
        <p:txBody>
          <a:bodyPr anchor="t">
            <a:noAutofit/>
          </a:bodyPr>
          <a:lstStyle/>
          <a:p>
            <a:pPr algn="ctr">
              <a:lnSpc>
                <a:spcPct val="100000"/>
              </a:lnSpc>
              <a:buNone/>
              <a:tabLst>
                <a:tab pos="0" algn="l"/>
              </a:tabLst>
            </a:pPr>
            <a:r>
              <a:rPr lang="en-US" sz="1800" b="0" strike="noStrike" spc="-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"Seamless Deployments:Orchestrating AWS DevOps CI/CD with</a:t>
            </a:r>
            <a:endParaRPr lang="en-US" sz="1800" b="0" strike="noStrike" spc="-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a:p>
            <a:pPr algn="ctr">
              <a:lnSpc>
                <a:spcPct val="100000"/>
              </a:lnSpc>
              <a:buNone/>
              <a:tabLst>
                <a:tab pos="0" algn="l"/>
              </a:tabLst>
            </a:pPr>
            <a:r>
              <a:rPr lang="en-US" sz="1800" b="0" strike="noStrike" spc="-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GitHub, Jenkins, Ansible, and Docker"</a:t>
            </a:r>
            <a:endParaRPr lang="en-US" sz="1800" b="0" strike="noStrike" spc="-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p:txBody>
      </p:sp>
      <p:sp>
        <p:nvSpPr>
          <p:cNvPr id="164" name="PlaceHolder 3"/>
          <p:cNvSpPr>
            <a:spLocks noGrp="1"/>
          </p:cNvSpPr>
          <p:nvPr>
            <p:ph type="sldNum" idx="13"/>
          </p:nvPr>
        </p:nvSpPr>
        <p:spPr>
          <a:xfrm>
            <a:off x="6213960" y="5357520"/>
            <a:ext cx="553680" cy="364680"/>
          </a:xfrm>
          <a:prstGeom prst="rect">
            <a:avLst/>
          </a:prstGeom>
          <a:noFill/>
          <a:ln w="0">
            <a:noFill/>
          </a:ln>
        </p:spPr>
        <p:txBody>
          <a:bodyPr anchor="ctr">
            <a:noAutofit/>
          </a:bodyPr>
          <a:lstStyle>
            <a:lvl1pPr algn="ct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ctr">
              <a:lnSpc>
                <a:spcPct val="100000"/>
              </a:lnSpc>
              <a:buNone/>
              <a:tabLst>
                <a:tab pos="0" algn="l"/>
              </a:tabLst>
            </a:pPr>
            <a:fld id="{56879193-931E-46B6-9A40-6D014A73A90E}"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165" name="Google Shape;127;p1" descr="https://lh6.googleusercontent.com/hRJiQcE1A-jg9XTc5cjxbt2UcCZFw7qmNIaRdT3juocj9J2CgAkp1_fzu1unWaLG3JDjX2KVoAMN0vu_5jCaMncp0jVj63chdThCUfjbZd93uN3s1Y9eo_LHdd3g-R4FewjzMqbzGQIdWaMJVRkpIQ"/>
          <p:cNvPicPr/>
          <p:nvPr/>
        </p:nvPicPr>
        <p:blipFill>
          <a:blip r:embed="rId1"/>
          <a:stretch>
            <a:fillRect/>
          </a:stretch>
        </p:blipFill>
        <p:spPr>
          <a:xfrm>
            <a:off x="227520" y="123480"/>
            <a:ext cx="599760" cy="785160"/>
          </a:xfrm>
          <a:prstGeom prst="rect">
            <a:avLst/>
          </a:prstGeom>
          <a:ln w="0">
            <a:noFill/>
          </a:ln>
        </p:spPr>
      </p:pic>
      <p:sp>
        <p:nvSpPr>
          <p:cNvPr id="166" name="Google Shape;128;p1"/>
          <p:cNvSpPr/>
          <p:nvPr/>
        </p:nvSpPr>
        <p:spPr>
          <a:xfrm>
            <a:off x="2375835" y="3664340"/>
            <a:ext cx="4392000" cy="9220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b="0" strike="noStrike" spc="-1">
                <a:solidFill>
                  <a:srgbClr val="000000"/>
                </a:solidFill>
                <a:latin typeface="Times New Roman" panose="02020603050405020304" pitchFamily="18" charset="0"/>
                <a:ea typeface="Libre Franklin"/>
                <a:cs typeface="Times New Roman" panose="02020603050405020304" pitchFamily="18" charset="0"/>
              </a:rPr>
              <a:t>Group No. 4</a:t>
            </a:r>
            <a:endParaRPr lang="en-US" b="0" strike="noStrike" spc="-1">
              <a:latin typeface="Times New Roman" panose="02020603050405020304" pitchFamily="18" charset="0"/>
              <a:cs typeface="Times New Roman" panose="02020603050405020304" pitchFamily="18" charset="0"/>
            </a:endParaRPr>
          </a:p>
          <a:p>
            <a:pPr algn="ctr">
              <a:lnSpc>
                <a:spcPct val="100000"/>
              </a:lnSpc>
              <a:buNone/>
              <a:tabLst>
                <a:tab pos="0" algn="l"/>
              </a:tabLst>
            </a:pPr>
            <a:r>
              <a:rPr lang="en-US" b="0" strike="noStrike" spc="-1">
                <a:solidFill>
                  <a:srgbClr val="000000"/>
                </a:solidFill>
                <a:latin typeface="Times New Roman" panose="02020603050405020304" pitchFamily="18" charset="0"/>
                <a:ea typeface="Libre Franklin"/>
                <a:cs typeface="Times New Roman" panose="02020603050405020304" pitchFamily="18" charset="0"/>
              </a:rPr>
              <a:t>Chinmay Ghate (233411)</a:t>
            </a:r>
            <a:endParaRPr lang="en-US" b="0" strike="noStrike" spc="-1">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US" b="0" strike="noStrike" spc="-1">
              <a:latin typeface="Times New Roman" panose="02020603050405020304" pitchFamily="18" charset="0"/>
              <a:cs typeface="Times New Roman" panose="02020603050405020304" pitchFamily="18" charset="0"/>
            </a:endParaRPr>
          </a:p>
        </p:txBody>
      </p:sp>
      <p:sp>
        <p:nvSpPr>
          <p:cNvPr id="167" name="Google Shape;129;p1"/>
          <p:cNvSpPr/>
          <p:nvPr/>
        </p:nvSpPr>
        <p:spPr>
          <a:xfrm>
            <a:off x="1259640" y="4996800"/>
            <a:ext cx="2349360" cy="58356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600" b="0" strike="noStrike" spc="-1">
                <a:latin typeface="Arial" panose="020B0604020202020204"/>
              </a:rPr>
              <a:t>PROJECT GUIDE</a:t>
            </a:r>
            <a:endParaRPr lang="en-US" sz="1600" b="0" strike="noStrike" spc="-1">
              <a:latin typeface="Arial" panose="020B0604020202020204"/>
            </a:endParaRPr>
          </a:p>
          <a:p>
            <a:pPr>
              <a:lnSpc>
                <a:spcPct val="100000"/>
              </a:lnSpc>
              <a:buNone/>
              <a:tabLst>
                <a:tab pos="0" algn="l"/>
              </a:tabLst>
            </a:pPr>
            <a:r>
              <a:rPr lang="en-US" sz="1600" b="0" strike="noStrike" spc="-1">
                <a:solidFill>
                  <a:srgbClr val="000000"/>
                </a:solidFill>
                <a:latin typeface="Times New Roman" panose="02020603050405020304"/>
                <a:ea typeface="Times New Roman" panose="02020603050405020304"/>
              </a:rPr>
              <a:t>MR.KARTIK AWARI</a:t>
            </a:r>
            <a:endParaRPr lang="en-US" sz="1600" b="0" strike="noStrike" spc="-1">
              <a:latin typeface="Arial" panose="020B0604020202020204"/>
            </a:endParaRPr>
          </a:p>
        </p:txBody>
      </p:sp>
      <p:sp>
        <p:nvSpPr>
          <p:cNvPr id="168" name="Google Shape;130;p1"/>
          <p:cNvSpPr/>
          <p:nvPr/>
        </p:nvSpPr>
        <p:spPr>
          <a:xfrm>
            <a:off x="5497195" y="5068570"/>
            <a:ext cx="2674620" cy="58356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en-US" sz="1600" b="0" strike="noStrike" spc="-1">
                <a:latin typeface="Arial" panose="020B0604020202020204"/>
              </a:rPr>
              <a:t>CENTRE COORDINATOR</a:t>
            </a:r>
            <a:endParaRPr lang="en-US" sz="1600" b="0" strike="noStrike" spc="-1">
              <a:latin typeface="Arial" panose="020B0604020202020204"/>
            </a:endParaRPr>
          </a:p>
          <a:p>
            <a:pPr>
              <a:lnSpc>
                <a:spcPct val="100000"/>
              </a:lnSpc>
              <a:buNone/>
              <a:tabLst>
                <a:tab pos="0" algn="l"/>
              </a:tabLst>
            </a:pPr>
            <a:r>
              <a:rPr lang="en-US" sz="1600" b="0" strike="noStrike" spc="-1">
                <a:solidFill>
                  <a:srgbClr val="000000"/>
                </a:solidFill>
                <a:latin typeface="Times New Roman" panose="02020603050405020304"/>
                <a:ea typeface="Times New Roman" panose="02020603050405020304"/>
              </a:rPr>
              <a:t>MR.ROHIT PURANIK</a:t>
            </a:r>
            <a:endParaRPr lang="en-US" sz="1600" b="0" strike="noStrike" spc="-1">
              <a:latin typeface="Arial" panose="020B0604020202020204"/>
            </a:endParaRPr>
          </a:p>
        </p:txBody>
      </p:sp>
      <p:sp>
        <p:nvSpPr>
          <p:cNvPr id="169" name="Google Shape;132;p1"/>
          <p:cNvSpPr/>
          <p:nvPr/>
        </p:nvSpPr>
        <p:spPr>
          <a:xfrm>
            <a:off x="155520" y="-144360"/>
            <a:ext cx="304560" cy="304560"/>
          </a:xfrm>
          <a:prstGeom prst="rect">
            <a:avLst/>
          </a:prstGeom>
          <a:noFill/>
          <a:ln w="0">
            <a:noFill/>
          </a:ln>
        </p:spPr>
        <p:style>
          <a:lnRef idx="0">
            <a:scrgbClr r="0" g="0" b="0"/>
          </a:lnRef>
          <a:fillRef idx="0">
            <a:scrgbClr r="0" g="0" b="0"/>
          </a:fillRef>
          <a:effectRef idx="0">
            <a:scrgbClr r="0" g="0" b="0"/>
          </a:effectRef>
          <a:fontRef idx="minor"/>
        </p:style>
      </p:sp>
      <p:sp>
        <p:nvSpPr>
          <p:cNvPr id="170" name="Google Shape;133;p1"/>
          <p:cNvSpPr/>
          <p:nvPr/>
        </p:nvSpPr>
        <p:spPr>
          <a:xfrm>
            <a:off x="307800" y="7920"/>
            <a:ext cx="304560" cy="304560"/>
          </a:xfrm>
          <a:prstGeom prst="rect">
            <a:avLst/>
          </a:prstGeom>
          <a:noFill/>
          <a:ln w="0">
            <a:noFill/>
          </a:ln>
        </p:spPr>
        <p:style>
          <a:lnRef idx="0">
            <a:scrgbClr r="0" g="0" b="0"/>
          </a:lnRef>
          <a:fillRef idx="0">
            <a:scrgbClr r="0" g="0" b="0"/>
          </a:fillRef>
          <a:effectRef idx="0">
            <a:scrgbClr r="0" g="0" b="0"/>
          </a:effectRef>
          <a:fontRef idx="minor"/>
        </p:style>
      </p:sp>
      <p:pic>
        <p:nvPicPr>
          <p:cNvPr id="171" name="Google Shape;134;p1"/>
          <p:cNvPicPr/>
          <p:nvPr/>
        </p:nvPicPr>
        <p:blipFill>
          <a:blip r:embed="rId2"/>
          <a:stretch>
            <a:fillRect/>
          </a:stretch>
        </p:blipFill>
        <p:spPr>
          <a:xfrm>
            <a:off x="7056000" y="188640"/>
            <a:ext cx="1836000" cy="6181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095120" y="817560"/>
            <a:ext cx="6964920" cy="666720"/>
          </a:xfrm>
          <a:prstGeom prst="rect">
            <a:avLst/>
          </a:prstGeom>
          <a:noFill/>
          <a:ln w="0">
            <a:noFill/>
          </a:ln>
        </p:spPr>
        <p:txBody>
          <a:bodyPr anchor="ctr">
            <a:normAutofit/>
          </a:bodyPr>
          <a:lstStyle/>
          <a:p>
            <a:pPr>
              <a:lnSpc>
                <a:spcPct val="100000"/>
              </a:lnSpc>
              <a:buNone/>
              <a:tabLst>
                <a:tab pos="0" algn="l"/>
              </a:tabLst>
            </a:pPr>
            <a:r>
              <a:rPr lang="en-US" sz="1800" b="0" strike="noStrike" spc="-1" dirty="0">
                <a:solidFill>
                  <a:srgbClr val="000000"/>
                </a:solidFill>
                <a:latin typeface="Times New Roman" panose="02020603050405020304"/>
                <a:ea typeface="Times New Roman" panose="02020603050405020304"/>
              </a:rPr>
              <a:t>Ansible Playbook</a:t>
            </a:r>
            <a:endParaRPr lang="en-US" sz="1800" b="0" strike="noStrike" spc="-1" dirty="0">
              <a:solidFill>
                <a:srgbClr val="000000"/>
              </a:solidFill>
              <a:latin typeface="Arial" panose="020B0604020202020204"/>
            </a:endParaRPr>
          </a:p>
        </p:txBody>
      </p:sp>
      <p:sp>
        <p:nvSpPr>
          <p:cNvPr id="201" name="PlaceHolder 2"/>
          <p:cNvSpPr>
            <a:spLocks noGrp="1"/>
          </p:cNvSpPr>
          <p:nvPr>
            <p:ph type="sldNum" idx="22"/>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F4AED302-69A7-4283-A448-DDC658855193}"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 name="TextBox 1"/>
          <p:cNvSpPr txBox="1"/>
          <p:nvPr/>
        </p:nvSpPr>
        <p:spPr>
          <a:xfrm>
            <a:off x="868680" y="1484280"/>
            <a:ext cx="7479792" cy="369331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They contain Plays (which are the basic unit of Ansible execution). This is both an ‘execution concept’ and how we describe the files on which ansible-playbook operates. Playbooks are written in YAML and are easy to read, write, share and understand. To learn more about playbooks, see </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1"/>
              </a:rPr>
              <a:t>Ansible playbooks</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sz="1800" dirty="0">
                <a:effectLst/>
                <a:latin typeface="Times New Roman" panose="02020603050405020304" pitchFamily="18" charset="0"/>
                <a:ea typeface="Times New Roman" panose="02020603050405020304" pitchFamily="18" charset="0"/>
              </a:rPr>
              <a:t>Ansible Playbooks offer a repeatable, re-usable, simple configuration management and multi-machine deployment system, one that is well suited to deploying complex applications. If you need to execute a task with Ansible more than once, write a playbook and put it under source control. </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Then you can use the playbook to push out new configuration or confirm the configuration of remote systems. The playbooks in the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ansible-examples repository</a:t>
            </a:r>
            <a:r>
              <a:rPr lang="en-US" sz="1800" dirty="0">
                <a:effectLst/>
                <a:latin typeface="Times New Roman" panose="02020603050405020304" pitchFamily="18" charset="0"/>
                <a:ea typeface="Times New Roman" panose="02020603050405020304" pitchFamily="18" charset="0"/>
              </a:rPr>
              <a:t> illustrate many useful techniques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p:nvPr>
        </p:nvSpPr>
        <p:spPr>
          <a:xfrm>
            <a:off x="1347470" y="1604645"/>
            <a:ext cx="6362065" cy="3977005"/>
          </a:xfrm>
        </p:spPr>
        <p:txBody>
          <a:bodyPr>
            <a:normAutofit/>
          </a:bodyPr>
          <a:p>
            <a:r>
              <a:rPr lang="en-US" sz="2400">
                <a:latin typeface="Times New Roman" panose="02020603050405020304" pitchFamily="18" charset="0"/>
                <a:cs typeface="Times New Roman" panose="02020603050405020304" pitchFamily="18" charset="0"/>
              </a:rPr>
              <a:t>Docker</a:t>
            </a:r>
            <a:endParaRPr lang="en-US" sz="2400">
              <a:latin typeface="Times New Roman" panose="02020603050405020304" pitchFamily="18" charset="0"/>
              <a:cs typeface="Times New Roman" panose="02020603050405020304" pitchFamily="18" charset="0"/>
            </a:endParaRPr>
          </a:p>
          <a:p>
            <a:pPr marL="0" indent="457200">
              <a:buNone/>
            </a:pPr>
            <a:r>
              <a:rPr lang="en-US" sz="1800">
                <a:latin typeface="Times New Roman" panose="02020603050405020304" pitchFamily="18" charset="0"/>
                <a:cs typeface="Times New Roman" panose="02020603050405020304" pitchFamily="18" charset="0"/>
              </a:rPr>
              <a:t>Docker is a platform that enables developers to automate the deployment, scaling, and management of applications using containerization technology. Containers are lightweight, portable, and self-sufficient units that encapsulate an application and all its dependencies, including libraries, runtime, and settings, ensuring consistent behavior across different environments.</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095120" y="817560"/>
            <a:ext cx="6964920" cy="666720"/>
          </a:xfrm>
          <a:prstGeom prst="rect">
            <a:avLst/>
          </a:prstGeom>
          <a:noFill/>
          <a:ln w="0">
            <a:noFill/>
          </a:ln>
        </p:spPr>
        <p:txBody>
          <a:bodyPr anchor="ctr">
            <a:normAutofit/>
          </a:bodyPr>
          <a:lstStyle/>
          <a:p>
            <a:pPr>
              <a:lnSpc>
                <a:spcPct val="100000"/>
              </a:lnSpc>
              <a:buNone/>
              <a:tabLst>
                <a:tab pos="0" algn="l"/>
              </a:tabLst>
            </a:pPr>
            <a:r>
              <a:rPr lang="en-US" sz="2000" b="1" strike="noStrike" spc="-1" dirty="0" err="1">
                <a:solidFill>
                  <a:srgbClr val="000000"/>
                </a:solidFill>
                <a:latin typeface="Times New Roman" panose="02020603050405020304"/>
                <a:ea typeface="Times New Roman" panose="02020603050405020304"/>
              </a:rPr>
              <a:t>WebServer</a:t>
            </a:r>
            <a:r>
              <a:rPr lang="en-US" sz="2000" b="1" strike="noStrike" spc="-1" dirty="0">
                <a:solidFill>
                  <a:srgbClr val="000000"/>
                </a:solidFill>
                <a:latin typeface="Times New Roman" panose="02020603050405020304"/>
                <a:ea typeface="Times New Roman" panose="02020603050405020304"/>
              </a:rPr>
              <a:t>(Apache):</a:t>
            </a:r>
            <a:endParaRPr lang="en-US" sz="2000" b="1" strike="noStrike" spc="-1" dirty="0">
              <a:solidFill>
                <a:srgbClr val="000000"/>
              </a:solidFill>
              <a:latin typeface="Times New Roman" panose="02020603050405020304"/>
              <a:ea typeface="Times New Roman" panose="02020603050405020304"/>
            </a:endParaRPr>
          </a:p>
        </p:txBody>
      </p:sp>
      <p:sp>
        <p:nvSpPr>
          <p:cNvPr id="204" name="PlaceHolder 2"/>
          <p:cNvSpPr>
            <a:spLocks noGrp="1"/>
          </p:cNvSpPr>
          <p:nvPr>
            <p:ph type="sldNum" idx="23"/>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8873E68A-1011-4CA8-B849-EBDF1D194931}"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 name="TextBox 1"/>
          <p:cNvSpPr txBox="1"/>
          <p:nvPr/>
        </p:nvSpPr>
        <p:spPr>
          <a:xfrm>
            <a:off x="813816" y="1484280"/>
            <a:ext cx="7507224" cy="4247317"/>
          </a:xfrm>
          <a:prstGeom prst="rect">
            <a:avLst/>
          </a:prstGeom>
          <a:noFill/>
        </p:spPr>
        <p:txBody>
          <a:bodyPr wrap="square" rtlCol="0">
            <a:spAutoFit/>
          </a:bodyPr>
          <a:lstStyle/>
          <a:p>
            <a:r>
              <a:rPr lang="en-IN" dirty="0"/>
              <a:t>What is Apache Webserver?</a:t>
            </a:r>
            <a:endParaRPr lang="en-IN" dirty="0"/>
          </a:p>
          <a:p>
            <a:r>
              <a:rPr lang="en-US" sz="1800" u="sng" dirty="0">
                <a:solidFill>
                  <a:srgbClr val="0000FF"/>
                </a:solidFill>
                <a:effectLst/>
                <a:latin typeface="Times New Roman" panose="02020603050405020304" pitchFamily="18" charset="0"/>
                <a:ea typeface="Times New Roman" panose="02020603050405020304" pitchFamily="18" charset="0"/>
                <a:hlinkClick r:id="rId1"/>
              </a:rPr>
              <a:t>Apache</a:t>
            </a:r>
            <a:r>
              <a:rPr lang="en-US" sz="1800" dirty="0">
                <a:effectLst/>
                <a:latin typeface="Times New Roman" panose="02020603050405020304" pitchFamily="18" charset="0"/>
                <a:ea typeface="Times New Roman" panose="02020603050405020304" pitchFamily="18" charset="0"/>
              </a:rPr>
              <a:t> HTTP Server is a free and open-source web server that delivers web content through the internet. It is commonly referred to as Apache and after development, it quickly became the most popular HTTP client on the web. </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It’s widely thought that Apache gets its name from its development history and process of improvement through applied patches and modules but that was corrected back in 2000. It was revealed that the name originated from the respect of the Native American tribe for its resiliency and durability.</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ndParaRPr>
          </a:p>
          <a:p>
            <a:r>
              <a:rPr lang="en-IN" dirty="0">
                <a:latin typeface="Times New Roman" panose="02020603050405020304" pitchFamily="18" charset="0"/>
              </a:rPr>
              <a:t>Why Apache Webserver?</a:t>
            </a:r>
            <a:endParaRPr lang="en-IN"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Apache is considered open source software, which means the original source code is freely available for viewing and collaboration. Being open source has made Apache very popular with developers who have built and configured their own modules to apply specific functionality and improve on its core features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108584" y="686880"/>
            <a:ext cx="6964920" cy="810720"/>
          </a:xfrm>
          <a:prstGeom prst="rect">
            <a:avLst/>
          </a:prstGeom>
          <a:noFill/>
          <a:ln w="0">
            <a:noFill/>
          </a:ln>
        </p:spPr>
        <p:txBody>
          <a:bodyPr anchor="ctr">
            <a:normAutofit/>
          </a:bodyPr>
          <a:lstStyle/>
          <a:p>
            <a:pPr algn="ctr">
              <a:lnSpc>
                <a:spcPct val="100000"/>
              </a:lnSpc>
              <a:buNone/>
              <a:tabLst>
                <a:tab pos="0" algn="l"/>
              </a:tabLst>
            </a:pPr>
            <a:r>
              <a:rPr lang="en-US" sz="1800" b="0" strike="noStrike" spc="-1" dirty="0">
                <a:solidFill>
                  <a:srgbClr val="000000"/>
                </a:solidFill>
                <a:latin typeface="Times New Roman" panose="02020603050405020304"/>
                <a:ea typeface="Times New Roman" panose="02020603050405020304"/>
              </a:rPr>
              <a:t>Feature of Apache Webserver</a:t>
            </a:r>
            <a:endParaRPr lang="en-US" sz="1800" b="0" strike="noStrike" spc="-1" dirty="0">
              <a:solidFill>
                <a:srgbClr val="000000"/>
              </a:solidFill>
              <a:latin typeface="Arial" panose="020B0604020202020204"/>
            </a:endParaRPr>
          </a:p>
        </p:txBody>
      </p:sp>
      <p:sp>
        <p:nvSpPr>
          <p:cNvPr id="206" name="PlaceHolder 2"/>
          <p:cNvSpPr>
            <a:spLocks noGrp="1"/>
          </p:cNvSpPr>
          <p:nvPr>
            <p:ph/>
          </p:nvPr>
        </p:nvSpPr>
        <p:spPr>
          <a:xfrm>
            <a:off x="1187640" y="1628640"/>
            <a:ext cx="6872400" cy="4093920"/>
          </a:xfrm>
          <a:prstGeom prst="rect">
            <a:avLst/>
          </a:prstGeom>
          <a:noFill/>
          <a:ln w="0">
            <a:noFill/>
          </a:ln>
        </p:spPr>
        <p:txBody>
          <a:bodyPr anchor="t">
            <a:normAutofit/>
          </a:bodyPr>
          <a:lstStyle/>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Handling of static files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Loadable dynamic modules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Auto-indexing</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htaccess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Compatible with IPv6</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Supports HTTP/2</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FTP connections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err="1">
                <a:effectLst/>
                <a:latin typeface="Times New Roman" panose="02020603050405020304" pitchFamily="18" charset="0"/>
                <a:ea typeface="Times New Roman" panose="02020603050405020304" pitchFamily="18" charset="0"/>
              </a:rPr>
              <a:t>Gzip</a:t>
            </a:r>
            <a:r>
              <a:rPr lang="en-US" sz="1800" dirty="0">
                <a:effectLst/>
                <a:latin typeface="Times New Roman" panose="02020603050405020304" pitchFamily="18" charset="0"/>
                <a:ea typeface="Times New Roman" panose="02020603050405020304" pitchFamily="18" charset="0"/>
              </a:rPr>
              <a:t> compression and decompression</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charset="2"/>
              <a:buChar char=""/>
              <a:tabLst>
                <a:tab pos="457200" algn="l"/>
              </a:tabLst>
            </a:pPr>
            <a:r>
              <a:rPr lang="en-US" sz="1800" dirty="0">
                <a:effectLst/>
                <a:latin typeface="Times New Roman" panose="02020603050405020304" pitchFamily="18" charset="0"/>
                <a:ea typeface="Times New Roman" panose="02020603050405020304" pitchFamily="18" charset="0"/>
              </a:rPr>
              <a:t>Bandwidth throttling</a:t>
            </a:r>
            <a:endParaRPr lang="en-IN" sz="1800" dirty="0">
              <a:effectLst/>
              <a:latin typeface="Times New Roman" panose="02020603050405020304" pitchFamily="18" charset="0"/>
              <a:ea typeface="Times New Roman" panose="02020603050405020304" pitchFamily="18" charset="0"/>
            </a:endParaRPr>
          </a:p>
          <a:p>
            <a:pPr marL="274320" indent="-144780">
              <a:lnSpc>
                <a:spcPct val="100000"/>
              </a:lnSpc>
              <a:spcBef>
                <a:spcPts val="480"/>
              </a:spcBef>
              <a:buNone/>
              <a:tabLst>
                <a:tab pos="0" algn="l"/>
              </a:tabLst>
            </a:pPr>
            <a:endParaRPr lang="en-US" sz="2400" b="0" strike="noStrike" spc="-1" dirty="0">
              <a:solidFill>
                <a:srgbClr val="000000"/>
              </a:solidFill>
              <a:latin typeface="Arial" panose="020B0604020202020204"/>
            </a:endParaRPr>
          </a:p>
        </p:txBody>
      </p:sp>
      <p:sp>
        <p:nvSpPr>
          <p:cNvPr id="207" name="PlaceHolder 3"/>
          <p:cNvSpPr>
            <a:spLocks noGrp="1"/>
          </p:cNvSpPr>
          <p:nvPr>
            <p:ph type="sldNum" idx="24"/>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69718938-77F7-4E72-B8EE-6913152AE981}"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095120" y="817560"/>
            <a:ext cx="6964920" cy="522720"/>
          </a:xfrm>
          <a:prstGeom prst="rect">
            <a:avLst/>
          </a:prstGeom>
          <a:noFill/>
          <a:ln w="0">
            <a:noFill/>
          </a:ln>
        </p:spPr>
        <p:txBody>
          <a:bodyPr anchor="ctr">
            <a:normAutofit/>
          </a:bodyPr>
          <a:lstStyle/>
          <a:p>
            <a:pPr>
              <a:lnSpc>
                <a:spcPct val="100000"/>
              </a:lnSpc>
              <a:buNone/>
              <a:tabLst>
                <a:tab pos="0" algn="l"/>
              </a:tabLst>
            </a:pPr>
            <a:r>
              <a:rPr lang="en-US" sz="2800" b="0" strike="noStrike" spc="-1" dirty="0">
                <a:solidFill>
                  <a:srgbClr val="000000"/>
                </a:solidFill>
                <a:latin typeface="Times New Roman" panose="02020603050405020304"/>
                <a:ea typeface="Times New Roman" panose="02020603050405020304"/>
              </a:rPr>
              <a:t>How does the Apache Webserver work?</a:t>
            </a:r>
            <a:endParaRPr lang="en-US" sz="2800" b="0" strike="noStrike" spc="-1" dirty="0">
              <a:solidFill>
                <a:srgbClr val="000000"/>
              </a:solidFill>
              <a:latin typeface="Arial" panose="020B0604020202020204"/>
            </a:endParaRPr>
          </a:p>
        </p:txBody>
      </p:sp>
      <p:sp>
        <p:nvSpPr>
          <p:cNvPr id="211" name="PlaceHolder 2"/>
          <p:cNvSpPr>
            <a:spLocks noGrp="1"/>
          </p:cNvSpPr>
          <p:nvPr>
            <p:ph type="sldNum" idx="25"/>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601692F6-38A6-44EC-8078-E4748ACD4225}"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 name="TextBox 1"/>
          <p:cNvSpPr txBox="1"/>
          <p:nvPr/>
        </p:nvSpPr>
        <p:spPr>
          <a:xfrm>
            <a:off x="795528" y="1340280"/>
            <a:ext cx="7626096" cy="4524315"/>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Apache functions as a way to communicate over networks from client to server using the TCP/IP protocol. Apache can be used for a wide variety of protocols, but the most common is HTTP/S. HTTP/S or Hyper Text Transfer Protocol (S stands for Secure) is one of the main protocols on the web, and the one protocol Apache is most known for.</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sz="1800" dirty="0">
                <a:effectLst/>
                <a:latin typeface="Times New Roman" panose="02020603050405020304" pitchFamily="18" charset="0"/>
                <a:ea typeface="Times New Roman" panose="02020603050405020304" pitchFamily="18" charset="0"/>
              </a:rPr>
              <a:t>HTTP/S is used to define how messages are formatted and transmitted across the web, with instructions for browsers and servers on how to respond to various requests and commands. Hypertext Transfer Protocol Secure is usually through port 443 with the unsecured protocol being through port 80.</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sz="1800" dirty="0">
                <a:effectLst/>
                <a:latin typeface="Times New Roman" panose="02020603050405020304" pitchFamily="18" charset="0"/>
                <a:ea typeface="Times New Roman" panose="02020603050405020304" pitchFamily="18" charset="0"/>
              </a:rPr>
              <a:t>The Apache server is configured via config files in which modules are used to control its behavior. By default, Apache listens to the IP addresses configured in its config files that are being requested. This is where one of </a:t>
            </a:r>
            <a:r>
              <a:rPr lang="en-US" sz="1800" dirty="0" err="1">
                <a:effectLst/>
                <a:latin typeface="Times New Roman" panose="02020603050405020304" pitchFamily="18" charset="0"/>
                <a:ea typeface="Times New Roman" panose="02020603050405020304" pitchFamily="18" charset="0"/>
              </a:rPr>
              <a:t>Apaches</a:t>
            </a:r>
            <a:r>
              <a:rPr lang="en-US" sz="1800" dirty="0">
                <a:effectLst/>
                <a:latin typeface="Times New Roman" panose="02020603050405020304" pitchFamily="18" charset="0"/>
                <a:ea typeface="Times New Roman" panose="02020603050405020304" pitchFamily="18" charset="0"/>
              </a:rPr>
              <a:t> many strengths come into play.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68680" y="498240"/>
            <a:ext cx="6964920" cy="93564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Machine’s:</a:t>
            </a:r>
            <a:endParaRPr lang="en-US" sz="2000" b="0" strike="noStrike" spc="-1">
              <a:solidFill>
                <a:srgbClr val="000000"/>
              </a:solidFill>
              <a:latin typeface="Arial" panose="020B0604020202020204"/>
            </a:endParaRPr>
          </a:p>
        </p:txBody>
      </p:sp>
      <p:pic>
        <p:nvPicPr>
          <p:cNvPr id="2" name="Content Placeholder 1" descr="all 4 machine screen shot"/>
          <p:cNvPicPr>
            <a:picLocks noChangeAspect="1"/>
          </p:cNvPicPr>
          <p:nvPr>
            <p:ph/>
          </p:nvPr>
        </p:nvPicPr>
        <p:blipFill>
          <a:blip r:embed="rId1"/>
          <a:stretch>
            <a:fillRect/>
          </a:stretch>
        </p:blipFill>
        <p:spPr>
          <a:xfrm>
            <a:off x="1034415" y="1434465"/>
            <a:ext cx="7052310" cy="4375150"/>
          </a:xfrm>
          <a:prstGeom prst="rect">
            <a:avLst/>
          </a:prstGeom>
          <a:noFill/>
          <a:ln w="0">
            <a:noFill/>
          </a:ln>
        </p:spPr>
      </p:pic>
      <p:sp>
        <p:nvSpPr>
          <p:cNvPr id="214" name="PlaceHolder 3"/>
          <p:cNvSpPr>
            <a:spLocks noGrp="1"/>
          </p:cNvSpPr>
          <p:nvPr>
            <p:ph type="sldNum" idx="26"/>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64FE692D-2F2E-4609-98F4-DE6EE6E326D0}"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48160" y="369360"/>
            <a:ext cx="6964920" cy="1202040"/>
          </a:xfrm>
          <a:prstGeom prst="rect">
            <a:avLst/>
          </a:prstGeom>
          <a:noFill/>
          <a:ln w="0">
            <a:noFill/>
          </a:ln>
        </p:spPr>
        <p:txBody>
          <a:bodyPr anchor="ctr">
            <a:normAutofit/>
          </a:bodyPr>
          <a:lstStyle/>
          <a:p>
            <a:pPr>
              <a:lnSpc>
                <a:spcPct val="100000"/>
              </a:lnSpc>
              <a:buNone/>
            </a:pPr>
            <a:r>
              <a:rPr lang="en-IN" sz="2000" b="0" strike="noStrike" spc="-1">
                <a:solidFill>
                  <a:srgbClr val="000000"/>
                </a:solidFill>
                <a:latin typeface="Times New Roman" panose="02020603050405020304"/>
                <a:ea typeface="Constantia" panose="02030602050306030303"/>
              </a:rPr>
              <a:t>Playbook Configuration at Ansible Machine:</a:t>
            </a:r>
            <a:endParaRPr lang="en-US" sz="2000" b="0" strike="noStrike" spc="-1">
              <a:solidFill>
                <a:srgbClr val="000000"/>
              </a:solidFill>
              <a:latin typeface="Arial" panose="020B0604020202020204"/>
            </a:endParaRPr>
          </a:p>
        </p:txBody>
      </p:sp>
      <p:pic>
        <p:nvPicPr>
          <p:cNvPr id="2" name="Content Placeholder 1" descr="10 in ansible"/>
          <p:cNvPicPr>
            <a:picLocks noChangeAspect="1"/>
          </p:cNvPicPr>
          <p:nvPr>
            <p:ph/>
          </p:nvPr>
        </p:nvPicPr>
        <p:blipFill>
          <a:blip r:embed="rId1"/>
          <a:stretch>
            <a:fillRect/>
          </a:stretch>
        </p:blipFill>
        <p:spPr>
          <a:xfrm>
            <a:off x="1034415" y="1570990"/>
            <a:ext cx="7188835" cy="4238625"/>
          </a:xfrm>
          <a:prstGeom prst="rect">
            <a:avLst/>
          </a:prstGeom>
          <a:noFill/>
          <a:ln w="0">
            <a:noFill/>
          </a:ln>
        </p:spPr>
      </p:pic>
      <p:sp>
        <p:nvSpPr>
          <p:cNvPr id="218" name="PlaceHolder 3"/>
          <p:cNvSpPr>
            <a:spLocks noGrp="1"/>
          </p:cNvSpPr>
          <p:nvPr>
            <p:ph type="sldNum" idx="27"/>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FFD460BC-1513-4F1F-865E-6119DFBC66CB}"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75520" y="683640"/>
            <a:ext cx="6964920" cy="52272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Github Repository:</a:t>
            </a:r>
            <a:endParaRPr lang="en-US" sz="2000" b="0" strike="noStrike" spc="-1">
              <a:solidFill>
                <a:srgbClr val="000000"/>
              </a:solidFill>
              <a:latin typeface="Arial" panose="020B0604020202020204"/>
            </a:endParaRPr>
          </a:p>
        </p:txBody>
      </p:sp>
      <p:pic>
        <p:nvPicPr>
          <p:cNvPr id="2" name="Content Placeholder 1" descr="5"/>
          <p:cNvPicPr>
            <a:picLocks noChangeAspect="1"/>
          </p:cNvPicPr>
          <p:nvPr>
            <p:ph/>
          </p:nvPr>
        </p:nvPicPr>
        <p:blipFill>
          <a:blip r:embed="rId1"/>
          <a:stretch>
            <a:fillRect/>
          </a:stretch>
        </p:blipFill>
        <p:spPr>
          <a:xfrm>
            <a:off x="1097915" y="1353185"/>
            <a:ext cx="7126605" cy="4641850"/>
          </a:xfrm>
          <a:prstGeom prst="rect">
            <a:avLst/>
          </a:prstGeom>
          <a:noFill/>
          <a:ln w="0">
            <a:noFill/>
          </a:ln>
        </p:spPr>
      </p:pic>
      <p:sp>
        <p:nvSpPr>
          <p:cNvPr id="222" name="PlaceHolder 3"/>
          <p:cNvSpPr>
            <a:spLocks noGrp="1"/>
          </p:cNvSpPr>
          <p:nvPr>
            <p:ph type="sldNum" idx="28"/>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682AF8E1-B287-4D0B-8205-A94BB1E721D5}"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912240" y="683640"/>
            <a:ext cx="6964920" cy="59472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Webhook:</a:t>
            </a:r>
            <a:endParaRPr lang="en-US" sz="2000" b="0" strike="noStrike" spc="-1">
              <a:solidFill>
                <a:srgbClr val="000000"/>
              </a:solidFill>
              <a:latin typeface="Arial" panose="020B0604020202020204"/>
            </a:endParaRPr>
          </a:p>
        </p:txBody>
      </p:sp>
      <p:pic>
        <p:nvPicPr>
          <p:cNvPr id="2" name="Content Placeholder 1" descr="webhook"/>
          <p:cNvPicPr>
            <a:picLocks noChangeAspect="1"/>
          </p:cNvPicPr>
          <p:nvPr>
            <p:ph/>
          </p:nvPr>
        </p:nvPicPr>
        <p:blipFill>
          <a:blip r:embed="rId1"/>
          <a:stretch>
            <a:fillRect/>
          </a:stretch>
        </p:blipFill>
        <p:spPr>
          <a:xfrm>
            <a:off x="1050290" y="1277620"/>
            <a:ext cx="7020560" cy="4532630"/>
          </a:xfrm>
          <a:prstGeom prst="rect">
            <a:avLst/>
          </a:prstGeom>
          <a:noFill/>
          <a:ln w="0">
            <a:noFill/>
          </a:ln>
        </p:spPr>
      </p:pic>
      <p:sp>
        <p:nvSpPr>
          <p:cNvPr id="226" name="PlaceHolder 3"/>
          <p:cNvSpPr>
            <a:spLocks noGrp="1"/>
          </p:cNvSpPr>
          <p:nvPr>
            <p:ph type="sldNum" idx="29"/>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7255CA9E-FBEA-4051-9AE1-FF059C0E0FC0}"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57160" y="597960"/>
            <a:ext cx="6964920" cy="66672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Adding GitHub repository with SCM:</a:t>
            </a:r>
            <a:endParaRPr lang="en-US" sz="2000" b="0" strike="noStrike" spc="-1">
              <a:solidFill>
                <a:srgbClr val="000000"/>
              </a:solidFill>
              <a:latin typeface="Arial" panose="020B0604020202020204"/>
            </a:endParaRPr>
          </a:p>
        </p:txBody>
      </p:sp>
      <p:pic>
        <p:nvPicPr>
          <p:cNvPr id="2" name="Content Placeholder 1" descr="scm"/>
          <p:cNvPicPr>
            <a:picLocks noChangeAspect="1"/>
          </p:cNvPicPr>
          <p:nvPr>
            <p:ph/>
          </p:nvPr>
        </p:nvPicPr>
        <p:blipFill>
          <a:blip r:embed="rId1"/>
          <a:stretch>
            <a:fillRect/>
          </a:stretch>
        </p:blipFill>
        <p:spPr>
          <a:xfrm>
            <a:off x="857885" y="1264920"/>
            <a:ext cx="7366000" cy="4695825"/>
          </a:xfrm>
          <a:prstGeom prst="rect">
            <a:avLst/>
          </a:prstGeom>
          <a:noFill/>
          <a:ln w="0">
            <a:noFill/>
          </a:ln>
        </p:spPr>
      </p:pic>
      <p:sp>
        <p:nvSpPr>
          <p:cNvPr id="230" name="PlaceHolder 3"/>
          <p:cNvSpPr>
            <a:spLocks noGrp="1"/>
          </p:cNvSpPr>
          <p:nvPr>
            <p:ph type="sldNum" idx="30"/>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598402E9-2A79-4D61-91CB-4FB9F7240C9F}"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39;p2"/>
          <p:cNvSpPr/>
          <p:nvPr/>
        </p:nvSpPr>
        <p:spPr>
          <a:xfrm>
            <a:off x="1338840" y="1127160"/>
            <a:ext cx="6545160" cy="7078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4000" b="1" strike="noStrike" spc="-1" dirty="0">
                <a:solidFill>
                  <a:srgbClr val="000000"/>
                </a:solidFill>
                <a:latin typeface="Times New Roman" panose="02020603050405020304"/>
                <a:ea typeface="Times New Roman" panose="02020603050405020304"/>
              </a:rPr>
              <a:t>Introduction</a:t>
            </a:r>
            <a:endParaRPr lang="en-US" sz="4000" b="0" strike="noStrike" spc="-1" dirty="0">
              <a:latin typeface="Arial" panose="020B0604020202020204"/>
            </a:endParaRPr>
          </a:p>
        </p:txBody>
      </p:sp>
      <p:sp>
        <p:nvSpPr>
          <p:cNvPr id="173" name="Google Shape;140;p2"/>
          <p:cNvSpPr/>
          <p:nvPr/>
        </p:nvSpPr>
        <p:spPr>
          <a:xfrm>
            <a:off x="1095480" y="1917360"/>
            <a:ext cx="6933600" cy="258445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pPr>
            <a:r>
              <a:rPr lang="en-US" sz="1800" b="0" strike="noStrike" spc="-1" dirty="0">
                <a:solidFill>
                  <a:srgbClr val="000000"/>
                </a:solidFill>
                <a:latin typeface="Times New Roman" panose="02020603050405020304" pitchFamily="18" charset="0"/>
                <a:ea typeface="Libre Franklin"/>
                <a:cs typeface="Times New Roman" panose="02020603050405020304" pitchFamily="18" charset="0"/>
              </a:rPr>
              <a:t>In a business world where time is money and every dollar counts, efficiency and productivity are critical</a:t>
            </a:r>
            <a:endParaRPr lang="en-US" sz="1800" b="0" strike="noStrike" spc="-1" dirty="0">
              <a:latin typeface="Times New Roman" panose="02020603050405020304" pitchFamily="18" charset="0"/>
              <a:cs typeface="Times New Roman" panose="02020603050405020304" pitchFamily="18" charset="0"/>
            </a:endParaRPr>
          </a:p>
          <a:p>
            <a:pPr algn="just">
              <a:lnSpc>
                <a:spcPct val="100000"/>
              </a:lnSpc>
              <a:buNone/>
            </a:pPr>
            <a:r>
              <a:rPr lang="en-US" sz="1800" b="0" strike="noStrike" spc="-1" dirty="0">
                <a:solidFill>
                  <a:srgbClr val="000000"/>
                </a:solidFill>
                <a:latin typeface="Times New Roman" panose="02020603050405020304" pitchFamily="18" charset="0"/>
                <a:ea typeface="Libre Franklin"/>
                <a:cs typeface="Times New Roman" panose="02020603050405020304" pitchFamily="18" charset="0"/>
              </a:rPr>
              <a:t>success factors. Continuous Integration (CI)/Continuous Deployment (CD) is a process that helps organizations</a:t>
            </a:r>
            <a:endParaRPr lang="en-US" sz="1800" b="0" strike="noStrike" spc="-1" dirty="0">
              <a:latin typeface="Times New Roman" panose="02020603050405020304" pitchFamily="18" charset="0"/>
              <a:cs typeface="Times New Roman" panose="02020603050405020304" pitchFamily="18" charset="0"/>
            </a:endParaRPr>
          </a:p>
          <a:p>
            <a:pPr algn="just">
              <a:lnSpc>
                <a:spcPct val="100000"/>
              </a:lnSpc>
              <a:buNone/>
            </a:pPr>
            <a:r>
              <a:rPr lang="en-US" sz="1800" b="0" strike="noStrike" spc="-1" dirty="0">
                <a:solidFill>
                  <a:srgbClr val="000000"/>
                </a:solidFill>
                <a:latin typeface="Times New Roman" panose="02020603050405020304" pitchFamily="18" charset="0"/>
                <a:ea typeface="Libre Franklin"/>
                <a:cs typeface="Times New Roman" panose="02020603050405020304" pitchFamily="18" charset="0"/>
              </a:rPr>
              <a:t>rapidly release software with confidence.</a:t>
            </a:r>
            <a:endParaRPr lang="en-US" sz="1800" b="0" strike="noStrike" spc="-1" dirty="0">
              <a:solidFill>
                <a:srgbClr val="000000"/>
              </a:solidFill>
              <a:latin typeface="Times New Roman" panose="02020603050405020304" pitchFamily="18" charset="0"/>
              <a:ea typeface="Libre Franklin"/>
              <a:cs typeface="Times New Roman" panose="02020603050405020304" pitchFamily="18" charset="0"/>
            </a:endParaRPr>
          </a:p>
          <a:p>
            <a:pPr algn="just">
              <a:lnSpc>
                <a:spcPct val="100000"/>
              </a:lnSpc>
              <a:buNone/>
            </a:pPr>
            <a:endParaRPr lang="en-US" spc="-1" dirty="0">
              <a:solidFill>
                <a:srgbClr val="000000"/>
              </a:solidFill>
              <a:latin typeface="Times New Roman" panose="02020603050405020304" pitchFamily="18" charset="0"/>
              <a:cs typeface="Times New Roman" panose="02020603050405020304" pitchFamily="18" charset="0"/>
            </a:endParaRPr>
          </a:p>
          <a:p>
            <a:pPr algn="just">
              <a:lnSpc>
                <a:spcPct val="100000"/>
              </a:lnSpc>
              <a:buNone/>
            </a:pPr>
            <a:r>
              <a:rPr lang="en-US" spc="-1" dirty="0">
                <a:solidFill>
                  <a:srgbClr val="000000"/>
                </a:solidFill>
                <a:latin typeface="Times New Roman" panose="02020603050405020304" pitchFamily="18" charset="0"/>
                <a:cs typeface="Times New Roman" panose="02020603050405020304" pitchFamily="18" charset="0"/>
              </a:rPr>
              <a:t>In these project we have use the Jenkins plugins which is as Publish Over SSH for the password less authentication.</a:t>
            </a:r>
            <a:r>
              <a:rPr lang="en-US" spc="-1" dirty="0">
                <a:solidFill>
                  <a:srgbClr val="000000"/>
                </a:solidFill>
                <a:latin typeface="Libre Franklin"/>
              </a:rPr>
              <a:t>  </a:t>
            </a:r>
            <a:endParaRPr lang="en-US" sz="1800" b="0" strike="noStrike" spc="-1" dirty="0">
              <a:latin typeface="Arial" panose="020B0604020202020204"/>
            </a:endParaRPr>
          </a:p>
          <a:p>
            <a:pPr marL="285750" indent="-171450">
              <a:lnSpc>
                <a:spcPct val="100000"/>
              </a:lnSpc>
              <a:buNone/>
              <a:tabLst>
                <a:tab pos="0" algn="l"/>
              </a:tabLst>
            </a:pPr>
            <a:endParaRPr lang="en-US" sz="1800" b="0" strike="noStrike" spc="-1" dirty="0">
              <a:latin typeface="Arial" panose="020B0604020202020204"/>
            </a:endParaRPr>
          </a:p>
        </p:txBody>
      </p:sp>
      <p:sp>
        <p:nvSpPr>
          <p:cNvPr id="174" name="PlaceHolder 1"/>
          <p:cNvSpPr>
            <a:spLocks noGrp="1"/>
          </p:cNvSpPr>
          <p:nvPr>
            <p:ph type="sldNum" idx="14"/>
          </p:nvPr>
        </p:nvSpPr>
        <p:spPr>
          <a:xfrm>
            <a:off x="6213960" y="5357520"/>
            <a:ext cx="553680" cy="364680"/>
          </a:xfrm>
          <a:prstGeom prst="rect">
            <a:avLst/>
          </a:prstGeom>
          <a:noFill/>
          <a:ln w="0">
            <a:noFill/>
          </a:ln>
        </p:spPr>
        <p:txBody>
          <a:bodyPr anchor="ctr">
            <a:noAutofit/>
          </a:bodyPr>
          <a:lstStyle>
            <a:lvl1pPr algn="ct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ctr">
              <a:lnSpc>
                <a:spcPct val="100000"/>
              </a:lnSpc>
              <a:buNone/>
              <a:tabLst>
                <a:tab pos="0" algn="l"/>
              </a:tabLst>
            </a:pPr>
            <a:fld id="{ED1E311B-D719-4F88-824D-78CDFDD642A3}"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sldNum" idx="31"/>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0BF82A65-8FFF-4018-BD7D-8A9DBB0B06B9}"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34" name="TextBox 3"/>
          <p:cNvSpPr/>
          <p:nvPr/>
        </p:nvSpPr>
        <p:spPr>
          <a:xfrm>
            <a:off x="932760" y="749880"/>
            <a:ext cx="457164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000" b="0" strike="noStrike" spc="-1">
                <a:solidFill>
                  <a:srgbClr val="000000"/>
                </a:solidFill>
                <a:latin typeface="Times New Roman" panose="02020603050405020304"/>
                <a:ea typeface="Arial" panose="020B0604020202020204"/>
              </a:rPr>
              <a:t>Build Step for Jenkins:</a:t>
            </a:r>
            <a:endParaRPr lang="en-US" sz="2000" b="0" strike="noStrike" spc="-1">
              <a:latin typeface="Arial" panose="020B0604020202020204"/>
            </a:endParaRPr>
          </a:p>
        </p:txBody>
      </p:sp>
      <p:pic>
        <p:nvPicPr>
          <p:cNvPr id="2" name="Picture 1" descr="build streps"/>
          <p:cNvPicPr>
            <a:picLocks noChangeAspect="1"/>
          </p:cNvPicPr>
          <p:nvPr/>
        </p:nvPicPr>
        <p:blipFill>
          <a:blip r:embed="rId1"/>
          <a:stretch>
            <a:fillRect/>
          </a:stretch>
        </p:blipFill>
        <p:spPr>
          <a:xfrm>
            <a:off x="1047750" y="1317625"/>
            <a:ext cx="7176770" cy="47288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853920" y="341640"/>
            <a:ext cx="6964920" cy="1202040"/>
          </a:xfrm>
          <a:prstGeom prst="rect">
            <a:avLst/>
          </a:prstGeom>
          <a:noFill/>
          <a:ln w="0">
            <a:noFill/>
          </a:ln>
        </p:spPr>
        <p:txBody>
          <a:bodyPr anchor="ctr">
            <a:normAutofit/>
          </a:bodyPr>
          <a:lstStyle/>
          <a:p>
            <a:pPr>
              <a:lnSpc>
                <a:spcPct val="100000"/>
              </a:lnSpc>
              <a:buNone/>
              <a:tabLst>
                <a:tab pos="0" algn="l"/>
              </a:tabLst>
            </a:pPr>
            <a:r>
              <a:rPr lang="en-IN" sz="2000" b="0" strike="noStrike" spc="-1">
                <a:solidFill>
                  <a:srgbClr val="000000"/>
                </a:solidFill>
                <a:latin typeface="Times New Roman" panose="02020603050405020304"/>
                <a:ea typeface="Times New Roman" panose="02020603050405020304"/>
              </a:rPr>
              <a:t>Build Step for Jenkins:</a:t>
            </a:r>
            <a:endParaRPr lang="en-US" sz="2000" b="0" strike="noStrike" spc="-1">
              <a:solidFill>
                <a:srgbClr val="000000"/>
              </a:solidFill>
              <a:latin typeface="Arial" panose="020B0604020202020204"/>
            </a:endParaRPr>
          </a:p>
        </p:txBody>
      </p:sp>
      <p:sp>
        <p:nvSpPr>
          <p:cNvPr id="236" name="PlaceHolder 2"/>
          <p:cNvSpPr>
            <a:spLocks noGrp="1"/>
          </p:cNvSpPr>
          <p:nvPr>
            <p:ph/>
          </p:nvPr>
        </p:nvSpPr>
        <p:spPr>
          <a:xfrm>
            <a:off x="1463040" y="2119320"/>
            <a:ext cx="6195960" cy="3603600"/>
          </a:xfrm>
          <a:prstGeom prst="rect">
            <a:avLst/>
          </a:prstGeom>
          <a:noFill/>
          <a:ln w="0">
            <a:noFill/>
          </a:ln>
        </p:spPr>
        <p:txBody>
          <a:bodyPr anchor="t">
            <a:normAutofit/>
          </a:bodyPr>
          <a:lstStyle/>
          <a:p>
            <a:endParaRPr lang="en-US" sz="1400" b="0" strike="noStrike" spc="-1">
              <a:solidFill>
                <a:srgbClr val="000000"/>
              </a:solidFill>
              <a:latin typeface="Arial" panose="020B0604020202020204"/>
            </a:endParaRPr>
          </a:p>
        </p:txBody>
      </p:sp>
      <p:sp>
        <p:nvSpPr>
          <p:cNvPr id="237" name="PlaceHolder 3"/>
          <p:cNvSpPr>
            <a:spLocks noGrp="1"/>
          </p:cNvSpPr>
          <p:nvPr>
            <p:ph type="sldNum" idx="32"/>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297D347F-9020-4FBC-B6D6-ED6DB6D384FB}"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238" name="Picture 1"/>
          <p:cNvPicPr/>
          <p:nvPr/>
        </p:nvPicPr>
        <p:blipFill>
          <a:blip r:embed="rId1"/>
          <a:stretch>
            <a:fillRect/>
          </a:stretch>
        </p:blipFill>
        <p:spPr>
          <a:xfrm>
            <a:off x="786240" y="1389960"/>
            <a:ext cx="7616520" cy="433296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919800" y="646200"/>
            <a:ext cx="6964920" cy="666720"/>
          </a:xfrm>
          <a:prstGeom prst="rect">
            <a:avLst/>
          </a:prstGeom>
          <a:noFill/>
          <a:ln w="0">
            <a:noFill/>
          </a:ln>
        </p:spPr>
        <p:txBody>
          <a:bodyPr anchor="ctr">
            <a:normAutofit/>
          </a:bodyPr>
          <a:lstStyle/>
          <a:p>
            <a:pPr>
              <a:lnSpc>
                <a:spcPct val="100000"/>
              </a:lnSpc>
              <a:buNone/>
              <a:tabLst>
                <a:tab pos="0" algn="l"/>
              </a:tabLst>
            </a:pPr>
            <a:r>
              <a:rPr lang="en-IN" sz="2000" b="0" strike="noStrike" spc="-1">
                <a:solidFill>
                  <a:srgbClr val="000000"/>
                </a:solidFill>
                <a:latin typeface="Times New Roman" panose="02020603050405020304"/>
                <a:ea typeface="Constantia" panose="02030602050306030303"/>
              </a:rPr>
              <a:t>Post-Build Action for Ansible:</a:t>
            </a:r>
            <a:endParaRPr lang="en-US" sz="2000" b="0" strike="noStrike" spc="-1">
              <a:solidFill>
                <a:srgbClr val="000000"/>
              </a:solidFill>
              <a:latin typeface="Arial" panose="020B0604020202020204"/>
            </a:endParaRPr>
          </a:p>
        </p:txBody>
      </p:sp>
      <p:sp>
        <p:nvSpPr>
          <p:cNvPr id="240" name="PlaceHolder 2"/>
          <p:cNvSpPr>
            <a:spLocks noGrp="1"/>
          </p:cNvSpPr>
          <p:nvPr>
            <p:ph/>
          </p:nvPr>
        </p:nvSpPr>
        <p:spPr>
          <a:xfrm>
            <a:off x="1463040" y="2119320"/>
            <a:ext cx="6195960" cy="3603600"/>
          </a:xfrm>
          <a:prstGeom prst="rect">
            <a:avLst/>
          </a:prstGeom>
          <a:noFill/>
          <a:ln w="0">
            <a:noFill/>
          </a:ln>
        </p:spPr>
        <p:txBody>
          <a:bodyPr anchor="t">
            <a:noAutofit/>
          </a:bodyPr>
          <a:lstStyle/>
          <a:p>
            <a:endParaRPr lang="en-US" sz="1400" b="0" strike="noStrike" spc="-1">
              <a:solidFill>
                <a:srgbClr val="000000"/>
              </a:solidFill>
              <a:latin typeface="Arial" panose="020B0604020202020204"/>
            </a:endParaRPr>
          </a:p>
        </p:txBody>
      </p:sp>
      <p:sp>
        <p:nvSpPr>
          <p:cNvPr id="241" name="PlaceHolder 3"/>
          <p:cNvSpPr>
            <a:spLocks noGrp="1"/>
          </p:cNvSpPr>
          <p:nvPr>
            <p:ph type="sldNum" idx="33"/>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711F2BB1-4D22-4FA8-B7CD-13B6ED69FCC4}"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242" name="Picture 3"/>
          <p:cNvPicPr/>
          <p:nvPr/>
        </p:nvPicPr>
        <p:blipFill>
          <a:blip r:embed="rId1"/>
          <a:stretch>
            <a:fillRect/>
          </a:stretch>
        </p:blipFill>
        <p:spPr>
          <a:xfrm>
            <a:off x="919800" y="1581840"/>
            <a:ext cx="7304040" cy="422676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705960" y="347040"/>
            <a:ext cx="6963840" cy="1201320"/>
          </a:xfrm>
          <a:prstGeom prst="rect">
            <a:avLst/>
          </a:prstGeom>
          <a:noFill/>
          <a:ln w="0">
            <a:noFill/>
          </a:ln>
        </p:spPr>
        <p:txBody>
          <a:bodyPr anchor="ctr">
            <a:normAutofit/>
          </a:bodyPr>
          <a:lstStyle/>
          <a:p>
            <a:pPr marL="131445">
              <a:lnSpc>
                <a:spcPct val="100000"/>
              </a:lnSpc>
              <a:buNone/>
              <a:tabLst>
                <a:tab pos="0" algn="l"/>
              </a:tabLst>
            </a:pPr>
            <a:r>
              <a:rPr lang="en-IN" sz="2000" b="0" strike="noStrike" spc="-1">
                <a:solidFill>
                  <a:srgbClr val="000000"/>
                </a:solidFill>
                <a:latin typeface="Times New Roman" panose="02020603050405020304"/>
                <a:ea typeface="Constantia" panose="02030602050306030303"/>
              </a:rPr>
              <a:t>Post-Build Action for Ansible: </a:t>
            </a:r>
            <a:endParaRPr lang="en-US" sz="2000" b="0" strike="noStrike" spc="-1">
              <a:solidFill>
                <a:srgbClr val="000000"/>
              </a:solidFill>
              <a:latin typeface="Arial" panose="020B0604020202020204"/>
            </a:endParaRPr>
          </a:p>
        </p:txBody>
      </p:sp>
      <p:sp>
        <p:nvSpPr>
          <p:cNvPr id="244" name="PlaceHolder 2"/>
          <p:cNvSpPr>
            <a:spLocks noGrp="1"/>
          </p:cNvSpPr>
          <p:nvPr>
            <p:ph/>
          </p:nvPr>
        </p:nvSpPr>
        <p:spPr>
          <a:xfrm>
            <a:off x="1463040" y="2119320"/>
            <a:ext cx="6195960" cy="3603600"/>
          </a:xfrm>
          <a:prstGeom prst="rect">
            <a:avLst/>
          </a:prstGeom>
          <a:noFill/>
          <a:ln w="0">
            <a:noFill/>
          </a:ln>
        </p:spPr>
        <p:txBody>
          <a:bodyPr anchor="t">
            <a:noAutofit/>
          </a:bodyPr>
          <a:lstStyle/>
          <a:p>
            <a:pPr marL="131445">
              <a:lnSpc>
                <a:spcPct val="100000"/>
              </a:lnSpc>
              <a:spcBef>
                <a:spcPts val="360"/>
              </a:spcBef>
              <a:buNone/>
              <a:tabLst>
                <a:tab pos="0" algn="l"/>
              </a:tabLst>
            </a:pPr>
            <a:r>
              <a:rPr lang="en-IN" sz="2400" b="0" strike="noStrike" spc="-1">
                <a:solidFill>
                  <a:srgbClr val="000000"/>
                </a:solidFill>
                <a:latin typeface="Libre Franklin"/>
                <a:ea typeface="Libre Franklin"/>
              </a:rPr>
              <a:t>Post-Build Action for Ansible </a:t>
            </a:r>
            <a:endParaRPr lang="en-US" sz="2400" b="0" strike="noStrike" spc="-1">
              <a:solidFill>
                <a:srgbClr val="000000"/>
              </a:solidFill>
              <a:latin typeface="Arial" panose="020B0604020202020204"/>
            </a:endParaRPr>
          </a:p>
          <a:p>
            <a:pPr marL="131445">
              <a:lnSpc>
                <a:spcPct val="100000"/>
              </a:lnSpc>
              <a:spcBef>
                <a:spcPts val="360"/>
              </a:spcBef>
              <a:buNone/>
              <a:tabLst>
                <a:tab pos="0" algn="l"/>
              </a:tabLst>
            </a:pPr>
            <a:endParaRPr lang="en-US" sz="2400" b="0" strike="noStrike" spc="-1">
              <a:solidFill>
                <a:srgbClr val="000000"/>
              </a:solidFill>
              <a:latin typeface="Arial" panose="020B0604020202020204"/>
            </a:endParaRPr>
          </a:p>
        </p:txBody>
      </p:sp>
      <p:sp>
        <p:nvSpPr>
          <p:cNvPr id="245" name="PlaceHolder 3"/>
          <p:cNvSpPr>
            <a:spLocks noGrp="1"/>
          </p:cNvSpPr>
          <p:nvPr>
            <p:ph type="sldNum" idx="34"/>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9CDD3F54-862D-414C-911D-FB89908EE4F7}"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246" name="Picture 3"/>
          <p:cNvPicPr/>
          <p:nvPr/>
        </p:nvPicPr>
        <p:blipFill>
          <a:blip r:embed="rId1"/>
          <a:stretch>
            <a:fillRect/>
          </a:stretch>
        </p:blipFill>
        <p:spPr>
          <a:xfrm>
            <a:off x="816480" y="1654920"/>
            <a:ext cx="7231680" cy="417420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75520" y="558000"/>
            <a:ext cx="6964920" cy="73872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Console Output:</a:t>
            </a:r>
            <a:endParaRPr lang="en-US" sz="2000" b="0" strike="noStrike" spc="-1">
              <a:solidFill>
                <a:srgbClr val="000000"/>
              </a:solidFill>
              <a:latin typeface="Arial" panose="020B0604020202020204"/>
            </a:endParaRPr>
          </a:p>
        </p:txBody>
      </p:sp>
      <p:pic>
        <p:nvPicPr>
          <p:cNvPr id="2" name="Content Placeholder 1" descr="console output 1"/>
          <p:cNvPicPr>
            <a:picLocks noChangeAspect="1"/>
          </p:cNvPicPr>
          <p:nvPr>
            <p:ph/>
          </p:nvPr>
        </p:nvPicPr>
        <p:blipFill>
          <a:blip r:embed="rId1"/>
          <a:stretch>
            <a:fillRect/>
          </a:stretch>
        </p:blipFill>
        <p:spPr>
          <a:xfrm>
            <a:off x="876300" y="1464945"/>
            <a:ext cx="7242175" cy="4344670"/>
          </a:xfrm>
          <a:prstGeom prst="rect">
            <a:avLst/>
          </a:prstGeom>
          <a:noFill/>
          <a:ln w="0">
            <a:noFill/>
          </a:ln>
        </p:spPr>
      </p:pic>
      <p:sp>
        <p:nvSpPr>
          <p:cNvPr id="249" name="PlaceHolder 3"/>
          <p:cNvSpPr>
            <a:spLocks noGrp="1"/>
          </p:cNvSpPr>
          <p:nvPr>
            <p:ph type="sldNum" idx="35"/>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E33D6B8F-E513-4250-B839-6385DE0545EB}"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848160" y="683640"/>
            <a:ext cx="6964920" cy="503640"/>
          </a:xfrm>
          <a:prstGeom prst="rect">
            <a:avLst/>
          </a:prstGeom>
          <a:noFill/>
          <a:ln w="0">
            <a:noFill/>
          </a:ln>
        </p:spPr>
        <p:txBody>
          <a:bodyPr anchor="ctr">
            <a:normAutofit/>
          </a:bodyPr>
          <a:lstStyle/>
          <a:p>
            <a:pPr>
              <a:lnSpc>
                <a:spcPct val="100000"/>
              </a:lnSpc>
              <a:buNone/>
              <a:tabLst>
                <a:tab pos="0" algn="l"/>
              </a:tabLst>
            </a:pPr>
            <a:r>
              <a:rPr lang="en-US" sz="2000" b="0" strike="noStrike" spc="-1">
                <a:solidFill>
                  <a:srgbClr val="000000"/>
                </a:solidFill>
                <a:latin typeface="Times New Roman" panose="02020603050405020304"/>
                <a:ea typeface="Times New Roman" panose="02020603050405020304"/>
              </a:rPr>
              <a:t>Console Output:</a:t>
            </a:r>
            <a:endParaRPr lang="en-US" sz="2000" b="0" strike="noStrike" spc="-1">
              <a:solidFill>
                <a:srgbClr val="000000"/>
              </a:solidFill>
              <a:latin typeface="Arial" panose="020B0604020202020204"/>
            </a:endParaRPr>
          </a:p>
        </p:txBody>
      </p:sp>
      <p:sp>
        <p:nvSpPr>
          <p:cNvPr id="253" name="PlaceHolder 3"/>
          <p:cNvSpPr>
            <a:spLocks noGrp="1"/>
          </p:cNvSpPr>
          <p:nvPr>
            <p:ph type="sldNum" idx="36"/>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97531FF8-17E5-49E8-A28E-EA2CDEE6906C}"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2" name="Picture 1" descr="console output 2"/>
          <p:cNvPicPr>
            <a:picLocks noChangeAspect="1"/>
          </p:cNvPicPr>
          <p:nvPr/>
        </p:nvPicPr>
        <p:blipFill>
          <a:blip r:embed="rId1"/>
          <a:stretch>
            <a:fillRect/>
          </a:stretch>
        </p:blipFill>
        <p:spPr>
          <a:xfrm>
            <a:off x="847725" y="1186815"/>
            <a:ext cx="7376160" cy="48126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29800" y="296280"/>
            <a:ext cx="6964920" cy="1202040"/>
          </a:xfrm>
          <a:prstGeom prst="rect">
            <a:avLst/>
          </a:prstGeom>
          <a:noFill/>
          <a:ln w="0">
            <a:noFill/>
          </a:ln>
        </p:spPr>
        <p:txBody>
          <a:bodyPr anchor="ctr">
            <a:normAutofit/>
          </a:bodyPr>
          <a:lstStyle/>
          <a:p>
            <a:pPr>
              <a:lnSpc>
                <a:spcPct val="100000"/>
              </a:lnSpc>
              <a:buNone/>
            </a:pPr>
            <a:r>
              <a:rPr lang="en-IN" sz="2000" b="0" strike="noStrike" spc="-1">
                <a:solidFill>
                  <a:srgbClr val="000000"/>
                </a:solidFill>
                <a:latin typeface="Constantia" panose="02030602050306030303"/>
                <a:ea typeface="Constantia" panose="02030602050306030303"/>
              </a:rPr>
              <a:t>Output:</a:t>
            </a:r>
            <a:endParaRPr lang="en-US" sz="2000" b="0" strike="noStrike" spc="-1">
              <a:solidFill>
                <a:srgbClr val="000000"/>
              </a:solidFill>
              <a:latin typeface="Arial" panose="020B0604020202020204"/>
            </a:endParaRPr>
          </a:p>
        </p:txBody>
      </p:sp>
      <p:pic>
        <p:nvPicPr>
          <p:cNvPr id="2" name="Content Placeholder 1" descr="final output 13"/>
          <p:cNvPicPr>
            <a:picLocks noChangeAspect="1"/>
          </p:cNvPicPr>
          <p:nvPr>
            <p:ph/>
          </p:nvPr>
        </p:nvPicPr>
        <p:blipFill>
          <a:blip r:embed="rId1"/>
          <a:stretch>
            <a:fillRect/>
          </a:stretch>
        </p:blipFill>
        <p:spPr>
          <a:xfrm>
            <a:off x="829310" y="1499235"/>
            <a:ext cx="7395210" cy="4163060"/>
          </a:xfrm>
          <a:prstGeom prst="rect">
            <a:avLst/>
          </a:prstGeom>
          <a:noFill/>
          <a:ln w="0">
            <a:noFill/>
          </a:ln>
        </p:spPr>
      </p:pic>
      <p:sp>
        <p:nvSpPr>
          <p:cNvPr id="257" name="PlaceHolder 3"/>
          <p:cNvSpPr>
            <a:spLocks noGrp="1"/>
          </p:cNvSpPr>
          <p:nvPr>
            <p:ph type="sldNum" idx="37"/>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46D6EABA-9EA5-451D-B369-B94349F6ED84}"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95120" y="817560"/>
            <a:ext cx="6964920" cy="1202040"/>
          </a:xfrm>
          <a:prstGeom prst="rect">
            <a:avLst/>
          </a:prstGeom>
          <a:noFill/>
          <a:ln w="0">
            <a:noFill/>
          </a:ln>
        </p:spPr>
        <p:txBody>
          <a:bodyPr anchor="ctr">
            <a:normAutofit/>
          </a:bodyPr>
          <a:lstStyle/>
          <a:p>
            <a:pPr algn="ctr">
              <a:lnSpc>
                <a:spcPct val="100000"/>
              </a:lnSpc>
              <a:buNone/>
              <a:tabLst>
                <a:tab pos="0" algn="l"/>
              </a:tabLst>
            </a:pPr>
            <a:r>
              <a:rPr lang="en-US" sz="4400" b="0" strike="noStrike" spc="-1">
                <a:solidFill>
                  <a:srgbClr val="000000"/>
                </a:solidFill>
                <a:latin typeface="Times New Roman" panose="02020603050405020304"/>
                <a:ea typeface="Times New Roman" panose="02020603050405020304"/>
              </a:rPr>
              <a:t>References</a:t>
            </a:r>
            <a:endParaRPr lang="en-US" sz="4400" b="0" strike="noStrike" spc="-1">
              <a:solidFill>
                <a:srgbClr val="000000"/>
              </a:solidFill>
              <a:latin typeface="Arial" panose="020B0604020202020204"/>
            </a:endParaRPr>
          </a:p>
        </p:txBody>
      </p:sp>
      <p:sp>
        <p:nvSpPr>
          <p:cNvPr id="261" name="PlaceHolder 2"/>
          <p:cNvSpPr>
            <a:spLocks noGrp="1"/>
          </p:cNvSpPr>
          <p:nvPr>
            <p:ph type="sldNum" idx="38"/>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05A05A7A-9078-49AB-8BC0-BCCD553A4C29}"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62" name="PlaceHolder 3"/>
          <p:cNvSpPr>
            <a:spLocks noGrp="1"/>
          </p:cNvSpPr>
          <p:nvPr>
            <p:ph/>
          </p:nvPr>
        </p:nvSpPr>
        <p:spPr>
          <a:xfrm>
            <a:off x="1298520" y="2121480"/>
            <a:ext cx="6297480" cy="3602520"/>
          </a:xfrm>
          <a:prstGeom prst="rect">
            <a:avLst/>
          </a:prstGeom>
          <a:noFill/>
          <a:ln w="0">
            <a:noFill/>
          </a:ln>
        </p:spPr>
        <p:txBody>
          <a:bodyPr anchor="t">
            <a:normAutofit lnSpcReduction="10000"/>
          </a:bodyPr>
          <a:lstStyle/>
          <a:p>
            <a:pPr>
              <a:lnSpc>
                <a:spcPct val="100000"/>
              </a:lnSpc>
              <a:spcBef>
                <a:spcPts val="460"/>
              </a:spcBef>
              <a:buNone/>
              <a:tabLst>
                <a:tab pos="0" algn="l"/>
              </a:tabLst>
            </a:pPr>
            <a:r>
              <a:rPr lang="en-US" sz="2400" b="0" strike="noStrike" spc="-1">
                <a:solidFill>
                  <a:srgbClr val="000000"/>
                </a:solidFill>
                <a:latin typeface="Arial" panose="020B0604020202020204"/>
              </a:rPr>
              <a:t>•</a:t>
            </a:r>
            <a:r>
              <a:rPr lang="en-US" sz="2400" b="0" i="1" strike="noStrike" spc="-1">
                <a:solidFill>
                  <a:srgbClr val="000000"/>
                </a:solidFill>
                <a:latin typeface="Times New Roman" panose="02020603050405020304" pitchFamily="18" charset="0"/>
                <a:cs typeface="Times New Roman" panose="02020603050405020304" pitchFamily="18" charset="0"/>
              </a:rPr>
              <a:t>https://www.javatpoint.com/git</a:t>
            </a:r>
            <a:endParaRPr lang="en-US" sz="2400" b="0" i="1" strike="noStrike" spc="-1">
              <a:solidFill>
                <a:srgbClr val="000000"/>
              </a:solidFill>
              <a:latin typeface="Times New Roman" panose="02020603050405020304" pitchFamily="18" charset="0"/>
              <a:cs typeface="Times New Roman" panose="02020603050405020304" pitchFamily="18" charset="0"/>
            </a:endParaRPr>
          </a:p>
          <a:p>
            <a:pPr>
              <a:lnSpc>
                <a:spcPct val="100000"/>
              </a:lnSpc>
              <a:spcBef>
                <a:spcPts val="460"/>
              </a:spcBef>
              <a:buNone/>
              <a:tabLst>
                <a:tab pos="0" algn="l"/>
              </a:tabLst>
            </a:pPr>
            <a:r>
              <a:rPr lang="en-US" sz="2400" b="0" i="1" strike="noStrike" spc="-1">
                <a:solidFill>
                  <a:srgbClr val="000000"/>
                </a:solidFill>
                <a:latin typeface="Times New Roman" panose="02020603050405020304" pitchFamily="18" charset="0"/>
                <a:cs typeface="Times New Roman" panose="02020603050405020304" pitchFamily="18" charset="0"/>
              </a:rPr>
              <a:t>•https://www.youtube.com/watch?v=Ri-URt8gPCk</a:t>
            </a:r>
            <a:endParaRPr lang="en-US" sz="2400" b="0" i="1" strike="noStrike" spc="-1">
              <a:solidFill>
                <a:srgbClr val="000000"/>
              </a:solidFill>
              <a:latin typeface="Times New Roman" panose="02020603050405020304" pitchFamily="18" charset="0"/>
              <a:cs typeface="Times New Roman" panose="02020603050405020304" pitchFamily="18" charset="0"/>
            </a:endParaRPr>
          </a:p>
          <a:p>
            <a:pPr>
              <a:lnSpc>
                <a:spcPct val="100000"/>
              </a:lnSpc>
              <a:spcBef>
                <a:spcPts val="460"/>
              </a:spcBef>
              <a:buNone/>
              <a:tabLst>
                <a:tab pos="0" algn="l"/>
              </a:tabLst>
            </a:pPr>
            <a:r>
              <a:rPr lang="en-US" sz="2400" b="0" i="1" strike="noStrike" spc="-1">
                <a:solidFill>
                  <a:srgbClr val="000000"/>
                </a:solidFill>
                <a:latin typeface="Times New Roman" panose="02020603050405020304" pitchFamily="18" charset="0"/>
                <a:cs typeface="Times New Roman" panose="02020603050405020304" pitchFamily="18" charset="0"/>
              </a:rPr>
              <a:t>•https://www.jenkins.io/doc/</a:t>
            </a:r>
            <a:endParaRPr lang="en-US" sz="2400" b="0" i="1" strike="noStrike" spc="-1">
              <a:solidFill>
                <a:srgbClr val="000000"/>
              </a:solidFill>
              <a:latin typeface="Times New Roman" panose="02020603050405020304" pitchFamily="18" charset="0"/>
              <a:cs typeface="Times New Roman" panose="02020603050405020304" pitchFamily="18" charset="0"/>
            </a:endParaRPr>
          </a:p>
          <a:p>
            <a:pPr>
              <a:lnSpc>
                <a:spcPct val="100000"/>
              </a:lnSpc>
              <a:spcBef>
                <a:spcPts val="460"/>
              </a:spcBef>
              <a:buNone/>
              <a:tabLst>
                <a:tab pos="0" algn="l"/>
              </a:tabLst>
            </a:pPr>
            <a:r>
              <a:rPr lang="en-US" sz="2400" b="0" i="1" strike="noStrike" spc="-1">
                <a:solidFill>
                  <a:srgbClr val="000000"/>
                </a:solidFill>
                <a:latin typeface="Times New Roman" panose="02020603050405020304" pitchFamily="18" charset="0"/>
                <a:cs typeface="Times New Roman" panose="02020603050405020304" pitchFamily="18" charset="0"/>
              </a:rPr>
              <a:t>•https://www.ansible.com/</a:t>
            </a:r>
            <a:endParaRPr lang="en-US" sz="2400" b="0" i="1" strike="noStrike" spc="-1">
              <a:solidFill>
                <a:srgbClr val="000000"/>
              </a:solidFill>
              <a:latin typeface="Times New Roman" panose="02020603050405020304" pitchFamily="18" charset="0"/>
              <a:cs typeface="Times New Roman" panose="02020603050405020304" pitchFamily="18" charset="0"/>
            </a:endParaRPr>
          </a:p>
          <a:p>
            <a:pPr>
              <a:lnSpc>
                <a:spcPct val="100000"/>
              </a:lnSpc>
              <a:spcBef>
                <a:spcPts val="460"/>
              </a:spcBef>
              <a:buNone/>
              <a:tabLst>
                <a:tab pos="0" algn="l"/>
              </a:tabLst>
            </a:pPr>
            <a:r>
              <a:rPr lang="en-US" sz="2400" b="0" i="1" strike="noStrike" spc="-1">
                <a:solidFill>
                  <a:srgbClr val="000000"/>
                </a:solidFill>
                <a:latin typeface="Times New Roman" panose="02020603050405020304" pitchFamily="18" charset="0"/>
                <a:cs typeface="Times New Roman" panose="02020603050405020304" pitchFamily="18" charset="0"/>
              </a:rPr>
              <a:t>•https://plugins.jenkins.io/publish-over-ssh/</a:t>
            </a:r>
            <a:endParaRPr lang="en-US" sz="2400" b="0" i="1" strike="noStrike" spc="-1">
              <a:solidFill>
                <a:srgbClr val="000000"/>
              </a:solidFill>
              <a:latin typeface="Times New Roman" panose="02020603050405020304" pitchFamily="18" charset="0"/>
              <a:cs typeface="Times New Roman" panose="02020603050405020304" pitchFamily="18" charset="0"/>
            </a:endParaRPr>
          </a:p>
          <a:p>
            <a:pPr>
              <a:lnSpc>
                <a:spcPct val="100000"/>
              </a:lnSpc>
              <a:spcBef>
                <a:spcPts val="460"/>
              </a:spcBef>
              <a:buNone/>
              <a:tabLst>
                <a:tab pos="0" algn="l"/>
              </a:tabLst>
            </a:pPr>
            <a:r>
              <a:rPr lang="en-US" sz="2400" b="0" i="1" strike="noStrike" spc="-1">
                <a:solidFill>
                  <a:srgbClr val="000000"/>
                </a:solidFill>
                <a:latin typeface="Times New Roman" panose="02020603050405020304" pitchFamily="18" charset="0"/>
                <a:cs typeface="Times New Roman" panose="02020603050405020304" pitchFamily="18" charset="0"/>
              </a:rPr>
              <a:t>•https://www.youtube.com/watch?v=nplH3BzKHPk</a:t>
            </a:r>
            <a:endParaRPr lang="en-US" sz="2400" b="0" i="1" strike="noStrike" spc="-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3" name="Google Shape;306;p25" descr="Download Thank You HD images for PPT, Whatsapp, Facebook download - social  lover"/>
          <p:cNvPicPr/>
          <p:nvPr/>
        </p:nvPicPr>
        <p:blipFill>
          <a:blip r:embed="rId1"/>
          <a:stretch>
            <a:fillRect/>
          </a:stretch>
        </p:blipFill>
        <p:spPr>
          <a:xfrm>
            <a:off x="707400" y="1196640"/>
            <a:ext cx="7808400" cy="4392000"/>
          </a:xfrm>
          <a:prstGeom prst="rect">
            <a:avLst/>
          </a:prstGeom>
          <a:ln w="0">
            <a:noFill/>
          </a:ln>
        </p:spPr>
      </p:pic>
      <p:sp>
        <p:nvSpPr>
          <p:cNvPr id="264" name="PlaceHolder 1"/>
          <p:cNvSpPr>
            <a:spLocks noGrp="1"/>
          </p:cNvSpPr>
          <p:nvPr>
            <p:ph type="sldNum" idx="39"/>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3327CC94-1428-4469-8B22-2B9F0DCB0963}"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46;p3"/>
          <p:cNvSpPr/>
          <p:nvPr/>
        </p:nvSpPr>
        <p:spPr>
          <a:xfrm>
            <a:off x="1338840" y="1127160"/>
            <a:ext cx="6545160" cy="7078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4000" b="1" strike="noStrike" spc="-1" dirty="0">
                <a:solidFill>
                  <a:srgbClr val="000000"/>
                </a:solidFill>
                <a:latin typeface="Times New Roman" panose="02020603050405020304"/>
                <a:ea typeface="Times New Roman" panose="02020603050405020304"/>
              </a:rPr>
              <a:t>Purpose</a:t>
            </a:r>
            <a:endParaRPr lang="en-US" sz="4000" b="0" strike="noStrike" spc="-1" dirty="0">
              <a:latin typeface="Arial" panose="020B0604020202020204"/>
            </a:endParaRPr>
          </a:p>
        </p:txBody>
      </p:sp>
      <p:sp>
        <p:nvSpPr>
          <p:cNvPr id="176" name="Google Shape;147;p3"/>
          <p:cNvSpPr/>
          <p:nvPr/>
        </p:nvSpPr>
        <p:spPr>
          <a:xfrm>
            <a:off x="1338840" y="2697300"/>
            <a:ext cx="6435000" cy="1463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pPr>
            <a:r>
              <a:rPr lang="en-US" sz="1800" b="0" strike="noStrike" spc="-1" dirty="0">
                <a:solidFill>
                  <a:srgbClr val="000000"/>
                </a:solidFill>
                <a:latin typeface="Times New Roman" panose="02020603050405020304"/>
                <a:ea typeface="Times New Roman" panose="02020603050405020304"/>
              </a:rPr>
              <a:t>A pipeline is a process that drives software development through a path of building, testing, and deploying code, also known as CI/CD. By automating the process, the objective is to minimize human error and maintain a consistent process for how software is released. </a:t>
            </a:r>
            <a:endParaRPr lang="en-US" sz="1800" b="0" strike="noStrike" spc="-1" dirty="0">
              <a:latin typeface="Arial" panose="020B0604020202020204"/>
            </a:endParaRPr>
          </a:p>
        </p:txBody>
      </p:sp>
      <p:sp>
        <p:nvSpPr>
          <p:cNvPr id="177" name="PlaceHolder 1"/>
          <p:cNvSpPr>
            <a:spLocks noGrp="1"/>
          </p:cNvSpPr>
          <p:nvPr>
            <p:ph type="sldNum" idx="15"/>
          </p:nvPr>
        </p:nvSpPr>
        <p:spPr>
          <a:xfrm>
            <a:off x="6213960" y="5357520"/>
            <a:ext cx="553680" cy="364680"/>
          </a:xfrm>
          <a:prstGeom prst="rect">
            <a:avLst/>
          </a:prstGeom>
          <a:noFill/>
          <a:ln w="0">
            <a:noFill/>
          </a:ln>
        </p:spPr>
        <p:txBody>
          <a:bodyPr anchor="ctr">
            <a:noAutofit/>
          </a:bodyPr>
          <a:lstStyle>
            <a:lvl1pPr algn="ct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ctr">
              <a:lnSpc>
                <a:spcPct val="100000"/>
              </a:lnSpc>
              <a:buNone/>
              <a:tabLst>
                <a:tab pos="0" algn="l"/>
              </a:tabLst>
            </a:pPr>
            <a:fld id="{B9C13E14-2B97-4E92-924B-CE0431DD61C2}"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Google Shape;154;p4"/>
          <p:cNvSpPr/>
          <p:nvPr/>
        </p:nvSpPr>
        <p:spPr>
          <a:xfrm>
            <a:off x="1350000" y="980640"/>
            <a:ext cx="6545160" cy="7078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4000" b="1" strike="noStrike" spc="-1" dirty="0">
                <a:solidFill>
                  <a:srgbClr val="000000"/>
                </a:solidFill>
                <a:latin typeface="Times New Roman" panose="02020603050405020304"/>
                <a:ea typeface="Times New Roman" panose="02020603050405020304"/>
              </a:rPr>
              <a:t>Prerequisites</a:t>
            </a:r>
            <a:endParaRPr lang="en-US" sz="4000" b="0" strike="noStrike" spc="-1" dirty="0">
              <a:latin typeface="Arial" panose="020B0604020202020204"/>
            </a:endParaRPr>
          </a:p>
        </p:txBody>
      </p:sp>
      <p:sp>
        <p:nvSpPr>
          <p:cNvPr id="179" name="PlaceHolder 1"/>
          <p:cNvSpPr>
            <a:spLocks noGrp="1"/>
          </p:cNvSpPr>
          <p:nvPr>
            <p:ph type="sldNum" idx="16"/>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1C850A77-29BE-42B2-AD52-AC10E674C90F}"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graphicFrame>
        <p:nvGraphicFramePr>
          <p:cNvPr id="180" name="Table 3"/>
          <p:cNvGraphicFramePr/>
          <p:nvPr/>
        </p:nvGraphicFramePr>
        <p:xfrm>
          <a:off x="1666080" y="2731248"/>
          <a:ext cx="6095520" cy="1854000"/>
        </p:xfrm>
        <a:graphic>
          <a:graphicData uri="http://schemas.openxmlformats.org/drawingml/2006/table">
            <a:tbl>
              <a:tblPr/>
              <a:tblGrid>
                <a:gridCol w="3047760"/>
                <a:gridCol w="3047760"/>
              </a:tblGrid>
              <a:tr h="370800">
                <a:tc>
                  <a:txBody>
                    <a:bodyPr/>
                    <a:lstStyle/>
                    <a:p>
                      <a:pPr>
                        <a:lnSpc>
                          <a:spcPct val="100000"/>
                        </a:lnSpc>
                        <a:buNone/>
                      </a:pPr>
                      <a:r>
                        <a:rPr lang="en-IN" sz="1400" b="1" strike="noStrike" spc="-1">
                          <a:solidFill>
                            <a:srgbClr val="FFFFFF"/>
                          </a:solidFill>
                          <a:latin typeface="Arial" panose="020B0604020202020204"/>
                          <a:ea typeface="Arial" panose="020B0604020202020204"/>
                        </a:rPr>
                        <a:t>Machine</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buNone/>
                      </a:pPr>
                      <a:r>
                        <a:rPr lang="en-IN" sz="1400" b="1" strike="noStrike" spc="-1">
                          <a:solidFill>
                            <a:srgbClr val="FFFFFF"/>
                          </a:solidFill>
                          <a:latin typeface="Arial" panose="020B0604020202020204"/>
                          <a:ea typeface="Arial" panose="020B0604020202020204"/>
                        </a:rPr>
                        <a:t>Installed Tool</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buNone/>
                      </a:pPr>
                      <a:r>
                        <a:rPr lang="en-IN" sz="1400" b="0" strike="noStrike" spc="-1">
                          <a:solidFill>
                            <a:srgbClr val="000000"/>
                          </a:solidFill>
                          <a:latin typeface="Arial" panose="020B0604020202020204"/>
                          <a:ea typeface="Arial" panose="020B0604020202020204"/>
                        </a:rPr>
                        <a:t>Machine1 </a:t>
                      </a:r>
                      <a:endParaRPr lang="en-US" sz="1400" b="0" strike="noStrike" spc="-1">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CACA"/>
                    </a:solidFill>
                  </a:tcPr>
                </a:tc>
                <a:tc>
                  <a:txBody>
                    <a:bodyPr/>
                    <a:lstStyle/>
                    <a:p>
                      <a:pPr>
                        <a:lnSpc>
                          <a:spcPct val="100000"/>
                        </a:lnSpc>
                        <a:buNone/>
                      </a:pPr>
                      <a:r>
                        <a:rPr lang="en-IN" sz="1400" b="0" strike="noStrike" spc="-1">
                          <a:solidFill>
                            <a:srgbClr val="000000"/>
                          </a:solidFill>
                          <a:latin typeface="Arial" panose="020B0604020202020204"/>
                          <a:ea typeface="Arial" panose="020B0604020202020204"/>
                        </a:rPr>
                        <a:t>Git</a:t>
                      </a:r>
                      <a:endParaRPr lang="en-US" sz="1400" b="0" strike="noStrike" spc="-1">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ACACA"/>
                    </a:solidFill>
                  </a:tcPr>
                </a:tc>
              </a:tr>
              <a:tr h="370800">
                <a:tc>
                  <a:txBody>
                    <a:bodyPr/>
                    <a:lstStyle/>
                    <a:p>
                      <a:pPr>
                        <a:lnSpc>
                          <a:spcPct val="100000"/>
                        </a:lnSpc>
                        <a:buNone/>
                      </a:pPr>
                      <a:r>
                        <a:rPr lang="en-IN" sz="1400" b="0" strike="noStrike" spc="-1">
                          <a:solidFill>
                            <a:srgbClr val="000000"/>
                          </a:solidFill>
                          <a:latin typeface="Arial" panose="020B0604020202020204"/>
                          <a:ea typeface="Arial" panose="020B0604020202020204"/>
                        </a:rPr>
                        <a:t>Machine2</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6E6"/>
                    </a:solidFill>
                  </a:tcPr>
                </a:tc>
                <a:tc>
                  <a:txBody>
                    <a:bodyPr/>
                    <a:lstStyle/>
                    <a:p>
                      <a:pPr>
                        <a:lnSpc>
                          <a:spcPct val="100000"/>
                        </a:lnSpc>
                        <a:buNone/>
                      </a:pPr>
                      <a:r>
                        <a:rPr lang="en-IN" sz="1400" b="0" strike="noStrike" spc="-1">
                          <a:solidFill>
                            <a:srgbClr val="000000"/>
                          </a:solidFill>
                          <a:latin typeface="Arial" panose="020B0604020202020204"/>
                          <a:ea typeface="Arial" panose="020B0604020202020204"/>
                        </a:rPr>
                        <a:t>Jenkins</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6E6"/>
                    </a:solidFill>
                  </a:tcPr>
                </a:tc>
              </a:tr>
              <a:tr h="370800">
                <a:tc>
                  <a:txBody>
                    <a:bodyPr/>
                    <a:lstStyle/>
                    <a:p>
                      <a:pPr>
                        <a:lnSpc>
                          <a:spcPct val="100000"/>
                        </a:lnSpc>
                        <a:buNone/>
                      </a:pPr>
                      <a:r>
                        <a:rPr lang="en-IN" sz="1400" b="0" strike="noStrike" spc="-1">
                          <a:solidFill>
                            <a:srgbClr val="000000"/>
                          </a:solidFill>
                          <a:latin typeface="Arial" panose="020B0604020202020204"/>
                          <a:ea typeface="Arial" panose="020B0604020202020204"/>
                        </a:rPr>
                        <a:t>Machine3</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ACACA"/>
                    </a:solidFill>
                  </a:tcPr>
                </a:tc>
                <a:tc>
                  <a:txBody>
                    <a:bodyPr/>
                    <a:lstStyle/>
                    <a:p>
                      <a:pPr>
                        <a:lnSpc>
                          <a:spcPct val="100000"/>
                        </a:lnSpc>
                        <a:buNone/>
                      </a:pPr>
                      <a:r>
                        <a:rPr lang="en-IN" sz="1400" b="0" strike="noStrike" spc="-1">
                          <a:solidFill>
                            <a:srgbClr val="000000"/>
                          </a:solidFill>
                          <a:latin typeface="Arial" panose="020B0604020202020204"/>
                          <a:ea typeface="Arial" panose="020B0604020202020204"/>
                        </a:rPr>
                        <a:t>Ansible</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ACACA"/>
                    </a:solidFill>
                  </a:tcPr>
                </a:tc>
              </a:tr>
              <a:tr h="370800">
                <a:tc>
                  <a:txBody>
                    <a:bodyPr/>
                    <a:lstStyle/>
                    <a:p>
                      <a:pPr>
                        <a:lnSpc>
                          <a:spcPct val="100000"/>
                        </a:lnSpc>
                        <a:buNone/>
                      </a:pPr>
                      <a:r>
                        <a:rPr lang="en-IN" sz="1400" b="0" strike="noStrike" spc="-1">
                          <a:solidFill>
                            <a:srgbClr val="000000"/>
                          </a:solidFill>
                          <a:latin typeface="Arial" panose="020B0604020202020204"/>
                          <a:ea typeface="Arial" panose="020B0604020202020204"/>
                        </a:rPr>
                        <a:t>Machine4</a:t>
                      </a:r>
                      <a:endParaRPr lang="en-US" sz="14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6E6"/>
                    </a:solidFill>
                  </a:tcPr>
                </a:tc>
                <a:tc>
                  <a:txBody>
                    <a:bodyPr/>
                    <a:lstStyle/>
                    <a:p>
                      <a:pPr>
                        <a:lnSpc>
                          <a:spcPct val="100000"/>
                        </a:lnSpc>
                        <a:buNone/>
                      </a:pPr>
                      <a:r>
                        <a:rPr lang="en-US" sz="1400" b="0" strike="noStrike" spc="-1" dirty="0">
                          <a:latin typeface="Arial" panose="020B0604020202020204"/>
                        </a:rPr>
                        <a:t>Docker(web app)</a:t>
                      </a:r>
                      <a:endParaRPr lang="en-US" sz="14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E6E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61;p5"/>
          <p:cNvSpPr/>
          <p:nvPr/>
        </p:nvSpPr>
        <p:spPr>
          <a:xfrm>
            <a:off x="1001376" y="694737"/>
            <a:ext cx="6545160" cy="7078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4000" b="1" strike="noStrike" spc="-1" dirty="0">
                <a:solidFill>
                  <a:srgbClr val="000000"/>
                </a:solidFill>
                <a:latin typeface="Times New Roman" panose="02020603050405020304"/>
                <a:ea typeface="Times New Roman" panose="02020603050405020304"/>
              </a:rPr>
              <a:t>Project Overview</a:t>
            </a:r>
            <a:endParaRPr lang="en-US" sz="4000" b="0" strike="noStrike" spc="-1" dirty="0">
              <a:latin typeface="Arial" panose="020B0604020202020204"/>
            </a:endParaRPr>
          </a:p>
        </p:txBody>
      </p:sp>
      <p:sp>
        <p:nvSpPr>
          <p:cNvPr id="182" name="PlaceHolder 1"/>
          <p:cNvSpPr>
            <a:spLocks noGrp="1"/>
          </p:cNvSpPr>
          <p:nvPr>
            <p:ph type="sldNum" idx="17"/>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2D381355-4ECD-43CB-B683-46C7A1E986BA}"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pic>
        <p:nvPicPr>
          <p:cNvPr id="183" name="Picture 4"/>
          <p:cNvPicPr/>
          <p:nvPr/>
        </p:nvPicPr>
        <p:blipFill>
          <a:blip r:embed="rId1"/>
          <a:stretch>
            <a:fillRect/>
          </a:stretch>
        </p:blipFill>
        <p:spPr>
          <a:xfrm>
            <a:off x="735840" y="2032200"/>
            <a:ext cx="7488000" cy="2793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oogle Shape;169;p6"/>
          <p:cNvSpPr/>
          <p:nvPr/>
        </p:nvSpPr>
        <p:spPr>
          <a:xfrm>
            <a:off x="-830160" y="774720"/>
            <a:ext cx="6545160" cy="700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4000" b="1" strike="noStrike" spc="-1">
                <a:solidFill>
                  <a:srgbClr val="000000"/>
                </a:solidFill>
                <a:latin typeface="Times New Roman" panose="02020603050405020304"/>
                <a:ea typeface="Times New Roman" panose="02020603050405020304"/>
              </a:rPr>
              <a:t>What is Git?</a:t>
            </a:r>
            <a:endParaRPr lang="en-US" sz="4000" b="0" strike="noStrike" spc="-1">
              <a:latin typeface="Arial" panose="020B0604020202020204"/>
            </a:endParaRPr>
          </a:p>
        </p:txBody>
      </p:sp>
      <p:sp>
        <p:nvSpPr>
          <p:cNvPr id="185" name="PlaceHolder 1"/>
          <p:cNvSpPr>
            <a:spLocks noGrp="1"/>
          </p:cNvSpPr>
          <p:nvPr>
            <p:ph type="sldNum" idx="18"/>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CE3EAA6B-2D27-4A59-A8AD-4212E48B4640}"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186" name="TextBox 185"/>
          <p:cNvSpPr txBox="1"/>
          <p:nvPr/>
        </p:nvSpPr>
        <p:spPr>
          <a:xfrm>
            <a:off x="1143000" y="1371600"/>
            <a:ext cx="7080840" cy="1882080"/>
          </a:xfrm>
          <a:prstGeom prst="rect">
            <a:avLst/>
          </a:prstGeom>
          <a:noFill/>
          <a:ln w="0">
            <a:noFill/>
          </a:ln>
        </p:spPr>
        <p:txBody>
          <a:bodyPr lIns="90000" tIns="45000" rIns="90000" bIns="45000" anchor="t">
            <a:noAutofit/>
          </a:bodyPr>
          <a:lstStyle/>
          <a:p>
            <a:r>
              <a:rPr lang="en-US" sz="1800" b="0" strike="noStrike" spc="-1" dirty="0">
                <a:latin typeface="Arial" panose="020B0604020202020204"/>
              </a:rPr>
              <a:t>Git is an open-source distributed version control system. It is designed to handle minor to major projects with high speed and efficiency. It is developed to co-ordinate the work among the developers. The version control allows us to track and work together with our team members at the same workspace.</a:t>
            </a:r>
            <a:endParaRPr lang="en-US" sz="1800" b="0" strike="noStrike" spc="-1" dirty="0">
              <a:latin typeface="Arial" panose="020B0604020202020204"/>
            </a:endParaRPr>
          </a:p>
          <a:p>
            <a:endParaRPr lang="en-US" sz="1800" b="0" strike="noStrike" spc="-1" dirty="0">
              <a:latin typeface="Arial" panose="020B0604020202020204"/>
            </a:endParaRPr>
          </a:p>
          <a:p>
            <a:r>
              <a:rPr lang="en-US" sz="1800" b="0" strike="noStrike" spc="-1" dirty="0">
                <a:latin typeface="Arial" panose="020B0604020202020204"/>
              </a:rPr>
              <a:t>Features of Git:</a:t>
            </a:r>
            <a:endParaRPr lang="en-US" sz="1800" b="0" strike="noStrike" spc="-1" dirty="0">
              <a:latin typeface="Arial" panose="020B0604020202020204"/>
            </a:endParaRPr>
          </a:p>
          <a:p>
            <a:endParaRPr lang="en-US" sz="1800" b="0" strike="noStrike" spc="-1" dirty="0">
              <a:latin typeface="Arial" panose="020B0604020202020204"/>
            </a:endParaRPr>
          </a:p>
        </p:txBody>
      </p:sp>
      <p:pic>
        <p:nvPicPr>
          <p:cNvPr id="2" name="Picture 1" descr="Features of Git"/>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51760" y="3604321"/>
            <a:ext cx="3291840"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Google Shape;176;p7"/>
          <p:cNvSpPr/>
          <p:nvPr/>
        </p:nvSpPr>
        <p:spPr>
          <a:xfrm>
            <a:off x="-670896" y="711014"/>
            <a:ext cx="6545160" cy="7078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tabLst>
                <a:tab pos="0" algn="l"/>
              </a:tabLst>
            </a:pPr>
            <a:r>
              <a:rPr lang="en-US" sz="4000" b="0" dirty="0">
                <a:solidFill>
                  <a:srgbClr val="000000"/>
                </a:solidFill>
                <a:effectLst/>
                <a:latin typeface="Times New Roman" panose="02020603050405020304" pitchFamily="18" charset="0"/>
                <a:ea typeface="Times New Roman" panose="02020603050405020304" pitchFamily="18" charset="0"/>
              </a:rPr>
              <a:t>What is Jenkins?</a:t>
            </a:r>
            <a:endParaRPr lang="en-IN" sz="4000" b="1" dirty="0">
              <a:effectLst/>
              <a:latin typeface="Times New Roman" panose="02020603050405020304" pitchFamily="18" charset="0"/>
              <a:ea typeface="Times New Roman" panose="02020603050405020304" pitchFamily="18" charset="0"/>
            </a:endParaRPr>
          </a:p>
        </p:txBody>
      </p:sp>
      <p:sp>
        <p:nvSpPr>
          <p:cNvPr id="188" name="PlaceHolder 1"/>
          <p:cNvSpPr>
            <a:spLocks noGrp="1"/>
          </p:cNvSpPr>
          <p:nvPr>
            <p:ph/>
          </p:nvPr>
        </p:nvSpPr>
        <p:spPr>
          <a:xfrm>
            <a:off x="722376" y="1544760"/>
            <a:ext cx="7305624" cy="4417560"/>
          </a:xfrm>
          <a:prstGeom prst="rect">
            <a:avLst/>
          </a:prstGeom>
          <a:noFill/>
          <a:ln w="0">
            <a:noFill/>
          </a:ln>
        </p:spPr>
        <p:txBody>
          <a:bodyPr anchor="t">
            <a:normAutofit fontScale="92500" lnSpcReduction="10000"/>
          </a:bodyPr>
          <a:lstStyle/>
          <a:p>
            <a:pPr marL="274320" indent="-177165">
              <a:lnSpc>
                <a:spcPct val="100000"/>
              </a:lnSpc>
              <a:spcBef>
                <a:spcPts val="360"/>
              </a:spcBef>
              <a:buNone/>
              <a:tabLst>
                <a:tab pos="0" algn="l"/>
              </a:tabLs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Jenkins is a self-contained, open source automation server which can be</a:t>
            </a:r>
            <a:endPar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74320" indent="-177165">
              <a:lnSpc>
                <a:spcPct val="100000"/>
              </a:lnSpc>
              <a:spcBef>
                <a:spcPts val="360"/>
              </a:spcBef>
              <a:buNone/>
              <a:tabLst>
                <a:tab pos="0" algn="l"/>
              </a:tabLs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used to automate all sorts of tasks related to building, testing, and delivering or deploying software. Jenkins is a powerful application that allows continuous integration and continuous delivery of projects, regardless of the platform you are working on. It is a free source that can handle any kind of build or continuous integration. You can integrate Jenkins with a number of testing and deployment technologies.</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marL="274320" indent="-177165">
              <a:lnSpc>
                <a:spcPct val="100000"/>
              </a:lnSpc>
              <a:spcBef>
                <a:spcPts val="360"/>
              </a:spcBef>
              <a:buNone/>
              <a:tabLst>
                <a:tab pos="0" algn="l"/>
              </a:tabLst>
            </a:pPr>
            <a:endParaRPr lang="en-US" sz="1700" b="0" strike="noStrike" spc="-1" dirty="0">
              <a:solidFill>
                <a:srgbClr val="000000"/>
              </a:solidFill>
              <a:latin typeface="Arial" panose="020B0604020202020204" pitchFamily="34" charset="0"/>
              <a:cs typeface="Arial" panose="020B0604020202020204" pitchFamily="34" charset="0"/>
            </a:endParaRPr>
          </a:p>
          <a:p>
            <a:pPr marL="274320" indent="-177165">
              <a:lnSpc>
                <a:spcPct val="100000"/>
              </a:lnSpc>
              <a:spcBef>
                <a:spcPts val="360"/>
              </a:spcBef>
              <a:buNone/>
              <a:tabLst>
                <a:tab pos="0" algn="l"/>
              </a:tabLst>
            </a:pPr>
            <a:r>
              <a:rPr lang="en-US" sz="1700" b="0" strike="noStrike" spc="-1" dirty="0">
                <a:solidFill>
                  <a:srgbClr val="000000"/>
                </a:solidFill>
                <a:latin typeface="Arial" panose="020B0604020202020204" pitchFamily="34" charset="0"/>
                <a:cs typeface="Arial" panose="020B0604020202020204" pitchFamily="34" charset="0"/>
              </a:rPr>
              <a:t>Jenkins Feature:</a:t>
            </a:r>
            <a:endParaRPr lang="en-US" sz="1700" b="0" strike="noStrike" spc="-1" dirty="0">
              <a:solidFill>
                <a:srgbClr val="00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b="0" i="0" dirty="0">
                <a:solidFill>
                  <a:srgbClr val="505059"/>
                </a:solidFill>
                <a:effectLst/>
                <a:latin typeface="Arial" panose="020B0604020202020204" pitchFamily="34" charset="0"/>
                <a:cs typeface="Arial" panose="020B0604020202020204" pitchFamily="34" charset="0"/>
              </a:rPr>
              <a:t>Extensible</a:t>
            </a:r>
            <a:endParaRPr lang="en-US" sz="1600" b="0" i="0" dirty="0">
              <a:solidFill>
                <a:srgbClr val="505059"/>
              </a:solidFill>
              <a:effectLst/>
              <a:latin typeface="Arial" panose="020B0604020202020204" pitchFamily="34" charset="0"/>
              <a:cs typeface="Arial" panose="020B0604020202020204" pitchFamily="34" charset="0"/>
            </a:endParaRPr>
          </a:p>
          <a:p>
            <a:r>
              <a:rPr lang="en-IN" sz="1600" b="0" i="0" dirty="0">
                <a:solidFill>
                  <a:srgbClr val="505059"/>
                </a:solidFill>
                <a:effectLst/>
                <a:latin typeface="Arial" panose="020B0604020202020204" pitchFamily="34" charset="0"/>
                <a:cs typeface="Arial" panose="020B0604020202020204" pitchFamily="34" charset="0"/>
              </a:rPr>
              <a:t>Automation</a:t>
            </a:r>
            <a:endParaRPr lang="en-IN" sz="1600" b="0" i="0" dirty="0">
              <a:solidFill>
                <a:srgbClr val="505059"/>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600" b="0" i="0" dirty="0">
                <a:solidFill>
                  <a:srgbClr val="505059"/>
                </a:solidFill>
                <a:effectLst/>
                <a:latin typeface="Arial" panose="020B0604020202020204" pitchFamily="34" charset="0"/>
                <a:cs typeface="Arial" panose="020B0604020202020204" pitchFamily="34" charset="0"/>
              </a:rPr>
              <a:t>Integrations</a:t>
            </a:r>
            <a:endParaRPr lang="en-US" sz="1600" b="0" i="0" dirty="0">
              <a:solidFill>
                <a:srgbClr val="505059"/>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600" b="0" i="0" dirty="0">
                <a:solidFill>
                  <a:srgbClr val="505059"/>
                </a:solidFill>
                <a:effectLst/>
                <a:latin typeface="Arial" panose="020B0604020202020204" pitchFamily="34" charset="0"/>
                <a:cs typeface="Arial" panose="020B0604020202020204" pitchFamily="34" charset="0"/>
              </a:rPr>
              <a:t>Extensibility</a:t>
            </a:r>
            <a:endParaRPr lang="en-US" sz="1600" b="0" i="0" dirty="0">
              <a:solidFill>
                <a:srgbClr val="505059"/>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1600" b="0" i="0" dirty="0">
                <a:solidFill>
                  <a:srgbClr val="505059"/>
                </a:solidFill>
                <a:effectLst/>
                <a:latin typeface="Arial" panose="020B0604020202020204" pitchFamily="34" charset="0"/>
                <a:cs typeface="Arial" panose="020B0604020202020204" pitchFamily="34" charset="0"/>
              </a:rPr>
              <a:t>Test Customization</a:t>
            </a:r>
            <a:endParaRPr lang="en-US" sz="1600" b="0" i="0" dirty="0">
              <a:solidFill>
                <a:srgbClr val="505059"/>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IN" sz="1600" b="0" i="0" dirty="0">
                <a:solidFill>
                  <a:srgbClr val="505059"/>
                </a:solidFill>
                <a:effectLst/>
                <a:latin typeface="Arial" panose="020B0604020202020204" pitchFamily="34" charset="0"/>
                <a:cs typeface="Arial" panose="020B0604020202020204" pitchFamily="34" charset="0"/>
              </a:rPr>
              <a:t>Processes and Workflow</a:t>
            </a:r>
            <a:endParaRPr lang="en-IN" sz="1600" b="0" i="0" dirty="0">
              <a:solidFill>
                <a:srgbClr val="505059"/>
              </a:solidFill>
              <a:effectLst/>
              <a:latin typeface="Arial" panose="020B0604020202020204" pitchFamily="34" charset="0"/>
              <a:cs typeface="Arial" panose="020B0604020202020204" pitchFamily="34" charset="0"/>
            </a:endParaRPr>
          </a:p>
          <a:p>
            <a:pPr marL="274320" indent="-177165">
              <a:lnSpc>
                <a:spcPct val="100000"/>
              </a:lnSpc>
              <a:spcBef>
                <a:spcPts val="360"/>
              </a:spcBef>
              <a:buNone/>
              <a:tabLst>
                <a:tab pos="0" algn="l"/>
              </a:tabLst>
            </a:pPr>
            <a:endParaRPr lang="en-US" sz="1700" b="0" strike="noStrike" spc="-1" dirty="0">
              <a:solidFill>
                <a:srgbClr val="000000"/>
              </a:solidFill>
              <a:latin typeface="Arial" panose="020B0604020202020204" pitchFamily="34" charset="0"/>
              <a:cs typeface="Arial" panose="020B0604020202020204" pitchFamily="34" charset="0"/>
            </a:endParaRPr>
          </a:p>
          <a:p>
            <a:pPr marL="274320" indent="-177165">
              <a:lnSpc>
                <a:spcPct val="100000"/>
              </a:lnSpc>
              <a:spcBef>
                <a:spcPts val="360"/>
              </a:spcBef>
              <a:buNone/>
              <a:tabLst>
                <a:tab pos="0" algn="l"/>
              </a:tabLst>
            </a:pPr>
            <a:endParaRPr lang="en-US" sz="1800" b="0" strike="noStrike" spc="-1" dirty="0">
              <a:solidFill>
                <a:srgbClr val="000000"/>
              </a:solidFill>
              <a:latin typeface="Arial" panose="020B0604020202020204" pitchFamily="34" charset="0"/>
              <a:cs typeface="Arial" panose="020B0604020202020204" pitchFamily="34" charset="0"/>
            </a:endParaRPr>
          </a:p>
        </p:txBody>
      </p:sp>
      <p:sp>
        <p:nvSpPr>
          <p:cNvPr id="189" name="PlaceHolder 2"/>
          <p:cNvSpPr>
            <a:spLocks noGrp="1"/>
          </p:cNvSpPr>
          <p:nvPr>
            <p:ph type="sldNum" idx="19"/>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21A7A7B7-D664-40F9-8D57-C08F7202620B}"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oogle Shape;184;p8"/>
          <p:cNvSpPr/>
          <p:nvPr/>
        </p:nvSpPr>
        <p:spPr>
          <a:xfrm>
            <a:off x="155520" y="-144360"/>
            <a:ext cx="304560" cy="304560"/>
          </a:xfrm>
          <a:prstGeom prst="rect">
            <a:avLst/>
          </a:prstGeom>
          <a:noFill/>
          <a:ln w="0">
            <a:noFill/>
          </a:ln>
        </p:spPr>
        <p:style>
          <a:lnRef idx="0">
            <a:scrgbClr r="0" g="0" b="0"/>
          </a:lnRef>
          <a:fillRef idx="0">
            <a:scrgbClr r="0" g="0" b="0"/>
          </a:fillRef>
          <a:effectRef idx="0">
            <a:scrgbClr r="0" g="0" b="0"/>
          </a:effectRef>
          <a:fontRef idx="minor"/>
        </p:style>
      </p:sp>
      <p:sp>
        <p:nvSpPr>
          <p:cNvPr id="192" name="Google Shape;185;p8"/>
          <p:cNvSpPr/>
          <p:nvPr/>
        </p:nvSpPr>
        <p:spPr>
          <a:xfrm>
            <a:off x="307800" y="7920"/>
            <a:ext cx="304560" cy="304560"/>
          </a:xfrm>
          <a:prstGeom prst="rect">
            <a:avLst/>
          </a:prstGeom>
          <a:noFill/>
          <a:ln w="0">
            <a:noFill/>
          </a:ln>
        </p:spPr>
        <p:style>
          <a:lnRef idx="0">
            <a:scrgbClr r="0" g="0" b="0"/>
          </a:lnRef>
          <a:fillRef idx="0">
            <a:scrgbClr r="0" g="0" b="0"/>
          </a:fillRef>
          <a:effectRef idx="0">
            <a:scrgbClr r="0" g="0" b="0"/>
          </a:effectRef>
          <a:fontRef idx="minor"/>
        </p:style>
      </p:sp>
      <p:sp>
        <p:nvSpPr>
          <p:cNvPr id="193" name="PlaceHolder 1"/>
          <p:cNvSpPr>
            <a:spLocks noGrp="1"/>
          </p:cNvSpPr>
          <p:nvPr>
            <p:ph type="title"/>
          </p:nvPr>
        </p:nvSpPr>
        <p:spPr>
          <a:xfrm>
            <a:off x="811656" y="524952"/>
            <a:ext cx="6924168" cy="846648"/>
          </a:xfrm>
          <a:prstGeom prst="rect">
            <a:avLst/>
          </a:prstGeom>
          <a:noFill/>
          <a:ln w="0">
            <a:noFill/>
          </a:ln>
        </p:spPr>
        <p:txBody>
          <a:bodyPr anchor="ctr">
            <a:normAutofit/>
          </a:bodyPr>
          <a:lstStyle/>
          <a:p>
            <a:pPr>
              <a:lnSpc>
                <a:spcPct val="100000"/>
              </a:lnSpc>
              <a:buNone/>
              <a:tabLst>
                <a:tab pos="0" algn="l"/>
              </a:tabLst>
            </a:pPr>
            <a:r>
              <a:rPr lang="en-US" sz="1600" b="0" strike="noStrike" spc="-1" dirty="0">
                <a:solidFill>
                  <a:srgbClr val="000000"/>
                </a:solidFill>
                <a:ea typeface="Times New Roman" panose="02020603050405020304"/>
              </a:rPr>
              <a:t>Jenkins Publish Over SSH Plugin:</a:t>
            </a:r>
            <a:endParaRPr lang="en-US" sz="1600" b="0" strike="noStrike" spc="-1" dirty="0">
              <a:solidFill>
                <a:srgbClr val="000000"/>
              </a:solidFill>
            </a:endParaRPr>
          </a:p>
        </p:txBody>
      </p:sp>
      <p:sp>
        <p:nvSpPr>
          <p:cNvPr id="195" name="PlaceHolder 2"/>
          <p:cNvSpPr>
            <a:spLocks noGrp="1"/>
          </p:cNvSpPr>
          <p:nvPr>
            <p:ph type="sldNum" idx="20"/>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52D2672D-FCBF-489C-BBFC-2FA6B9D31B4D}"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 name="TextBox 1"/>
          <p:cNvSpPr txBox="1"/>
          <p:nvPr/>
        </p:nvSpPr>
        <p:spPr>
          <a:xfrm>
            <a:off x="722376" y="1252728"/>
            <a:ext cx="7699248" cy="3816429"/>
          </a:xfrm>
          <a:prstGeom prst="rect">
            <a:avLst/>
          </a:prstGeom>
          <a:noFill/>
        </p:spPr>
        <p:txBody>
          <a:bodyPr wrap="square" rtlCol="0">
            <a:spAutoFit/>
          </a:bodyPr>
          <a:lstStyle/>
          <a:p>
            <a:r>
              <a:rPr lang="en-IN" sz="1600" dirty="0">
                <a:solidFill>
                  <a:srgbClr val="000000"/>
                </a:solidFill>
                <a:effectLst/>
                <a:ea typeface="Times New Roman" panose="02020603050405020304" pitchFamily="18" charset="0"/>
              </a:rPr>
              <a:t>This plugin includes a builder which enables the use of the publisher during the build process. This means that you can send newly created packages to a remote server and install them, start and stop services that the build may depend on and many other use cases.</a:t>
            </a:r>
            <a:endParaRPr lang="en-IN" sz="1600" dirty="0">
              <a:effectLst/>
              <a:ea typeface="Times New Roman" panose="02020603050405020304" pitchFamily="18" charset="0"/>
            </a:endParaRPr>
          </a:p>
          <a:p>
            <a:endParaRPr lang="en-IN" sz="1600" dirty="0"/>
          </a:p>
          <a:p>
            <a:r>
              <a:rPr lang="en-IN" sz="1600" dirty="0"/>
              <a:t>Feature:</a:t>
            </a:r>
            <a:endParaRPr lang="en-IN" sz="1600" dirty="0"/>
          </a:p>
          <a:p>
            <a:r>
              <a:rPr lang="en-IN" sz="1600" b="0" i="0" dirty="0">
                <a:effectLst/>
              </a:rPr>
              <a:t>• SCP - Send files over SSH (SFTP).</a:t>
            </a:r>
            <a:endParaRPr lang="en-IN" sz="1600" b="0" i="0" dirty="0">
              <a:effectLst/>
            </a:endParaRPr>
          </a:p>
          <a:p>
            <a:r>
              <a:rPr lang="en-US" sz="1600" b="0" i="0" dirty="0">
                <a:effectLst/>
              </a:rPr>
              <a:t>• Execute commands on a remote server (can be disabled for a server configuration, or for the whole plugin).</a:t>
            </a:r>
            <a:endParaRPr lang="en-US" sz="1600" b="0" i="0" dirty="0">
              <a:effectLst/>
            </a:endParaRPr>
          </a:p>
          <a:p>
            <a:r>
              <a:rPr lang="en-US" sz="1600" b="0" i="0" dirty="0">
                <a:effectLst/>
              </a:rPr>
              <a:t>• Use username and password (keyboard-interactive) or public key authentication</a:t>
            </a:r>
            <a:endParaRPr lang="en-US" sz="1600" b="0" i="0" dirty="0">
              <a:effectLst/>
            </a:endParaRPr>
          </a:p>
          <a:p>
            <a:r>
              <a:rPr lang="en-US" sz="1600" b="0" i="0" dirty="0">
                <a:effectLst/>
              </a:rPr>
              <a:t>  Passwords/passphrases are encrypted in the configuration files and in the UI.</a:t>
            </a:r>
            <a:endParaRPr lang="en-US" sz="1600" b="0" i="0" dirty="0">
              <a:effectLst/>
            </a:endParaRPr>
          </a:p>
          <a:p>
            <a:r>
              <a:rPr lang="en-US" sz="1600" b="0" i="0" dirty="0">
                <a:effectLst/>
              </a:rPr>
              <a:t>• SSH SFTP/ SSH Exec can be used as a build step during the build process (Freestyle and Matrix projects).</a:t>
            </a:r>
            <a:endParaRPr lang="en-US" sz="1600" b="0" i="0" dirty="0">
              <a:effectLst/>
            </a:endParaRPr>
          </a:p>
          <a:p>
            <a:r>
              <a:rPr lang="en-US" sz="1600" b="0" i="0" dirty="0">
                <a:effectLst/>
              </a:rPr>
              <a:t>• Optionally retry if the transfer of files fails.</a:t>
            </a:r>
            <a:endParaRPr lang="en-IN" sz="1600" b="0" i="0" dirty="0">
              <a:effectLst/>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095120" y="817560"/>
            <a:ext cx="6964920" cy="738720"/>
          </a:xfrm>
          <a:prstGeom prst="rect">
            <a:avLst/>
          </a:prstGeom>
          <a:noFill/>
          <a:ln w="0">
            <a:noFill/>
          </a:ln>
        </p:spPr>
        <p:txBody>
          <a:bodyPr anchor="ctr">
            <a:normAutofit/>
          </a:bodyPr>
          <a:lstStyle/>
          <a:p>
            <a:pPr>
              <a:lnSpc>
                <a:spcPct val="100000"/>
              </a:lnSpc>
              <a:buNone/>
              <a:tabLst>
                <a:tab pos="0" algn="l"/>
              </a:tabLst>
            </a:pPr>
            <a:r>
              <a:rPr lang="en-US" sz="2800" b="1" strike="noStrike" spc="-1" dirty="0">
                <a:solidFill>
                  <a:srgbClr val="000000"/>
                </a:solidFill>
                <a:latin typeface="Times New Roman" panose="02020603050405020304"/>
                <a:ea typeface="Times New Roman" panose="02020603050405020304"/>
              </a:rPr>
              <a:t>Ansible</a:t>
            </a:r>
            <a:r>
              <a:rPr lang="en-US" sz="2400" b="0" strike="noStrike" spc="-1" dirty="0">
                <a:solidFill>
                  <a:srgbClr val="000000"/>
                </a:solidFill>
                <a:latin typeface="Times New Roman" panose="02020603050405020304"/>
                <a:ea typeface="Times New Roman" panose="02020603050405020304"/>
              </a:rPr>
              <a:t>:</a:t>
            </a:r>
            <a:endParaRPr lang="en-US" sz="2400" b="0" strike="noStrike" spc="-1" dirty="0">
              <a:solidFill>
                <a:srgbClr val="000000"/>
              </a:solidFill>
              <a:latin typeface="Times New Roman" panose="02020603050405020304"/>
              <a:ea typeface="Times New Roman" panose="02020603050405020304"/>
            </a:endParaRPr>
          </a:p>
        </p:txBody>
      </p:sp>
      <p:sp>
        <p:nvSpPr>
          <p:cNvPr id="198" name="PlaceHolder 2"/>
          <p:cNvSpPr>
            <a:spLocks noGrp="1"/>
          </p:cNvSpPr>
          <p:nvPr>
            <p:ph type="sldNum" idx="21"/>
          </p:nvPr>
        </p:nvSpPr>
        <p:spPr>
          <a:xfrm>
            <a:off x="7670160" y="5809320"/>
            <a:ext cx="553680" cy="364680"/>
          </a:xfrm>
          <a:prstGeom prst="rect">
            <a:avLst/>
          </a:prstGeom>
          <a:noFill/>
          <a:ln w="0">
            <a:noFill/>
          </a:ln>
        </p:spPr>
        <p:txBody>
          <a:bodyPr anchor="ctr">
            <a:noAutofit/>
          </a:bodyPr>
          <a:lstStyle>
            <a:lvl1pPr algn="r">
              <a:lnSpc>
                <a:spcPct val="100000"/>
              </a:lnSpc>
              <a:buNone/>
              <a:tabLst>
                <a:tab pos="0" algn="l"/>
              </a:tabLst>
              <a:defRPr lang="en-US" sz="1400" b="0" strike="noStrike" spc="-1">
                <a:solidFill>
                  <a:srgbClr val="465E9C"/>
                </a:solidFill>
                <a:latin typeface="Arial" panose="020B0604020202020204"/>
                <a:ea typeface="Arial" panose="020B0604020202020204"/>
              </a:defRPr>
            </a:lvl1pPr>
          </a:lstStyle>
          <a:p>
            <a:pPr algn="r">
              <a:lnSpc>
                <a:spcPct val="100000"/>
              </a:lnSpc>
              <a:buNone/>
              <a:tabLst>
                <a:tab pos="0" algn="l"/>
              </a:tabLst>
            </a:pPr>
            <a:fld id="{5E24F5F9-3CD2-423C-8C86-3D73CB30C415}" type="slidenum">
              <a:rPr lang="en-US" sz="1400" b="0" strike="noStrike" spc="-1">
                <a:solidFill>
                  <a:srgbClr val="465E9C"/>
                </a:solidFill>
                <a:latin typeface="Arial" panose="020B0604020202020204"/>
                <a:ea typeface="Arial" panose="020B0604020202020204"/>
              </a:rPr>
            </a:fld>
            <a:endParaRPr lang="en-US" sz="1400" b="0" strike="noStrike" spc="-1">
              <a:latin typeface="Times New Roman" panose="02020603050405020304"/>
            </a:endParaRPr>
          </a:p>
        </p:txBody>
      </p:sp>
      <p:sp>
        <p:nvSpPr>
          <p:cNvPr id="2" name="TextBox 1"/>
          <p:cNvSpPr txBox="1"/>
          <p:nvPr/>
        </p:nvSpPr>
        <p:spPr>
          <a:xfrm>
            <a:off x="1059408" y="1351872"/>
            <a:ext cx="6887592" cy="3093154"/>
          </a:xfrm>
          <a:prstGeom prst="rect">
            <a:avLst/>
          </a:prstGeom>
          <a:noFill/>
        </p:spPr>
        <p:txBody>
          <a:bodyPr wrap="square" rtlCol="0">
            <a:spAutoFit/>
          </a:bodyPr>
          <a:lstStyle/>
          <a:p>
            <a:pPr algn="just">
              <a:lnSpc>
                <a:spcPts val="1800"/>
              </a:lnSpc>
              <a:spcAft>
                <a:spcPts val="180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lnSpc>
                <a:spcPts val="1800"/>
              </a:lnSpc>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Ansible is an agentless automation tool that you install on a single host (referred to as the control node). F</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lnSpc>
                <a:spcPts val="1800"/>
              </a:lnSpc>
              <a:spcAft>
                <a:spcPts val="1800"/>
              </a:spcAft>
            </a:pPr>
            <a:r>
              <a:rPr lang="en-IN" sz="1800" dirty="0">
                <a:solidFill>
                  <a:srgbClr val="000000"/>
                </a:solidFill>
                <a:effectLst/>
                <a:latin typeface="Times New Roman" panose="02020603050405020304" pitchFamily="18" charset="0"/>
                <a:ea typeface="Times New Roman" panose="02020603050405020304" pitchFamily="18" charset="0"/>
              </a:rPr>
              <a:t>From the control node, Ansible can manage an entire fleet of machines and other devices (referred to as managed nodes) remotely with SSH, Power shell remoting, and numerous other transports, all from a simple command-line interface with no databases or daemons required.</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lnSpc>
                <a:spcPts val="1800"/>
              </a:lnSpc>
              <a:spcAft>
                <a:spcPts val="1800"/>
              </a:spcAft>
            </a:pPr>
            <a:r>
              <a:rPr lang="en-US" b="0" i="0" dirty="0">
                <a:effectLst/>
                <a:latin typeface="Times New Roman" panose="02020603050405020304" pitchFamily="18" charset="0"/>
                <a:cs typeface="Times New Roman" panose="02020603050405020304" pitchFamily="18" charset="0"/>
              </a:rPr>
              <a:t>Ansible is a suite of software tools that enables infrastructure as code. It is open-source and the suite includes software provisioning, configuration management, and application deployment functionality.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7060</Words>
  <Application>WPS Presentation</Application>
  <PresentationFormat>On-screen Show (4:3)</PresentationFormat>
  <Paragraphs>226</Paragraphs>
  <Slides>28</Slides>
  <Notes>1</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28</vt:i4>
      </vt:variant>
    </vt:vector>
  </HeadingPairs>
  <TitlesOfParts>
    <vt:vector size="45" baseType="lpstr">
      <vt:lpstr>Arial</vt:lpstr>
      <vt:lpstr>SimSun</vt:lpstr>
      <vt:lpstr>Wingdings</vt:lpstr>
      <vt:lpstr>Arial</vt:lpstr>
      <vt:lpstr>Times New Roman</vt:lpstr>
      <vt:lpstr>Symbol</vt:lpstr>
      <vt:lpstr>Times New Roman</vt:lpstr>
      <vt:lpstr>Libre Franklin</vt:lpstr>
      <vt:lpstr>Segoe Print</vt:lpstr>
      <vt:lpstr>Microsoft YaHei</vt:lpstr>
      <vt:lpstr>Arial Unicode MS</vt:lpstr>
      <vt:lpstr>Constantia</vt:lpstr>
      <vt:lpstr>DejaVu Sans</vt:lpstr>
      <vt:lpstr>Calibri</vt:lpstr>
      <vt:lpstr>Office Theme</vt:lpstr>
      <vt:lpstr>Office Theme</vt:lpstr>
      <vt:lpstr>Office Theme</vt:lpstr>
      <vt:lpstr>INSTITUTE FOR ADVANCED COMPUTING AND  SOFTWARE DEVELOPMENT   AKURDI, PUNE</vt:lpstr>
      <vt:lpstr>PowerPoint 演示文稿</vt:lpstr>
      <vt:lpstr>PowerPoint 演示文稿</vt:lpstr>
      <vt:lpstr>PowerPoint 演示文稿</vt:lpstr>
      <vt:lpstr>PowerPoint 演示文稿</vt:lpstr>
      <vt:lpstr>PowerPoint 演示文稿</vt:lpstr>
      <vt:lpstr>PowerPoint 演示文稿</vt:lpstr>
      <vt:lpstr>Jenkins Publish Over SSH Plugin:</vt:lpstr>
      <vt:lpstr>Ansible:</vt:lpstr>
      <vt:lpstr>Ansible Playbook</vt:lpstr>
      <vt:lpstr>PowerPoint 演示文稿</vt:lpstr>
      <vt:lpstr>WebServer(Apache):</vt:lpstr>
      <vt:lpstr>Feature of Apache Webserver</vt:lpstr>
      <vt:lpstr>How does the Apache Webserver work?</vt:lpstr>
      <vt:lpstr>Machine’s:</vt:lpstr>
      <vt:lpstr>Playbook Configuration at Ansible Machine:</vt:lpstr>
      <vt:lpstr>Github Repository:</vt:lpstr>
      <vt:lpstr>Webhook:</vt:lpstr>
      <vt:lpstr>Adding GitHub repository with SCM:</vt:lpstr>
      <vt:lpstr>PowerPoint 演示文稿</vt:lpstr>
      <vt:lpstr>Build Step for Jenkins:</vt:lpstr>
      <vt:lpstr>Post-Build Action for Ansible:</vt:lpstr>
      <vt:lpstr>Post-Build Action for Ansible: </vt:lpstr>
      <vt:lpstr>Console Output:</vt:lpstr>
      <vt:lpstr>Console Output:</vt:lpstr>
      <vt:lpstr>Output: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ditiss</dc:creator>
  <cp:lastModifiedBy>DITISS</cp:lastModifiedBy>
  <cp:revision>29</cp:revision>
  <dcterms:created xsi:type="dcterms:W3CDTF">2022-08-09T17:47:00Z</dcterms:created>
  <dcterms:modified xsi:type="dcterms:W3CDTF">2023-08-30T08:24:51Z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0B03547FEE78473BB7DE0D414DB4F618_13</vt:lpwstr>
  </property>
  <property fmtid="{D5CDD505-2E9C-101B-9397-08002B2CF9AE}" pid="3" name="Notes">
    <vt:r8>25</vt:r8>
  </property>
  <property fmtid="{D5CDD505-2E9C-101B-9397-08002B2CF9AE}" pid="4" name="PresentationFormat">
    <vt:lpwstr>On-screen Show (4:3)</vt:lpwstr>
  </property>
  <property fmtid="{D5CDD505-2E9C-101B-9397-08002B2CF9AE}" pid="5" name="Slides">
    <vt:r8>27</vt:r8>
  </property>
  <property fmtid="{D5CDD505-2E9C-101B-9397-08002B2CF9AE}" pid="6" name="KSOProductBuildVer">
    <vt:lpwstr>1033-12.2.0.13193</vt:lpwstr>
  </property>
</Properties>
</file>