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  <p:sldId id="268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7"/>
  </p:normalViewPr>
  <p:slideViewPr>
    <p:cSldViewPr snapToGrid="0">
      <p:cViewPr varScale="1">
        <p:scale>
          <a:sx n="50" d="100"/>
          <a:sy n="50" d="100"/>
        </p:scale>
        <p:origin x="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31A78-176B-49A9-BCA4-F04F23E583F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C2C97E-96A2-439F-B66C-9AC8ECB13DFD}">
      <dgm:prSet/>
      <dgm:spPr/>
      <dgm:t>
        <a:bodyPr/>
        <a:lstStyle/>
        <a:p>
          <a:r>
            <a:rPr lang="en-US" dirty="0"/>
            <a:t>We are analyzing testicular Cancer Data which consist of 38K rows and 15 columns where as brain Cancer data consist of 10K rows</a:t>
          </a:r>
        </a:p>
      </dgm:t>
    </dgm:pt>
    <dgm:pt modelId="{8484FD59-D22C-4016-95B1-046FF35165AB}" type="parTrans" cxnId="{8BA52D0D-9077-4AB3-838C-B61F3C18EA6C}">
      <dgm:prSet/>
      <dgm:spPr/>
      <dgm:t>
        <a:bodyPr/>
        <a:lstStyle/>
        <a:p>
          <a:endParaRPr lang="en-US"/>
        </a:p>
      </dgm:t>
    </dgm:pt>
    <dgm:pt modelId="{ED6522E5-9B65-4DF5-8CB0-0264B5EBD677}" type="sibTrans" cxnId="{8BA52D0D-9077-4AB3-838C-B61F3C18EA6C}">
      <dgm:prSet/>
      <dgm:spPr/>
      <dgm:t>
        <a:bodyPr/>
        <a:lstStyle/>
        <a:p>
          <a:endParaRPr lang="en-US"/>
        </a:p>
      </dgm:t>
    </dgm:pt>
    <dgm:pt modelId="{B0D4D7FB-7EC0-464F-AAD0-59C33A4B6E50}">
      <dgm:prSet/>
      <dgm:spPr/>
      <dgm:t>
        <a:bodyPr/>
        <a:lstStyle/>
        <a:p>
          <a:r>
            <a:rPr lang="en-US" b="0" i="0"/>
            <a:t>Title,</a:t>
          </a:r>
          <a:endParaRPr lang="en-US"/>
        </a:p>
      </dgm:t>
    </dgm:pt>
    <dgm:pt modelId="{98961717-30D9-48A5-9538-630ED207C438}" type="parTrans" cxnId="{1ABAC6B5-B6D1-4590-A43D-03716E678613}">
      <dgm:prSet/>
      <dgm:spPr/>
      <dgm:t>
        <a:bodyPr/>
        <a:lstStyle/>
        <a:p>
          <a:endParaRPr lang="en-US"/>
        </a:p>
      </dgm:t>
    </dgm:pt>
    <dgm:pt modelId="{8F5B2B99-73C6-4714-ABD9-D0E720552B9A}" type="sibTrans" cxnId="{1ABAC6B5-B6D1-4590-A43D-03716E678613}">
      <dgm:prSet/>
      <dgm:spPr/>
      <dgm:t>
        <a:bodyPr/>
        <a:lstStyle/>
        <a:p>
          <a:endParaRPr lang="en-US"/>
        </a:p>
      </dgm:t>
    </dgm:pt>
    <dgm:pt modelId="{531DC606-D98D-4530-A507-81294DB4B426}">
      <dgm:prSet/>
      <dgm:spPr/>
      <dgm:t>
        <a:bodyPr/>
        <a:lstStyle/>
        <a:p>
          <a:r>
            <a:rPr lang="en-US" b="0" i="0"/>
            <a:t>Date of Creation </a:t>
          </a:r>
          <a:endParaRPr lang="en-US"/>
        </a:p>
      </dgm:t>
    </dgm:pt>
    <dgm:pt modelId="{946300F9-1531-44FA-87E5-23B6AE1FBFE0}" type="parTrans" cxnId="{6F018260-2579-4A98-AFD2-F3D7C09294D5}">
      <dgm:prSet/>
      <dgm:spPr/>
      <dgm:t>
        <a:bodyPr/>
        <a:lstStyle/>
        <a:p>
          <a:endParaRPr lang="en-US"/>
        </a:p>
      </dgm:t>
    </dgm:pt>
    <dgm:pt modelId="{F5D89A03-78D8-4908-BF0C-1589A81644F2}" type="sibTrans" cxnId="{6F018260-2579-4A98-AFD2-F3D7C09294D5}">
      <dgm:prSet/>
      <dgm:spPr/>
      <dgm:t>
        <a:bodyPr/>
        <a:lstStyle/>
        <a:p>
          <a:endParaRPr lang="en-US"/>
        </a:p>
      </dgm:t>
    </dgm:pt>
    <dgm:pt modelId="{0F0B93A0-EEA9-488A-81B2-6D482AC79577}">
      <dgm:prSet/>
      <dgm:spPr/>
      <dgm:t>
        <a:bodyPr/>
        <a:lstStyle/>
        <a:p>
          <a:r>
            <a:rPr lang="en-US" b="0" i="0"/>
            <a:t>(Year, Month, Day) </a:t>
          </a:r>
          <a:endParaRPr lang="en-US"/>
        </a:p>
      </dgm:t>
    </dgm:pt>
    <dgm:pt modelId="{B5CCC77D-77D9-4782-A6E7-A9BAE0D93E2E}" type="parTrans" cxnId="{8E5AB1B6-E7CF-4008-8003-7F7C0B86A33B}">
      <dgm:prSet/>
      <dgm:spPr/>
      <dgm:t>
        <a:bodyPr/>
        <a:lstStyle/>
        <a:p>
          <a:endParaRPr lang="en-US"/>
        </a:p>
      </dgm:t>
    </dgm:pt>
    <dgm:pt modelId="{2A46D4FC-D68F-416A-894E-E4E4E5B67DEE}" type="sibTrans" cxnId="{8E5AB1B6-E7CF-4008-8003-7F7C0B86A33B}">
      <dgm:prSet/>
      <dgm:spPr/>
      <dgm:t>
        <a:bodyPr/>
        <a:lstStyle/>
        <a:p>
          <a:endParaRPr lang="en-US"/>
        </a:p>
      </dgm:t>
    </dgm:pt>
    <dgm:pt modelId="{4B2D2CE4-13CC-4058-A3EE-9FD8AD28C2EA}">
      <dgm:prSet/>
      <dgm:spPr/>
      <dgm:t>
        <a:bodyPr/>
        <a:lstStyle/>
        <a:p>
          <a:r>
            <a:rPr lang="en-US" b="0" i="0"/>
            <a:t>Author</a:t>
          </a:r>
          <a:endParaRPr lang="en-US"/>
        </a:p>
      </dgm:t>
    </dgm:pt>
    <dgm:pt modelId="{1FF1F975-F568-4E5E-86C6-C31C40CC1502}" type="parTrans" cxnId="{91D1FDC3-74A6-4AD0-9B21-15438068499C}">
      <dgm:prSet/>
      <dgm:spPr/>
      <dgm:t>
        <a:bodyPr/>
        <a:lstStyle/>
        <a:p>
          <a:endParaRPr lang="en-US"/>
        </a:p>
      </dgm:t>
    </dgm:pt>
    <dgm:pt modelId="{4EA7F841-BE38-4CA2-8CB3-AF6CE909D448}" type="sibTrans" cxnId="{91D1FDC3-74A6-4AD0-9B21-15438068499C}">
      <dgm:prSet/>
      <dgm:spPr/>
      <dgm:t>
        <a:bodyPr/>
        <a:lstStyle/>
        <a:p>
          <a:endParaRPr lang="en-US"/>
        </a:p>
      </dgm:t>
    </dgm:pt>
    <dgm:pt modelId="{963A36F2-11D7-4A72-BF1B-95C4CCDBD45D}">
      <dgm:prSet/>
      <dgm:spPr/>
      <dgm:t>
        <a:bodyPr/>
        <a:lstStyle/>
        <a:p>
          <a:r>
            <a:rPr lang="en-US" b="0" i="0"/>
            <a:t>Post Characteristics (is_self, over_18),</a:t>
          </a:r>
          <a:endParaRPr lang="en-US"/>
        </a:p>
      </dgm:t>
    </dgm:pt>
    <dgm:pt modelId="{0A5F6AE0-E945-40D5-BAAD-7E3AA8A84EF8}" type="parTrans" cxnId="{458DBEB5-EAC0-4B38-8766-3D9629CBA2B5}">
      <dgm:prSet/>
      <dgm:spPr/>
      <dgm:t>
        <a:bodyPr/>
        <a:lstStyle/>
        <a:p>
          <a:endParaRPr lang="en-US"/>
        </a:p>
      </dgm:t>
    </dgm:pt>
    <dgm:pt modelId="{CE56ECDA-4DAB-43D9-8FB3-EDE14A375422}" type="sibTrans" cxnId="{458DBEB5-EAC0-4B38-8766-3D9629CBA2B5}">
      <dgm:prSet/>
      <dgm:spPr/>
      <dgm:t>
        <a:bodyPr/>
        <a:lstStyle/>
        <a:p>
          <a:endParaRPr lang="en-US"/>
        </a:p>
      </dgm:t>
    </dgm:pt>
    <dgm:pt modelId="{21C7A92F-7416-41B5-A818-C92B2D76606A}">
      <dgm:prSet/>
      <dgm:spPr/>
      <dgm:t>
        <a:bodyPr/>
        <a:lstStyle/>
        <a:p>
          <a:r>
            <a:rPr lang="en-US" b="0" i="0"/>
            <a:t>Engagement (num_comments), </a:t>
          </a:r>
          <a:endParaRPr lang="en-US"/>
        </a:p>
      </dgm:t>
    </dgm:pt>
    <dgm:pt modelId="{84F8FDD3-DCA0-49DD-901F-76C0C2CBAA74}" type="parTrans" cxnId="{8E52AB0B-38CF-4485-99A0-93D5313BD809}">
      <dgm:prSet/>
      <dgm:spPr/>
      <dgm:t>
        <a:bodyPr/>
        <a:lstStyle/>
        <a:p>
          <a:endParaRPr lang="en-US"/>
        </a:p>
      </dgm:t>
    </dgm:pt>
    <dgm:pt modelId="{AF3D164D-49C0-4026-82FD-F5665EAAB0E6}" type="sibTrans" cxnId="{8E52AB0B-38CF-4485-99A0-93D5313BD809}">
      <dgm:prSet/>
      <dgm:spPr/>
      <dgm:t>
        <a:bodyPr/>
        <a:lstStyle/>
        <a:p>
          <a:endParaRPr lang="en-US"/>
        </a:p>
      </dgm:t>
    </dgm:pt>
    <dgm:pt modelId="{B4749147-25B5-421A-A9FB-10F16C81E1CB}">
      <dgm:prSet/>
      <dgm:spPr/>
      <dgm:t>
        <a:bodyPr/>
        <a:lstStyle/>
        <a:p>
          <a:r>
            <a:rPr lang="en-US" b="0" i="0"/>
            <a:t>IDs (id_x, subreddit_id_x), </a:t>
          </a:r>
          <a:endParaRPr lang="en-US"/>
        </a:p>
      </dgm:t>
    </dgm:pt>
    <dgm:pt modelId="{7F724C37-AC75-4DE5-A96F-B769D8C68F91}" type="parTrans" cxnId="{99680FAF-F98E-4EBB-9595-A16550959439}">
      <dgm:prSet/>
      <dgm:spPr/>
      <dgm:t>
        <a:bodyPr/>
        <a:lstStyle/>
        <a:p>
          <a:endParaRPr lang="en-US"/>
        </a:p>
      </dgm:t>
    </dgm:pt>
    <dgm:pt modelId="{2550299E-858C-48A8-A979-334F532695FE}" type="sibTrans" cxnId="{99680FAF-F98E-4EBB-9595-A16550959439}">
      <dgm:prSet/>
      <dgm:spPr/>
      <dgm:t>
        <a:bodyPr/>
        <a:lstStyle/>
        <a:p>
          <a:endParaRPr lang="en-US"/>
        </a:p>
      </dgm:t>
    </dgm:pt>
    <dgm:pt modelId="{93BB3204-6247-4A9D-96C0-0D9B14CC28AC}">
      <dgm:prSet/>
      <dgm:spPr/>
      <dgm:t>
        <a:bodyPr/>
        <a:lstStyle/>
        <a:p>
          <a:r>
            <a:rPr lang="en-US" b="0" i="0"/>
            <a:t>author</a:t>
          </a:r>
          <a:endParaRPr lang="en-US"/>
        </a:p>
      </dgm:t>
    </dgm:pt>
    <dgm:pt modelId="{12FB786F-C911-424F-80F4-7262EC96713E}" type="parTrans" cxnId="{5D151CFD-6118-407B-B04B-2D85832D6E9A}">
      <dgm:prSet/>
      <dgm:spPr/>
      <dgm:t>
        <a:bodyPr/>
        <a:lstStyle/>
        <a:p>
          <a:endParaRPr lang="en-US"/>
        </a:p>
      </dgm:t>
    </dgm:pt>
    <dgm:pt modelId="{67B2A847-F0EE-4ED6-8FC0-AA6111233821}" type="sibTrans" cxnId="{5D151CFD-6118-407B-B04B-2D85832D6E9A}">
      <dgm:prSet/>
      <dgm:spPr/>
      <dgm:t>
        <a:bodyPr/>
        <a:lstStyle/>
        <a:p>
          <a:endParaRPr lang="en-US"/>
        </a:p>
      </dgm:t>
    </dgm:pt>
    <dgm:pt modelId="{A97AFE28-5D96-4FEF-AA78-D40472B4A5A8}">
      <dgm:prSet/>
      <dgm:spPr/>
      <dgm:t>
        <a:bodyPr/>
        <a:lstStyle/>
        <a:p>
          <a:r>
            <a:rPr lang="en-US" b="0" i="0"/>
            <a:t>parent_id</a:t>
          </a:r>
          <a:endParaRPr lang="en-US"/>
        </a:p>
      </dgm:t>
    </dgm:pt>
    <dgm:pt modelId="{C4F8F4F7-3B75-49D9-9A91-0169E03B7A32}" type="parTrans" cxnId="{77445F0D-5845-4DF1-A19C-C71B9ECC84B6}">
      <dgm:prSet/>
      <dgm:spPr/>
      <dgm:t>
        <a:bodyPr/>
        <a:lstStyle/>
        <a:p>
          <a:endParaRPr lang="en-US"/>
        </a:p>
      </dgm:t>
    </dgm:pt>
    <dgm:pt modelId="{29BC8142-840A-44BE-89F3-4B2F871FCF0F}" type="sibTrans" cxnId="{77445F0D-5845-4DF1-A19C-C71B9ECC84B6}">
      <dgm:prSet/>
      <dgm:spPr/>
      <dgm:t>
        <a:bodyPr/>
        <a:lstStyle/>
        <a:p>
          <a:endParaRPr lang="en-US"/>
        </a:p>
      </dgm:t>
    </dgm:pt>
    <dgm:pt modelId="{0497C49C-EA9C-4972-8F69-589D1348E6FD}">
      <dgm:prSet/>
      <dgm:spPr/>
      <dgm:t>
        <a:bodyPr/>
        <a:lstStyle/>
        <a:p>
          <a:r>
            <a:rPr lang="en-US" b="0" i="0"/>
            <a:t>body, link_id</a:t>
          </a:r>
          <a:endParaRPr lang="en-US"/>
        </a:p>
      </dgm:t>
    </dgm:pt>
    <dgm:pt modelId="{0294264C-A27B-4BAD-892A-F8E608E47488}" type="parTrans" cxnId="{E9526A68-3F39-43C6-9997-04BB96D27920}">
      <dgm:prSet/>
      <dgm:spPr/>
      <dgm:t>
        <a:bodyPr/>
        <a:lstStyle/>
        <a:p>
          <a:endParaRPr lang="en-US"/>
        </a:p>
      </dgm:t>
    </dgm:pt>
    <dgm:pt modelId="{380229ED-EAF0-4EE9-BF15-9CCC3E0F76C9}" type="sibTrans" cxnId="{E9526A68-3F39-43C6-9997-04BB96D27920}">
      <dgm:prSet/>
      <dgm:spPr/>
      <dgm:t>
        <a:bodyPr/>
        <a:lstStyle/>
        <a:p>
          <a:endParaRPr lang="en-US"/>
        </a:p>
      </dgm:t>
    </dgm:pt>
    <dgm:pt modelId="{3A29D347-DFE0-430E-891A-E2A628F72B52}" type="pres">
      <dgm:prSet presAssocID="{2A431A78-176B-49A9-BCA4-F04F23E583FE}" presName="diagram" presStyleCnt="0">
        <dgm:presLayoutVars>
          <dgm:dir/>
          <dgm:resizeHandles val="exact"/>
        </dgm:presLayoutVars>
      </dgm:prSet>
      <dgm:spPr/>
    </dgm:pt>
    <dgm:pt modelId="{A799A306-9EB5-43DB-B408-90411D854A0F}" type="pres">
      <dgm:prSet presAssocID="{68C2C97E-96A2-439F-B66C-9AC8ECB13DFD}" presName="node" presStyleLbl="node1" presStyleIdx="0" presStyleCnt="11" custScaleX="324275" custScaleY="220763">
        <dgm:presLayoutVars>
          <dgm:bulletEnabled val="1"/>
        </dgm:presLayoutVars>
      </dgm:prSet>
      <dgm:spPr/>
    </dgm:pt>
    <dgm:pt modelId="{3C2424E4-E774-4293-B845-04DE34F06233}" type="pres">
      <dgm:prSet presAssocID="{ED6522E5-9B65-4DF5-8CB0-0264B5EBD677}" presName="sibTrans" presStyleCnt="0"/>
      <dgm:spPr/>
    </dgm:pt>
    <dgm:pt modelId="{E96703ED-517A-4F8E-8770-55F927498911}" type="pres">
      <dgm:prSet presAssocID="{B0D4D7FB-7EC0-464F-AAD0-59C33A4B6E50}" presName="node" presStyleLbl="node1" presStyleIdx="1" presStyleCnt="11">
        <dgm:presLayoutVars>
          <dgm:bulletEnabled val="1"/>
        </dgm:presLayoutVars>
      </dgm:prSet>
      <dgm:spPr/>
    </dgm:pt>
    <dgm:pt modelId="{39DF9E54-F5D6-42BE-A3C6-9CCE2474D31C}" type="pres">
      <dgm:prSet presAssocID="{8F5B2B99-73C6-4714-ABD9-D0E720552B9A}" presName="sibTrans" presStyleCnt="0"/>
      <dgm:spPr/>
    </dgm:pt>
    <dgm:pt modelId="{E8160EA5-F281-4CF5-A18B-E2FCDF772490}" type="pres">
      <dgm:prSet presAssocID="{531DC606-D98D-4530-A507-81294DB4B426}" presName="node" presStyleLbl="node1" presStyleIdx="2" presStyleCnt="11">
        <dgm:presLayoutVars>
          <dgm:bulletEnabled val="1"/>
        </dgm:presLayoutVars>
      </dgm:prSet>
      <dgm:spPr/>
    </dgm:pt>
    <dgm:pt modelId="{02EE9968-CC14-4778-B1C5-11EA109D1D1A}" type="pres">
      <dgm:prSet presAssocID="{F5D89A03-78D8-4908-BF0C-1589A81644F2}" presName="sibTrans" presStyleCnt="0"/>
      <dgm:spPr/>
    </dgm:pt>
    <dgm:pt modelId="{866B0863-C2BD-41CD-8E01-60FD68325222}" type="pres">
      <dgm:prSet presAssocID="{0F0B93A0-EEA9-488A-81B2-6D482AC79577}" presName="node" presStyleLbl="node1" presStyleIdx="3" presStyleCnt="11">
        <dgm:presLayoutVars>
          <dgm:bulletEnabled val="1"/>
        </dgm:presLayoutVars>
      </dgm:prSet>
      <dgm:spPr/>
    </dgm:pt>
    <dgm:pt modelId="{212ABAEC-CD48-464D-A89A-DA2B03CB8FC0}" type="pres">
      <dgm:prSet presAssocID="{2A46D4FC-D68F-416A-894E-E4E4E5B67DEE}" presName="sibTrans" presStyleCnt="0"/>
      <dgm:spPr/>
    </dgm:pt>
    <dgm:pt modelId="{F9C01B86-C3FE-4D33-A590-A85DC13EAC0E}" type="pres">
      <dgm:prSet presAssocID="{4B2D2CE4-13CC-4058-A3EE-9FD8AD28C2EA}" presName="node" presStyleLbl="node1" presStyleIdx="4" presStyleCnt="11">
        <dgm:presLayoutVars>
          <dgm:bulletEnabled val="1"/>
        </dgm:presLayoutVars>
      </dgm:prSet>
      <dgm:spPr/>
    </dgm:pt>
    <dgm:pt modelId="{3F1017E6-35B0-4A9C-A9A7-021648998F38}" type="pres">
      <dgm:prSet presAssocID="{4EA7F841-BE38-4CA2-8CB3-AF6CE909D448}" presName="sibTrans" presStyleCnt="0"/>
      <dgm:spPr/>
    </dgm:pt>
    <dgm:pt modelId="{1BBFFC1F-505C-429E-B63E-6C3895742CC2}" type="pres">
      <dgm:prSet presAssocID="{963A36F2-11D7-4A72-BF1B-95C4CCDBD45D}" presName="node" presStyleLbl="node1" presStyleIdx="5" presStyleCnt="11">
        <dgm:presLayoutVars>
          <dgm:bulletEnabled val="1"/>
        </dgm:presLayoutVars>
      </dgm:prSet>
      <dgm:spPr/>
    </dgm:pt>
    <dgm:pt modelId="{46F82C70-2514-4905-9F3E-9834A36586F9}" type="pres">
      <dgm:prSet presAssocID="{CE56ECDA-4DAB-43D9-8FB3-EDE14A375422}" presName="sibTrans" presStyleCnt="0"/>
      <dgm:spPr/>
    </dgm:pt>
    <dgm:pt modelId="{4FA38D46-1A3F-460A-BB4C-6BB9B8FE82B3}" type="pres">
      <dgm:prSet presAssocID="{21C7A92F-7416-41B5-A818-C92B2D76606A}" presName="node" presStyleLbl="node1" presStyleIdx="6" presStyleCnt="11">
        <dgm:presLayoutVars>
          <dgm:bulletEnabled val="1"/>
        </dgm:presLayoutVars>
      </dgm:prSet>
      <dgm:spPr/>
    </dgm:pt>
    <dgm:pt modelId="{2A01A648-95CF-4106-9A2F-EF945111B7E8}" type="pres">
      <dgm:prSet presAssocID="{AF3D164D-49C0-4026-82FD-F5665EAAB0E6}" presName="sibTrans" presStyleCnt="0"/>
      <dgm:spPr/>
    </dgm:pt>
    <dgm:pt modelId="{C2029097-AAD6-40AF-9AAE-60979D3159D1}" type="pres">
      <dgm:prSet presAssocID="{B4749147-25B5-421A-A9FB-10F16C81E1CB}" presName="node" presStyleLbl="node1" presStyleIdx="7" presStyleCnt="11">
        <dgm:presLayoutVars>
          <dgm:bulletEnabled val="1"/>
        </dgm:presLayoutVars>
      </dgm:prSet>
      <dgm:spPr/>
    </dgm:pt>
    <dgm:pt modelId="{333F37FB-A8B6-4E80-9693-C75E6A3E55CF}" type="pres">
      <dgm:prSet presAssocID="{2550299E-858C-48A8-A979-334F532695FE}" presName="sibTrans" presStyleCnt="0"/>
      <dgm:spPr/>
    </dgm:pt>
    <dgm:pt modelId="{D066DB93-FF1A-4FE6-8BE5-4749A73CEFE8}" type="pres">
      <dgm:prSet presAssocID="{93BB3204-6247-4A9D-96C0-0D9B14CC28AC}" presName="node" presStyleLbl="node1" presStyleIdx="8" presStyleCnt="11">
        <dgm:presLayoutVars>
          <dgm:bulletEnabled val="1"/>
        </dgm:presLayoutVars>
      </dgm:prSet>
      <dgm:spPr/>
    </dgm:pt>
    <dgm:pt modelId="{62DAEF3F-DA9A-4054-B8DB-0F6594969008}" type="pres">
      <dgm:prSet presAssocID="{67B2A847-F0EE-4ED6-8FC0-AA6111233821}" presName="sibTrans" presStyleCnt="0"/>
      <dgm:spPr/>
    </dgm:pt>
    <dgm:pt modelId="{9F2CE42D-8396-4E56-9686-30095B8BCB78}" type="pres">
      <dgm:prSet presAssocID="{A97AFE28-5D96-4FEF-AA78-D40472B4A5A8}" presName="node" presStyleLbl="node1" presStyleIdx="9" presStyleCnt="11">
        <dgm:presLayoutVars>
          <dgm:bulletEnabled val="1"/>
        </dgm:presLayoutVars>
      </dgm:prSet>
      <dgm:spPr/>
    </dgm:pt>
    <dgm:pt modelId="{1A6F3F8F-AC07-489E-82A7-023156472F9A}" type="pres">
      <dgm:prSet presAssocID="{29BC8142-840A-44BE-89F3-4B2F871FCF0F}" presName="sibTrans" presStyleCnt="0"/>
      <dgm:spPr/>
    </dgm:pt>
    <dgm:pt modelId="{7612233C-4B78-4BE2-99B7-5448270BE154}" type="pres">
      <dgm:prSet presAssocID="{0497C49C-EA9C-4972-8F69-589D1348E6F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0F57302-7DD2-4001-9184-26C3E661840B}" type="presOf" srcId="{2A431A78-176B-49A9-BCA4-F04F23E583FE}" destId="{3A29D347-DFE0-430E-891A-E2A628F72B52}" srcOrd="0" destOrd="0" presId="urn:microsoft.com/office/officeart/2005/8/layout/default"/>
    <dgm:cxn modelId="{8E52AB0B-38CF-4485-99A0-93D5313BD809}" srcId="{2A431A78-176B-49A9-BCA4-F04F23E583FE}" destId="{21C7A92F-7416-41B5-A818-C92B2D76606A}" srcOrd="6" destOrd="0" parTransId="{84F8FDD3-DCA0-49DD-901F-76C0C2CBAA74}" sibTransId="{AF3D164D-49C0-4026-82FD-F5665EAAB0E6}"/>
    <dgm:cxn modelId="{8BA52D0D-9077-4AB3-838C-B61F3C18EA6C}" srcId="{2A431A78-176B-49A9-BCA4-F04F23E583FE}" destId="{68C2C97E-96A2-439F-B66C-9AC8ECB13DFD}" srcOrd="0" destOrd="0" parTransId="{8484FD59-D22C-4016-95B1-046FF35165AB}" sibTransId="{ED6522E5-9B65-4DF5-8CB0-0264B5EBD677}"/>
    <dgm:cxn modelId="{77445F0D-5845-4DF1-A19C-C71B9ECC84B6}" srcId="{2A431A78-176B-49A9-BCA4-F04F23E583FE}" destId="{A97AFE28-5D96-4FEF-AA78-D40472B4A5A8}" srcOrd="9" destOrd="0" parTransId="{C4F8F4F7-3B75-49D9-9A91-0169E03B7A32}" sibTransId="{29BC8142-840A-44BE-89F3-4B2F871FCF0F}"/>
    <dgm:cxn modelId="{C1764F23-5700-49F7-8563-76C2806CFA20}" type="presOf" srcId="{0497C49C-EA9C-4972-8F69-589D1348E6FD}" destId="{7612233C-4B78-4BE2-99B7-5448270BE154}" srcOrd="0" destOrd="0" presId="urn:microsoft.com/office/officeart/2005/8/layout/default"/>
    <dgm:cxn modelId="{323F2D5E-BD59-450C-9DBA-9E6CF8853877}" type="presOf" srcId="{21C7A92F-7416-41B5-A818-C92B2D76606A}" destId="{4FA38D46-1A3F-460A-BB4C-6BB9B8FE82B3}" srcOrd="0" destOrd="0" presId="urn:microsoft.com/office/officeart/2005/8/layout/default"/>
    <dgm:cxn modelId="{6F018260-2579-4A98-AFD2-F3D7C09294D5}" srcId="{2A431A78-176B-49A9-BCA4-F04F23E583FE}" destId="{531DC606-D98D-4530-A507-81294DB4B426}" srcOrd="2" destOrd="0" parTransId="{946300F9-1531-44FA-87E5-23B6AE1FBFE0}" sibTransId="{F5D89A03-78D8-4908-BF0C-1589A81644F2}"/>
    <dgm:cxn modelId="{E9526A68-3F39-43C6-9997-04BB96D27920}" srcId="{2A431A78-176B-49A9-BCA4-F04F23E583FE}" destId="{0497C49C-EA9C-4972-8F69-589D1348E6FD}" srcOrd="10" destOrd="0" parTransId="{0294264C-A27B-4BAD-892A-F8E608E47488}" sibTransId="{380229ED-EAF0-4EE9-BF15-9CCC3E0F76C9}"/>
    <dgm:cxn modelId="{7555DF4B-F954-453F-BB18-C7A07C4CC3B4}" type="presOf" srcId="{4B2D2CE4-13CC-4058-A3EE-9FD8AD28C2EA}" destId="{F9C01B86-C3FE-4D33-A590-A85DC13EAC0E}" srcOrd="0" destOrd="0" presId="urn:microsoft.com/office/officeart/2005/8/layout/default"/>
    <dgm:cxn modelId="{6BCC1D70-0D6C-4FFF-A5AB-7BAE0C0338E4}" type="presOf" srcId="{B0D4D7FB-7EC0-464F-AAD0-59C33A4B6E50}" destId="{E96703ED-517A-4F8E-8770-55F927498911}" srcOrd="0" destOrd="0" presId="urn:microsoft.com/office/officeart/2005/8/layout/default"/>
    <dgm:cxn modelId="{88F8B252-4027-4F55-9FF2-047FDDC441EA}" type="presOf" srcId="{A97AFE28-5D96-4FEF-AA78-D40472B4A5A8}" destId="{9F2CE42D-8396-4E56-9686-30095B8BCB78}" srcOrd="0" destOrd="0" presId="urn:microsoft.com/office/officeart/2005/8/layout/default"/>
    <dgm:cxn modelId="{1762F252-68A9-4681-951C-54114E7069C6}" type="presOf" srcId="{0F0B93A0-EEA9-488A-81B2-6D482AC79577}" destId="{866B0863-C2BD-41CD-8E01-60FD68325222}" srcOrd="0" destOrd="0" presId="urn:microsoft.com/office/officeart/2005/8/layout/default"/>
    <dgm:cxn modelId="{10650F8A-FDB1-4126-BB4B-7820DF128726}" type="presOf" srcId="{B4749147-25B5-421A-A9FB-10F16C81E1CB}" destId="{C2029097-AAD6-40AF-9AAE-60979D3159D1}" srcOrd="0" destOrd="0" presId="urn:microsoft.com/office/officeart/2005/8/layout/default"/>
    <dgm:cxn modelId="{BE832990-7F89-4196-93C4-49126C7B6AB8}" type="presOf" srcId="{93BB3204-6247-4A9D-96C0-0D9B14CC28AC}" destId="{D066DB93-FF1A-4FE6-8BE5-4749A73CEFE8}" srcOrd="0" destOrd="0" presId="urn:microsoft.com/office/officeart/2005/8/layout/default"/>
    <dgm:cxn modelId="{99680FAF-F98E-4EBB-9595-A16550959439}" srcId="{2A431A78-176B-49A9-BCA4-F04F23E583FE}" destId="{B4749147-25B5-421A-A9FB-10F16C81E1CB}" srcOrd="7" destOrd="0" parTransId="{7F724C37-AC75-4DE5-A96F-B769D8C68F91}" sibTransId="{2550299E-858C-48A8-A979-334F532695FE}"/>
    <dgm:cxn modelId="{458DBEB5-EAC0-4B38-8766-3D9629CBA2B5}" srcId="{2A431A78-176B-49A9-BCA4-F04F23E583FE}" destId="{963A36F2-11D7-4A72-BF1B-95C4CCDBD45D}" srcOrd="5" destOrd="0" parTransId="{0A5F6AE0-E945-40D5-BAAD-7E3AA8A84EF8}" sibTransId="{CE56ECDA-4DAB-43D9-8FB3-EDE14A375422}"/>
    <dgm:cxn modelId="{1ABAC6B5-B6D1-4590-A43D-03716E678613}" srcId="{2A431A78-176B-49A9-BCA4-F04F23E583FE}" destId="{B0D4D7FB-7EC0-464F-AAD0-59C33A4B6E50}" srcOrd="1" destOrd="0" parTransId="{98961717-30D9-48A5-9538-630ED207C438}" sibTransId="{8F5B2B99-73C6-4714-ABD9-D0E720552B9A}"/>
    <dgm:cxn modelId="{8E5AB1B6-E7CF-4008-8003-7F7C0B86A33B}" srcId="{2A431A78-176B-49A9-BCA4-F04F23E583FE}" destId="{0F0B93A0-EEA9-488A-81B2-6D482AC79577}" srcOrd="3" destOrd="0" parTransId="{B5CCC77D-77D9-4782-A6E7-A9BAE0D93E2E}" sibTransId="{2A46D4FC-D68F-416A-894E-E4E4E5B67DEE}"/>
    <dgm:cxn modelId="{91D1FDC3-74A6-4AD0-9B21-15438068499C}" srcId="{2A431A78-176B-49A9-BCA4-F04F23E583FE}" destId="{4B2D2CE4-13CC-4058-A3EE-9FD8AD28C2EA}" srcOrd="4" destOrd="0" parTransId="{1FF1F975-F568-4E5E-86C6-C31C40CC1502}" sibTransId="{4EA7F841-BE38-4CA2-8CB3-AF6CE909D448}"/>
    <dgm:cxn modelId="{6DCA44DF-D79F-4AD7-A576-8DBEAF61C38A}" type="presOf" srcId="{963A36F2-11D7-4A72-BF1B-95C4CCDBD45D}" destId="{1BBFFC1F-505C-429E-B63E-6C3895742CC2}" srcOrd="0" destOrd="0" presId="urn:microsoft.com/office/officeart/2005/8/layout/default"/>
    <dgm:cxn modelId="{99EA32E3-1DF8-42A2-AED5-78553FC5FD73}" type="presOf" srcId="{68C2C97E-96A2-439F-B66C-9AC8ECB13DFD}" destId="{A799A306-9EB5-43DB-B408-90411D854A0F}" srcOrd="0" destOrd="0" presId="urn:microsoft.com/office/officeart/2005/8/layout/default"/>
    <dgm:cxn modelId="{AEC4E7E3-FE26-4E39-9BBE-32B410B0ED85}" type="presOf" srcId="{531DC606-D98D-4530-A507-81294DB4B426}" destId="{E8160EA5-F281-4CF5-A18B-E2FCDF772490}" srcOrd="0" destOrd="0" presId="urn:microsoft.com/office/officeart/2005/8/layout/default"/>
    <dgm:cxn modelId="{5D151CFD-6118-407B-B04B-2D85832D6E9A}" srcId="{2A431A78-176B-49A9-BCA4-F04F23E583FE}" destId="{93BB3204-6247-4A9D-96C0-0D9B14CC28AC}" srcOrd="8" destOrd="0" parTransId="{12FB786F-C911-424F-80F4-7262EC96713E}" sibTransId="{67B2A847-F0EE-4ED6-8FC0-AA6111233821}"/>
    <dgm:cxn modelId="{872A4FCD-B424-4ED4-AC3C-4BF098A321D8}" type="presParOf" srcId="{3A29D347-DFE0-430E-891A-E2A628F72B52}" destId="{A799A306-9EB5-43DB-B408-90411D854A0F}" srcOrd="0" destOrd="0" presId="urn:microsoft.com/office/officeart/2005/8/layout/default"/>
    <dgm:cxn modelId="{220887A5-1790-472D-9228-40213CD963EF}" type="presParOf" srcId="{3A29D347-DFE0-430E-891A-E2A628F72B52}" destId="{3C2424E4-E774-4293-B845-04DE34F06233}" srcOrd="1" destOrd="0" presId="urn:microsoft.com/office/officeart/2005/8/layout/default"/>
    <dgm:cxn modelId="{2F3713D2-A3E2-4AB1-B03B-5F5024D7AD29}" type="presParOf" srcId="{3A29D347-DFE0-430E-891A-E2A628F72B52}" destId="{E96703ED-517A-4F8E-8770-55F927498911}" srcOrd="2" destOrd="0" presId="urn:microsoft.com/office/officeart/2005/8/layout/default"/>
    <dgm:cxn modelId="{B8B82D13-22F7-4DC8-8030-6479F96E2A46}" type="presParOf" srcId="{3A29D347-DFE0-430E-891A-E2A628F72B52}" destId="{39DF9E54-F5D6-42BE-A3C6-9CCE2474D31C}" srcOrd="3" destOrd="0" presId="urn:microsoft.com/office/officeart/2005/8/layout/default"/>
    <dgm:cxn modelId="{826DBA81-FDDF-4D9E-B0D1-19EDC8DED063}" type="presParOf" srcId="{3A29D347-DFE0-430E-891A-E2A628F72B52}" destId="{E8160EA5-F281-4CF5-A18B-E2FCDF772490}" srcOrd="4" destOrd="0" presId="urn:microsoft.com/office/officeart/2005/8/layout/default"/>
    <dgm:cxn modelId="{5009C75C-BBAF-4967-80A1-C710F71F8695}" type="presParOf" srcId="{3A29D347-DFE0-430E-891A-E2A628F72B52}" destId="{02EE9968-CC14-4778-B1C5-11EA109D1D1A}" srcOrd="5" destOrd="0" presId="urn:microsoft.com/office/officeart/2005/8/layout/default"/>
    <dgm:cxn modelId="{C8B6158C-51B2-46CB-A97B-CC39F005A43E}" type="presParOf" srcId="{3A29D347-DFE0-430E-891A-E2A628F72B52}" destId="{866B0863-C2BD-41CD-8E01-60FD68325222}" srcOrd="6" destOrd="0" presId="urn:microsoft.com/office/officeart/2005/8/layout/default"/>
    <dgm:cxn modelId="{D486B2B6-A7EF-4598-AF49-7C723037C142}" type="presParOf" srcId="{3A29D347-DFE0-430E-891A-E2A628F72B52}" destId="{212ABAEC-CD48-464D-A89A-DA2B03CB8FC0}" srcOrd="7" destOrd="0" presId="urn:microsoft.com/office/officeart/2005/8/layout/default"/>
    <dgm:cxn modelId="{109ABD7C-F358-466A-9806-D1369B01D78F}" type="presParOf" srcId="{3A29D347-DFE0-430E-891A-E2A628F72B52}" destId="{F9C01B86-C3FE-4D33-A590-A85DC13EAC0E}" srcOrd="8" destOrd="0" presId="urn:microsoft.com/office/officeart/2005/8/layout/default"/>
    <dgm:cxn modelId="{AEB015BE-D3CF-4857-A10E-8460F0CE210E}" type="presParOf" srcId="{3A29D347-DFE0-430E-891A-E2A628F72B52}" destId="{3F1017E6-35B0-4A9C-A9A7-021648998F38}" srcOrd="9" destOrd="0" presId="urn:microsoft.com/office/officeart/2005/8/layout/default"/>
    <dgm:cxn modelId="{3F78C983-A64E-49E4-B447-50A8150B5EE3}" type="presParOf" srcId="{3A29D347-DFE0-430E-891A-E2A628F72B52}" destId="{1BBFFC1F-505C-429E-B63E-6C3895742CC2}" srcOrd="10" destOrd="0" presId="urn:microsoft.com/office/officeart/2005/8/layout/default"/>
    <dgm:cxn modelId="{190B28B2-0381-4A99-909C-063A252066E4}" type="presParOf" srcId="{3A29D347-DFE0-430E-891A-E2A628F72B52}" destId="{46F82C70-2514-4905-9F3E-9834A36586F9}" srcOrd="11" destOrd="0" presId="urn:microsoft.com/office/officeart/2005/8/layout/default"/>
    <dgm:cxn modelId="{73A09923-772B-42D5-8F0D-F1A359598708}" type="presParOf" srcId="{3A29D347-DFE0-430E-891A-E2A628F72B52}" destId="{4FA38D46-1A3F-460A-BB4C-6BB9B8FE82B3}" srcOrd="12" destOrd="0" presId="urn:microsoft.com/office/officeart/2005/8/layout/default"/>
    <dgm:cxn modelId="{11FE1E49-625A-45F7-A336-D6E610ECADEF}" type="presParOf" srcId="{3A29D347-DFE0-430E-891A-E2A628F72B52}" destId="{2A01A648-95CF-4106-9A2F-EF945111B7E8}" srcOrd="13" destOrd="0" presId="urn:microsoft.com/office/officeart/2005/8/layout/default"/>
    <dgm:cxn modelId="{C72D25FF-2D85-4F7F-8EF4-E05BFBECB82B}" type="presParOf" srcId="{3A29D347-DFE0-430E-891A-E2A628F72B52}" destId="{C2029097-AAD6-40AF-9AAE-60979D3159D1}" srcOrd="14" destOrd="0" presId="urn:microsoft.com/office/officeart/2005/8/layout/default"/>
    <dgm:cxn modelId="{E415904A-DD29-47F6-B4DB-CFD005CEDEA2}" type="presParOf" srcId="{3A29D347-DFE0-430E-891A-E2A628F72B52}" destId="{333F37FB-A8B6-4E80-9693-C75E6A3E55CF}" srcOrd="15" destOrd="0" presId="urn:microsoft.com/office/officeart/2005/8/layout/default"/>
    <dgm:cxn modelId="{86C3FD08-BEAD-4DE5-AE35-BA898F2BC68A}" type="presParOf" srcId="{3A29D347-DFE0-430E-891A-E2A628F72B52}" destId="{D066DB93-FF1A-4FE6-8BE5-4749A73CEFE8}" srcOrd="16" destOrd="0" presId="urn:microsoft.com/office/officeart/2005/8/layout/default"/>
    <dgm:cxn modelId="{D2D77232-E7FB-47A1-995A-AB84DE09C41F}" type="presParOf" srcId="{3A29D347-DFE0-430E-891A-E2A628F72B52}" destId="{62DAEF3F-DA9A-4054-B8DB-0F6594969008}" srcOrd="17" destOrd="0" presId="urn:microsoft.com/office/officeart/2005/8/layout/default"/>
    <dgm:cxn modelId="{C1239D51-259F-4416-9BCA-A0D9E1A189A5}" type="presParOf" srcId="{3A29D347-DFE0-430E-891A-E2A628F72B52}" destId="{9F2CE42D-8396-4E56-9686-30095B8BCB78}" srcOrd="18" destOrd="0" presId="urn:microsoft.com/office/officeart/2005/8/layout/default"/>
    <dgm:cxn modelId="{64BECC65-3859-406D-9566-6790F7046719}" type="presParOf" srcId="{3A29D347-DFE0-430E-891A-E2A628F72B52}" destId="{1A6F3F8F-AC07-489E-82A7-023156472F9A}" srcOrd="19" destOrd="0" presId="urn:microsoft.com/office/officeart/2005/8/layout/default"/>
    <dgm:cxn modelId="{1AE4D213-3BA7-4781-AEB2-A0900D852D6A}" type="presParOf" srcId="{3A29D347-DFE0-430E-891A-E2A628F72B52}" destId="{7612233C-4B78-4BE2-99B7-5448270BE15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C47F6-A140-416E-9E84-0EC2DD8F734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65E969-8F49-43C2-8987-2D78760C460A}">
      <dgm:prSet/>
      <dgm:spPr/>
      <dgm:t>
        <a:bodyPr/>
        <a:lstStyle/>
        <a:p>
          <a:r>
            <a:rPr lang="en-IN"/>
            <a:t>Removal of Stop words</a:t>
          </a:r>
          <a:endParaRPr lang="en-US"/>
        </a:p>
      </dgm:t>
    </dgm:pt>
    <dgm:pt modelId="{02C7FC2A-ECE7-4E48-B992-23DF2D0D2625}" type="parTrans" cxnId="{88DFAED0-D424-4D9F-A7B9-4697061973F1}">
      <dgm:prSet/>
      <dgm:spPr/>
      <dgm:t>
        <a:bodyPr/>
        <a:lstStyle/>
        <a:p>
          <a:endParaRPr lang="en-US"/>
        </a:p>
      </dgm:t>
    </dgm:pt>
    <dgm:pt modelId="{13D19A0F-274D-4A63-B24B-F769CA7D3043}" type="sibTrans" cxnId="{88DFAED0-D424-4D9F-A7B9-4697061973F1}">
      <dgm:prSet/>
      <dgm:spPr/>
      <dgm:t>
        <a:bodyPr/>
        <a:lstStyle/>
        <a:p>
          <a:endParaRPr lang="en-US"/>
        </a:p>
      </dgm:t>
    </dgm:pt>
    <dgm:pt modelId="{523BF982-DD89-40B4-BE97-A4AB58F35CA6}">
      <dgm:prSet/>
      <dgm:spPr/>
      <dgm:t>
        <a:bodyPr/>
        <a:lstStyle/>
        <a:p>
          <a:r>
            <a:rPr lang="en-IN"/>
            <a:t>Removal of non-alphabets</a:t>
          </a:r>
          <a:endParaRPr lang="en-US"/>
        </a:p>
      </dgm:t>
    </dgm:pt>
    <dgm:pt modelId="{13118E5B-CE9C-465B-96FC-6B40528B0099}" type="parTrans" cxnId="{71C2BA82-06F8-4989-97AE-47B08475258A}">
      <dgm:prSet/>
      <dgm:spPr/>
      <dgm:t>
        <a:bodyPr/>
        <a:lstStyle/>
        <a:p>
          <a:endParaRPr lang="en-US"/>
        </a:p>
      </dgm:t>
    </dgm:pt>
    <dgm:pt modelId="{027A643C-B8FF-48B6-86D5-03CE58226848}" type="sibTrans" cxnId="{71C2BA82-06F8-4989-97AE-47B08475258A}">
      <dgm:prSet/>
      <dgm:spPr/>
      <dgm:t>
        <a:bodyPr/>
        <a:lstStyle/>
        <a:p>
          <a:endParaRPr lang="en-US"/>
        </a:p>
      </dgm:t>
    </dgm:pt>
    <dgm:pt modelId="{A4A68702-7606-40C1-BE04-4E194C541AFA}">
      <dgm:prSet/>
      <dgm:spPr/>
      <dgm:t>
        <a:bodyPr/>
        <a:lstStyle/>
        <a:p>
          <a:r>
            <a:rPr lang="en-IN"/>
            <a:t>Lemmatization</a:t>
          </a:r>
          <a:endParaRPr lang="en-US"/>
        </a:p>
      </dgm:t>
    </dgm:pt>
    <dgm:pt modelId="{3FF7D5B7-E4DA-4010-A958-E227296C914D}" type="parTrans" cxnId="{6810D40C-F9A9-4EE2-8B66-DA8C17E7CE93}">
      <dgm:prSet/>
      <dgm:spPr/>
      <dgm:t>
        <a:bodyPr/>
        <a:lstStyle/>
        <a:p>
          <a:endParaRPr lang="en-US"/>
        </a:p>
      </dgm:t>
    </dgm:pt>
    <dgm:pt modelId="{8BE4D9E0-160B-48C3-BE2D-EA61A406C0B2}" type="sibTrans" cxnId="{6810D40C-F9A9-4EE2-8B66-DA8C17E7CE93}">
      <dgm:prSet/>
      <dgm:spPr/>
      <dgm:t>
        <a:bodyPr/>
        <a:lstStyle/>
        <a:p>
          <a:endParaRPr lang="en-US"/>
        </a:p>
      </dgm:t>
    </dgm:pt>
    <dgm:pt modelId="{4F58C8B7-6910-47DA-A0A9-38037CC73642}">
      <dgm:prSet/>
      <dgm:spPr/>
      <dgm:t>
        <a:bodyPr/>
        <a:lstStyle/>
        <a:p>
          <a:r>
            <a:rPr lang="en-IN"/>
            <a:t>Lowercase</a:t>
          </a:r>
          <a:endParaRPr lang="en-US"/>
        </a:p>
      </dgm:t>
    </dgm:pt>
    <dgm:pt modelId="{AA54318C-1863-4843-9BF8-D3BB991E06B0}" type="parTrans" cxnId="{352BAC9C-A647-4E5A-A197-1CD53C9E221F}">
      <dgm:prSet/>
      <dgm:spPr/>
      <dgm:t>
        <a:bodyPr/>
        <a:lstStyle/>
        <a:p>
          <a:endParaRPr lang="en-US"/>
        </a:p>
      </dgm:t>
    </dgm:pt>
    <dgm:pt modelId="{F5F7EEA8-6891-47B5-8555-62C3992E3803}" type="sibTrans" cxnId="{352BAC9C-A647-4E5A-A197-1CD53C9E221F}">
      <dgm:prSet/>
      <dgm:spPr/>
      <dgm:t>
        <a:bodyPr/>
        <a:lstStyle/>
        <a:p>
          <a:endParaRPr lang="en-US"/>
        </a:p>
      </dgm:t>
    </dgm:pt>
    <dgm:pt modelId="{20BBA416-26F0-477B-9118-58DB80A23944}">
      <dgm:prSet/>
      <dgm:spPr/>
      <dgm:t>
        <a:bodyPr/>
        <a:lstStyle/>
        <a:p>
          <a:r>
            <a:rPr lang="en-IN"/>
            <a:t>Tokenization</a:t>
          </a:r>
          <a:endParaRPr lang="en-US"/>
        </a:p>
      </dgm:t>
    </dgm:pt>
    <dgm:pt modelId="{C00A7843-F3C3-43C4-AFAE-7529B5ACF728}" type="parTrans" cxnId="{89F6A4BE-EF52-4E02-8E31-AEA41B12C947}">
      <dgm:prSet/>
      <dgm:spPr/>
      <dgm:t>
        <a:bodyPr/>
        <a:lstStyle/>
        <a:p>
          <a:endParaRPr lang="en-US"/>
        </a:p>
      </dgm:t>
    </dgm:pt>
    <dgm:pt modelId="{3ABFE5EC-7074-4591-85D2-288D026E05D3}" type="sibTrans" cxnId="{89F6A4BE-EF52-4E02-8E31-AEA41B12C947}">
      <dgm:prSet/>
      <dgm:spPr/>
      <dgm:t>
        <a:bodyPr/>
        <a:lstStyle/>
        <a:p>
          <a:endParaRPr lang="en-US"/>
        </a:p>
      </dgm:t>
    </dgm:pt>
    <dgm:pt modelId="{4268AAED-D1CF-4106-8852-D572ECD099F7}" type="pres">
      <dgm:prSet presAssocID="{282C47F6-A140-416E-9E84-0EC2DD8F734B}" presName="linear" presStyleCnt="0">
        <dgm:presLayoutVars>
          <dgm:dir/>
          <dgm:animLvl val="lvl"/>
          <dgm:resizeHandles val="exact"/>
        </dgm:presLayoutVars>
      </dgm:prSet>
      <dgm:spPr/>
    </dgm:pt>
    <dgm:pt modelId="{932215A7-20AE-4942-BEFB-E46603EB5754}" type="pres">
      <dgm:prSet presAssocID="{7665E969-8F49-43C2-8987-2D78760C460A}" presName="parentLin" presStyleCnt="0"/>
      <dgm:spPr/>
    </dgm:pt>
    <dgm:pt modelId="{F9F8CFEB-AE6A-4B06-B6C9-1AED205C3B13}" type="pres">
      <dgm:prSet presAssocID="{7665E969-8F49-43C2-8987-2D78760C460A}" presName="parentLeftMargin" presStyleLbl="node1" presStyleIdx="0" presStyleCnt="5"/>
      <dgm:spPr/>
    </dgm:pt>
    <dgm:pt modelId="{DFA4EDE1-A894-4B8D-BD63-2A6BAD570507}" type="pres">
      <dgm:prSet presAssocID="{7665E969-8F49-43C2-8987-2D78760C46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E14D01-F22B-4709-989F-88559ABACF89}" type="pres">
      <dgm:prSet presAssocID="{7665E969-8F49-43C2-8987-2D78760C460A}" presName="negativeSpace" presStyleCnt="0"/>
      <dgm:spPr/>
    </dgm:pt>
    <dgm:pt modelId="{D44E86EC-AFA2-41C6-91AE-4A24F7FEFD12}" type="pres">
      <dgm:prSet presAssocID="{7665E969-8F49-43C2-8987-2D78760C460A}" presName="childText" presStyleLbl="conFgAcc1" presStyleIdx="0" presStyleCnt="5">
        <dgm:presLayoutVars>
          <dgm:bulletEnabled val="1"/>
        </dgm:presLayoutVars>
      </dgm:prSet>
      <dgm:spPr/>
    </dgm:pt>
    <dgm:pt modelId="{EAE3B97D-A4F7-4222-B19D-B5ADB0062966}" type="pres">
      <dgm:prSet presAssocID="{13D19A0F-274D-4A63-B24B-F769CA7D3043}" presName="spaceBetweenRectangles" presStyleCnt="0"/>
      <dgm:spPr/>
    </dgm:pt>
    <dgm:pt modelId="{E7E0DA76-7F65-436C-9C94-AE7A876BE08D}" type="pres">
      <dgm:prSet presAssocID="{523BF982-DD89-40B4-BE97-A4AB58F35CA6}" presName="parentLin" presStyleCnt="0"/>
      <dgm:spPr/>
    </dgm:pt>
    <dgm:pt modelId="{580925D6-6729-4166-A99D-9A8C18DC7C5C}" type="pres">
      <dgm:prSet presAssocID="{523BF982-DD89-40B4-BE97-A4AB58F35CA6}" presName="parentLeftMargin" presStyleLbl="node1" presStyleIdx="0" presStyleCnt="5"/>
      <dgm:spPr/>
    </dgm:pt>
    <dgm:pt modelId="{1C2E4AFD-4315-4F24-886B-688F1A0BFE4F}" type="pres">
      <dgm:prSet presAssocID="{523BF982-DD89-40B4-BE97-A4AB58F35C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3C6CEC-0241-48B0-9DE9-3B4AE202B6D9}" type="pres">
      <dgm:prSet presAssocID="{523BF982-DD89-40B4-BE97-A4AB58F35CA6}" presName="negativeSpace" presStyleCnt="0"/>
      <dgm:spPr/>
    </dgm:pt>
    <dgm:pt modelId="{9515BD74-EAC6-4E12-9CD1-FC9B4E0B330A}" type="pres">
      <dgm:prSet presAssocID="{523BF982-DD89-40B4-BE97-A4AB58F35CA6}" presName="childText" presStyleLbl="conFgAcc1" presStyleIdx="1" presStyleCnt="5">
        <dgm:presLayoutVars>
          <dgm:bulletEnabled val="1"/>
        </dgm:presLayoutVars>
      </dgm:prSet>
      <dgm:spPr/>
    </dgm:pt>
    <dgm:pt modelId="{FED665F5-6011-4DA9-AF8B-6A0622122BB5}" type="pres">
      <dgm:prSet presAssocID="{027A643C-B8FF-48B6-86D5-03CE58226848}" presName="spaceBetweenRectangles" presStyleCnt="0"/>
      <dgm:spPr/>
    </dgm:pt>
    <dgm:pt modelId="{31C22FFC-2B06-4B66-9936-9EA87D1384D1}" type="pres">
      <dgm:prSet presAssocID="{A4A68702-7606-40C1-BE04-4E194C541AFA}" presName="parentLin" presStyleCnt="0"/>
      <dgm:spPr/>
    </dgm:pt>
    <dgm:pt modelId="{B6060042-0C2A-415D-A793-20B598272457}" type="pres">
      <dgm:prSet presAssocID="{A4A68702-7606-40C1-BE04-4E194C541AFA}" presName="parentLeftMargin" presStyleLbl="node1" presStyleIdx="1" presStyleCnt="5"/>
      <dgm:spPr/>
    </dgm:pt>
    <dgm:pt modelId="{660A35EA-D3CB-4DD1-8922-A8D8A4D746B3}" type="pres">
      <dgm:prSet presAssocID="{A4A68702-7606-40C1-BE04-4E194C541A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A3379E-0B83-46B0-BC82-ED2091BC428E}" type="pres">
      <dgm:prSet presAssocID="{A4A68702-7606-40C1-BE04-4E194C541AFA}" presName="negativeSpace" presStyleCnt="0"/>
      <dgm:spPr/>
    </dgm:pt>
    <dgm:pt modelId="{F6197228-1792-44FB-917E-5B234821DC30}" type="pres">
      <dgm:prSet presAssocID="{A4A68702-7606-40C1-BE04-4E194C541AFA}" presName="childText" presStyleLbl="conFgAcc1" presStyleIdx="2" presStyleCnt="5">
        <dgm:presLayoutVars>
          <dgm:bulletEnabled val="1"/>
        </dgm:presLayoutVars>
      </dgm:prSet>
      <dgm:spPr/>
    </dgm:pt>
    <dgm:pt modelId="{CFFEF11E-1CD5-4800-BA1B-D9613CD42FBB}" type="pres">
      <dgm:prSet presAssocID="{8BE4D9E0-160B-48C3-BE2D-EA61A406C0B2}" presName="spaceBetweenRectangles" presStyleCnt="0"/>
      <dgm:spPr/>
    </dgm:pt>
    <dgm:pt modelId="{876D1DAE-9ABF-4C4D-AE24-8E8B3D3EEB7C}" type="pres">
      <dgm:prSet presAssocID="{4F58C8B7-6910-47DA-A0A9-38037CC73642}" presName="parentLin" presStyleCnt="0"/>
      <dgm:spPr/>
    </dgm:pt>
    <dgm:pt modelId="{96CCB7AB-7A1E-432A-B1A4-0EB55536E631}" type="pres">
      <dgm:prSet presAssocID="{4F58C8B7-6910-47DA-A0A9-38037CC73642}" presName="parentLeftMargin" presStyleLbl="node1" presStyleIdx="2" presStyleCnt="5"/>
      <dgm:spPr/>
    </dgm:pt>
    <dgm:pt modelId="{91426839-F3F9-445A-80E6-FA7505748A37}" type="pres">
      <dgm:prSet presAssocID="{4F58C8B7-6910-47DA-A0A9-38037CC736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59C2AF-AA9B-4CB8-A978-BC609D825BA8}" type="pres">
      <dgm:prSet presAssocID="{4F58C8B7-6910-47DA-A0A9-38037CC73642}" presName="negativeSpace" presStyleCnt="0"/>
      <dgm:spPr/>
    </dgm:pt>
    <dgm:pt modelId="{91A5AE4D-8222-4F26-890D-BDC4C61D9A27}" type="pres">
      <dgm:prSet presAssocID="{4F58C8B7-6910-47DA-A0A9-38037CC73642}" presName="childText" presStyleLbl="conFgAcc1" presStyleIdx="3" presStyleCnt="5">
        <dgm:presLayoutVars>
          <dgm:bulletEnabled val="1"/>
        </dgm:presLayoutVars>
      </dgm:prSet>
      <dgm:spPr/>
    </dgm:pt>
    <dgm:pt modelId="{5EED6ECF-AEBE-42E8-8977-988BBDF2994C}" type="pres">
      <dgm:prSet presAssocID="{F5F7EEA8-6891-47B5-8555-62C3992E3803}" presName="spaceBetweenRectangles" presStyleCnt="0"/>
      <dgm:spPr/>
    </dgm:pt>
    <dgm:pt modelId="{9D785F09-99EF-4FB4-A881-A002661E0818}" type="pres">
      <dgm:prSet presAssocID="{20BBA416-26F0-477B-9118-58DB80A23944}" presName="parentLin" presStyleCnt="0"/>
      <dgm:spPr/>
    </dgm:pt>
    <dgm:pt modelId="{4286A2A1-4B1F-4224-88E5-0DEC3D929420}" type="pres">
      <dgm:prSet presAssocID="{20BBA416-26F0-477B-9118-58DB80A23944}" presName="parentLeftMargin" presStyleLbl="node1" presStyleIdx="3" presStyleCnt="5"/>
      <dgm:spPr/>
    </dgm:pt>
    <dgm:pt modelId="{D75423ED-D93F-4E31-987D-C9E658AB0BD0}" type="pres">
      <dgm:prSet presAssocID="{20BBA416-26F0-477B-9118-58DB80A2394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70ACBFC-1998-4D46-9F33-A267123B4B9A}" type="pres">
      <dgm:prSet presAssocID="{20BBA416-26F0-477B-9118-58DB80A23944}" presName="negativeSpace" presStyleCnt="0"/>
      <dgm:spPr/>
    </dgm:pt>
    <dgm:pt modelId="{D844FC0B-9919-4ED8-A7E9-4FC9BAE4777B}" type="pres">
      <dgm:prSet presAssocID="{20BBA416-26F0-477B-9118-58DB80A239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810D40C-F9A9-4EE2-8B66-DA8C17E7CE93}" srcId="{282C47F6-A140-416E-9E84-0EC2DD8F734B}" destId="{A4A68702-7606-40C1-BE04-4E194C541AFA}" srcOrd="2" destOrd="0" parTransId="{3FF7D5B7-E4DA-4010-A958-E227296C914D}" sibTransId="{8BE4D9E0-160B-48C3-BE2D-EA61A406C0B2}"/>
    <dgm:cxn modelId="{BCBBFE1E-26AC-4AF0-A4D5-1C26E2E2FF8C}" type="presOf" srcId="{7665E969-8F49-43C2-8987-2D78760C460A}" destId="{F9F8CFEB-AE6A-4B06-B6C9-1AED205C3B13}" srcOrd="0" destOrd="0" presId="urn:microsoft.com/office/officeart/2005/8/layout/list1"/>
    <dgm:cxn modelId="{D389CD3E-16B4-4C7A-99F5-920505788CB4}" type="presOf" srcId="{282C47F6-A140-416E-9E84-0EC2DD8F734B}" destId="{4268AAED-D1CF-4106-8852-D572ECD099F7}" srcOrd="0" destOrd="0" presId="urn:microsoft.com/office/officeart/2005/8/layout/list1"/>
    <dgm:cxn modelId="{7F57BD5D-F986-411F-A619-59BCEEC2EBEF}" type="presOf" srcId="{523BF982-DD89-40B4-BE97-A4AB58F35CA6}" destId="{580925D6-6729-4166-A99D-9A8C18DC7C5C}" srcOrd="0" destOrd="0" presId="urn:microsoft.com/office/officeart/2005/8/layout/list1"/>
    <dgm:cxn modelId="{9D99346E-1FE9-43F3-8766-16F3044A24B0}" type="presOf" srcId="{4F58C8B7-6910-47DA-A0A9-38037CC73642}" destId="{96CCB7AB-7A1E-432A-B1A4-0EB55536E631}" srcOrd="0" destOrd="0" presId="urn:microsoft.com/office/officeart/2005/8/layout/list1"/>
    <dgm:cxn modelId="{8C12925A-98FD-4057-AEB1-CF03E8D47AC1}" type="presOf" srcId="{A4A68702-7606-40C1-BE04-4E194C541AFA}" destId="{B6060042-0C2A-415D-A793-20B598272457}" srcOrd="0" destOrd="0" presId="urn:microsoft.com/office/officeart/2005/8/layout/list1"/>
    <dgm:cxn modelId="{71C2BA82-06F8-4989-97AE-47B08475258A}" srcId="{282C47F6-A140-416E-9E84-0EC2DD8F734B}" destId="{523BF982-DD89-40B4-BE97-A4AB58F35CA6}" srcOrd="1" destOrd="0" parTransId="{13118E5B-CE9C-465B-96FC-6B40528B0099}" sibTransId="{027A643C-B8FF-48B6-86D5-03CE58226848}"/>
    <dgm:cxn modelId="{2BEE249B-3B36-4F00-97FB-0754168BE57C}" type="presOf" srcId="{20BBA416-26F0-477B-9118-58DB80A23944}" destId="{D75423ED-D93F-4E31-987D-C9E658AB0BD0}" srcOrd="1" destOrd="0" presId="urn:microsoft.com/office/officeart/2005/8/layout/list1"/>
    <dgm:cxn modelId="{352BAC9C-A647-4E5A-A197-1CD53C9E221F}" srcId="{282C47F6-A140-416E-9E84-0EC2DD8F734B}" destId="{4F58C8B7-6910-47DA-A0A9-38037CC73642}" srcOrd="3" destOrd="0" parTransId="{AA54318C-1863-4843-9BF8-D3BB991E06B0}" sibTransId="{F5F7EEA8-6891-47B5-8555-62C3992E3803}"/>
    <dgm:cxn modelId="{89F6A4BE-EF52-4E02-8E31-AEA41B12C947}" srcId="{282C47F6-A140-416E-9E84-0EC2DD8F734B}" destId="{20BBA416-26F0-477B-9118-58DB80A23944}" srcOrd="4" destOrd="0" parTransId="{C00A7843-F3C3-43C4-AFAE-7529B5ACF728}" sibTransId="{3ABFE5EC-7074-4591-85D2-288D026E05D3}"/>
    <dgm:cxn modelId="{A85810C8-CA37-4342-970B-59BBBE7A7781}" type="presOf" srcId="{7665E969-8F49-43C2-8987-2D78760C460A}" destId="{DFA4EDE1-A894-4B8D-BD63-2A6BAD570507}" srcOrd="1" destOrd="0" presId="urn:microsoft.com/office/officeart/2005/8/layout/list1"/>
    <dgm:cxn modelId="{76A20CCF-4FCD-4A3B-A9CB-7DFCD420B49F}" type="presOf" srcId="{523BF982-DD89-40B4-BE97-A4AB58F35CA6}" destId="{1C2E4AFD-4315-4F24-886B-688F1A0BFE4F}" srcOrd="1" destOrd="0" presId="urn:microsoft.com/office/officeart/2005/8/layout/list1"/>
    <dgm:cxn modelId="{88DFAED0-D424-4D9F-A7B9-4697061973F1}" srcId="{282C47F6-A140-416E-9E84-0EC2DD8F734B}" destId="{7665E969-8F49-43C2-8987-2D78760C460A}" srcOrd="0" destOrd="0" parTransId="{02C7FC2A-ECE7-4E48-B992-23DF2D0D2625}" sibTransId="{13D19A0F-274D-4A63-B24B-F769CA7D3043}"/>
    <dgm:cxn modelId="{4ADDAAE8-BEEF-494C-BD0D-A45F7644B19B}" type="presOf" srcId="{20BBA416-26F0-477B-9118-58DB80A23944}" destId="{4286A2A1-4B1F-4224-88E5-0DEC3D929420}" srcOrd="0" destOrd="0" presId="urn:microsoft.com/office/officeart/2005/8/layout/list1"/>
    <dgm:cxn modelId="{DD206EEC-1194-410D-A876-AB936BB78824}" type="presOf" srcId="{4F58C8B7-6910-47DA-A0A9-38037CC73642}" destId="{91426839-F3F9-445A-80E6-FA7505748A37}" srcOrd="1" destOrd="0" presId="urn:microsoft.com/office/officeart/2005/8/layout/list1"/>
    <dgm:cxn modelId="{3DB50DF9-940F-4338-9C5E-44C4D9B32E26}" type="presOf" srcId="{A4A68702-7606-40C1-BE04-4E194C541AFA}" destId="{660A35EA-D3CB-4DD1-8922-A8D8A4D746B3}" srcOrd="1" destOrd="0" presId="urn:microsoft.com/office/officeart/2005/8/layout/list1"/>
    <dgm:cxn modelId="{70FFE4AC-DA5E-42B4-BC99-E6EE17E83DA8}" type="presParOf" srcId="{4268AAED-D1CF-4106-8852-D572ECD099F7}" destId="{932215A7-20AE-4942-BEFB-E46603EB5754}" srcOrd="0" destOrd="0" presId="urn:microsoft.com/office/officeart/2005/8/layout/list1"/>
    <dgm:cxn modelId="{48513EC6-B091-421A-8A61-BEC5A88C8E97}" type="presParOf" srcId="{932215A7-20AE-4942-BEFB-E46603EB5754}" destId="{F9F8CFEB-AE6A-4B06-B6C9-1AED205C3B13}" srcOrd="0" destOrd="0" presId="urn:microsoft.com/office/officeart/2005/8/layout/list1"/>
    <dgm:cxn modelId="{53BB4DCA-47DE-4C92-B5BE-8487BFEDEA1F}" type="presParOf" srcId="{932215A7-20AE-4942-BEFB-E46603EB5754}" destId="{DFA4EDE1-A894-4B8D-BD63-2A6BAD570507}" srcOrd="1" destOrd="0" presId="urn:microsoft.com/office/officeart/2005/8/layout/list1"/>
    <dgm:cxn modelId="{DD732D98-7170-47C3-8FDC-8F1F9CA67B9A}" type="presParOf" srcId="{4268AAED-D1CF-4106-8852-D572ECD099F7}" destId="{8BE14D01-F22B-4709-989F-88559ABACF89}" srcOrd="1" destOrd="0" presId="urn:microsoft.com/office/officeart/2005/8/layout/list1"/>
    <dgm:cxn modelId="{0BD3235F-3142-4BEC-8C5F-5A52C0E1CDDC}" type="presParOf" srcId="{4268AAED-D1CF-4106-8852-D572ECD099F7}" destId="{D44E86EC-AFA2-41C6-91AE-4A24F7FEFD12}" srcOrd="2" destOrd="0" presId="urn:microsoft.com/office/officeart/2005/8/layout/list1"/>
    <dgm:cxn modelId="{BF261753-1AA0-4CE3-8DAE-3E56F2401340}" type="presParOf" srcId="{4268AAED-D1CF-4106-8852-D572ECD099F7}" destId="{EAE3B97D-A4F7-4222-B19D-B5ADB0062966}" srcOrd="3" destOrd="0" presId="urn:microsoft.com/office/officeart/2005/8/layout/list1"/>
    <dgm:cxn modelId="{71F85F77-8231-4F50-908D-B1844F7FE6DA}" type="presParOf" srcId="{4268AAED-D1CF-4106-8852-D572ECD099F7}" destId="{E7E0DA76-7F65-436C-9C94-AE7A876BE08D}" srcOrd="4" destOrd="0" presId="urn:microsoft.com/office/officeart/2005/8/layout/list1"/>
    <dgm:cxn modelId="{0D08E238-A5CF-4909-A2DD-E41406139236}" type="presParOf" srcId="{E7E0DA76-7F65-436C-9C94-AE7A876BE08D}" destId="{580925D6-6729-4166-A99D-9A8C18DC7C5C}" srcOrd="0" destOrd="0" presId="urn:microsoft.com/office/officeart/2005/8/layout/list1"/>
    <dgm:cxn modelId="{5DE80282-E5AD-44C2-B1DF-BB4598FBB2E8}" type="presParOf" srcId="{E7E0DA76-7F65-436C-9C94-AE7A876BE08D}" destId="{1C2E4AFD-4315-4F24-886B-688F1A0BFE4F}" srcOrd="1" destOrd="0" presId="urn:microsoft.com/office/officeart/2005/8/layout/list1"/>
    <dgm:cxn modelId="{698D7938-1851-4400-BB12-3DCEE6EF95EB}" type="presParOf" srcId="{4268AAED-D1CF-4106-8852-D572ECD099F7}" destId="{103C6CEC-0241-48B0-9DE9-3B4AE202B6D9}" srcOrd="5" destOrd="0" presId="urn:microsoft.com/office/officeart/2005/8/layout/list1"/>
    <dgm:cxn modelId="{0B5D0B03-8FC6-4816-B919-7E8F338392A7}" type="presParOf" srcId="{4268AAED-D1CF-4106-8852-D572ECD099F7}" destId="{9515BD74-EAC6-4E12-9CD1-FC9B4E0B330A}" srcOrd="6" destOrd="0" presId="urn:microsoft.com/office/officeart/2005/8/layout/list1"/>
    <dgm:cxn modelId="{5F9C6A7C-3DC5-4406-8DFD-3420A4F76088}" type="presParOf" srcId="{4268AAED-D1CF-4106-8852-D572ECD099F7}" destId="{FED665F5-6011-4DA9-AF8B-6A0622122BB5}" srcOrd="7" destOrd="0" presId="urn:microsoft.com/office/officeart/2005/8/layout/list1"/>
    <dgm:cxn modelId="{5A0413DA-44B8-4E8A-9C70-106A1FAF9447}" type="presParOf" srcId="{4268AAED-D1CF-4106-8852-D572ECD099F7}" destId="{31C22FFC-2B06-4B66-9936-9EA87D1384D1}" srcOrd="8" destOrd="0" presId="urn:microsoft.com/office/officeart/2005/8/layout/list1"/>
    <dgm:cxn modelId="{D38ABD10-90EB-4854-A035-28746BE2C18D}" type="presParOf" srcId="{31C22FFC-2B06-4B66-9936-9EA87D1384D1}" destId="{B6060042-0C2A-415D-A793-20B598272457}" srcOrd="0" destOrd="0" presId="urn:microsoft.com/office/officeart/2005/8/layout/list1"/>
    <dgm:cxn modelId="{6F21938E-033D-4886-B0F1-B4F797767610}" type="presParOf" srcId="{31C22FFC-2B06-4B66-9936-9EA87D1384D1}" destId="{660A35EA-D3CB-4DD1-8922-A8D8A4D746B3}" srcOrd="1" destOrd="0" presId="urn:microsoft.com/office/officeart/2005/8/layout/list1"/>
    <dgm:cxn modelId="{4985067C-E82A-4BBB-AAC2-E47938AFC873}" type="presParOf" srcId="{4268AAED-D1CF-4106-8852-D572ECD099F7}" destId="{9BA3379E-0B83-46B0-BC82-ED2091BC428E}" srcOrd="9" destOrd="0" presId="urn:microsoft.com/office/officeart/2005/8/layout/list1"/>
    <dgm:cxn modelId="{191761A1-BEAD-42A2-A7BC-260C1FB6AE0B}" type="presParOf" srcId="{4268AAED-D1CF-4106-8852-D572ECD099F7}" destId="{F6197228-1792-44FB-917E-5B234821DC30}" srcOrd="10" destOrd="0" presId="urn:microsoft.com/office/officeart/2005/8/layout/list1"/>
    <dgm:cxn modelId="{AF6A17B4-78F3-4B57-812C-FA8D3FECE1EC}" type="presParOf" srcId="{4268AAED-D1CF-4106-8852-D572ECD099F7}" destId="{CFFEF11E-1CD5-4800-BA1B-D9613CD42FBB}" srcOrd="11" destOrd="0" presId="urn:microsoft.com/office/officeart/2005/8/layout/list1"/>
    <dgm:cxn modelId="{F3F3E63A-4CC2-44B7-B1AF-25A58D3F4D3A}" type="presParOf" srcId="{4268AAED-D1CF-4106-8852-D572ECD099F7}" destId="{876D1DAE-9ABF-4C4D-AE24-8E8B3D3EEB7C}" srcOrd="12" destOrd="0" presId="urn:microsoft.com/office/officeart/2005/8/layout/list1"/>
    <dgm:cxn modelId="{C22095B3-051B-41C3-8E07-38DEFA013CC2}" type="presParOf" srcId="{876D1DAE-9ABF-4C4D-AE24-8E8B3D3EEB7C}" destId="{96CCB7AB-7A1E-432A-B1A4-0EB55536E631}" srcOrd="0" destOrd="0" presId="urn:microsoft.com/office/officeart/2005/8/layout/list1"/>
    <dgm:cxn modelId="{0080CBF0-554B-4145-99DF-1AA450CE5C9A}" type="presParOf" srcId="{876D1DAE-9ABF-4C4D-AE24-8E8B3D3EEB7C}" destId="{91426839-F3F9-445A-80E6-FA7505748A37}" srcOrd="1" destOrd="0" presId="urn:microsoft.com/office/officeart/2005/8/layout/list1"/>
    <dgm:cxn modelId="{61B38682-51FD-4C4D-971C-47CA5550450C}" type="presParOf" srcId="{4268AAED-D1CF-4106-8852-D572ECD099F7}" destId="{E959C2AF-AA9B-4CB8-A978-BC609D825BA8}" srcOrd="13" destOrd="0" presId="urn:microsoft.com/office/officeart/2005/8/layout/list1"/>
    <dgm:cxn modelId="{748898B4-A650-4054-8B90-C8C96D8F9AB2}" type="presParOf" srcId="{4268AAED-D1CF-4106-8852-D572ECD099F7}" destId="{91A5AE4D-8222-4F26-890D-BDC4C61D9A27}" srcOrd="14" destOrd="0" presId="urn:microsoft.com/office/officeart/2005/8/layout/list1"/>
    <dgm:cxn modelId="{83729C19-3A6B-49E5-9AA7-29AE4A80E593}" type="presParOf" srcId="{4268AAED-D1CF-4106-8852-D572ECD099F7}" destId="{5EED6ECF-AEBE-42E8-8977-988BBDF2994C}" srcOrd="15" destOrd="0" presId="urn:microsoft.com/office/officeart/2005/8/layout/list1"/>
    <dgm:cxn modelId="{C3407A21-1D42-4C11-BA4F-D8F357B7F5B3}" type="presParOf" srcId="{4268AAED-D1CF-4106-8852-D572ECD099F7}" destId="{9D785F09-99EF-4FB4-A881-A002661E0818}" srcOrd="16" destOrd="0" presId="urn:microsoft.com/office/officeart/2005/8/layout/list1"/>
    <dgm:cxn modelId="{DBCA32E2-97B2-4517-8EEC-15B03101BE1D}" type="presParOf" srcId="{9D785F09-99EF-4FB4-A881-A002661E0818}" destId="{4286A2A1-4B1F-4224-88E5-0DEC3D929420}" srcOrd="0" destOrd="0" presId="urn:microsoft.com/office/officeart/2005/8/layout/list1"/>
    <dgm:cxn modelId="{D27B93DE-FBE0-4F49-A8BD-4A477BEC93EB}" type="presParOf" srcId="{9D785F09-99EF-4FB4-A881-A002661E0818}" destId="{D75423ED-D93F-4E31-987D-C9E658AB0BD0}" srcOrd="1" destOrd="0" presId="urn:microsoft.com/office/officeart/2005/8/layout/list1"/>
    <dgm:cxn modelId="{6A63CA9A-5EE5-4CF3-876E-42704A3834EB}" type="presParOf" srcId="{4268AAED-D1CF-4106-8852-D572ECD099F7}" destId="{770ACBFC-1998-4D46-9F33-A267123B4B9A}" srcOrd="17" destOrd="0" presId="urn:microsoft.com/office/officeart/2005/8/layout/list1"/>
    <dgm:cxn modelId="{42E0E958-ABC6-42D1-93A8-CFCBAB6B0D75}" type="presParOf" srcId="{4268AAED-D1CF-4106-8852-D572ECD099F7}" destId="{D844FC0B-9919-4ED8-A7E9-4FC9BAE4777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9A306-9EB5-43DB-B408-90411D854A0F}">
      <dsp:nvSpPr>
        <dsp:cNvPr id="0" name=""/>
        <dsp:cNvSpPr/>
      </dsp:nvSpPr>
      <dsp:spPr>
        <a:xfrm>
          <a:off x="640" y="98820"/>
          <a:ext cx="4977196" cy="20330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are analyzing testicular Cancer Data which consist of 38K rows and 15 columns where as brain Cancer data consist of 10K rows</a:t>
          </a:r>
        </a:p>
      </dsp:txBody>
      <dsp:txXfrm>
        <a:off x="640" y="98820"/>
        <a:ext cx="4977196" cy="2033053"/>
      </dsp:txXfrm>
    </dsp:sp>
    <dsp:sp modelId="{E96703ED-517A-4F8E-8770-55F927498911}">
      <dsp:nvSpPr>
        <dsp:cNvPr id="0" name=""/>
        <dsp:cNvSpPr/>
      </dsp:nvSpPr>
      <dsp:spPr>
        <a:xfrm>
          <a:off x="5131323" y="654886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Title,</a:t>
          </a:r>
          <a:endParaRPr lang="en-US" sz="1400" kern="1200"/>
        </a:p>
      </dsp:txBody>
      <dsp:txXfrm>
        <a:off x="5131323" y="654886"/>
        <a:ext cx="1534869" cy="920921"/>
      </dsp:txXfrm>
    </dsp:sp>
    <dsp:sp modelId="{E8160EA5-F281-4CF5-A18B-E2FCDF772490}">
      <dsp:nvSpPr>
        <dsp:cNvPr id="0" name=""/>
        <dsp:cNvSpPr/>
      </dsp:nvSpPr>
      <dsp:spPr>
        <a:xfrm>
          <a:off x="33448" y="2285361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Date of Creation </a:t>
          </a:r>
          <a:endParaRPr lang="en-US" sz="1400" kern="1200"/>
        </a:p>
      </dsp:txBody>
      <dsp:txXfrm>
        <a:off x="33448" y="2285361"/>
        <a:ext cx="1534869" cy="920921"/>
      </dsp:txXfrm>
    </dsp:sp>
    <dsp:sp modelId="{866B0863-C2BD-41CD-8E01-60FD68325222}">
      <dsp:nvSpPr>
        <dsp:cNvPr id="0" name=""/>
        <dsp:cNvSpPr/>
      </dsp:nvSpPr>
      <dsp:spPr>
        <a:xfrm>
          <a:off x="1721804" y="2285361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(Year, Month, Day) </a:t>
          </a:r>
          <a:endParaRPr lang="en-US" sz="1400" kern="1200"/>
        </a:p>
      </dsp:txBody>
      <dsp:txXfrm>
        <a:off x="1721804" y="2285361"/>
        <a:ext cx="1534869" cy="920921"/>
      </dsp:txXfrm>
    </dsp:sp>
    <dsp:sp modelId="{F9C01B86-C3FE-4D33-A590-A85DC13EAC0E}">
      <dsp:nvSpPr>
        <dsp:cNvPr id="0" name=""/>
        <dsp:cNvSpPr/>
      </dsp:nvSpPr>
      <dsp:spPr>
        <a:xfrm>
          <a:off x="3410159" y="2285361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Author</a:t>
          </a:r>
          <a:endParaRPr lang="en-US" sz="1400" kern="1200"/>
        </a:p>
      </dsp:txBody>
      <dsp:txXfrm>
        <a:off x="3410159" y="2285361"/>
        <a:ext cx="1534869" cy="920921"/>
      </dsp:txXfrm>
    </dsp:sp>
    <dsp:sp modelId="{1BBFFC1F-505C-429E-B63E-6C3895742CC2}">
      <dsp:nvSpPr>
        <dsp:cNvPr id="0" name=""/>
        <dsp:cNvSpPr/>
      </dsp:nvSpPr>
      <dsp:spPr>
        <a:xfrm>
          <a:off x="5098515" y="2285361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Post Characteristics (is_self, over_18),</a:t>
          </a:r>
          <a:endParaRPr lang="en-US" sz="1400" kern="1200"/>
        </a:p>
      </dsp:txBody>
      <dsp:txXfrm>
        <a:off x="5098515" y="2285361"/>
        <a:ext cx="1534869" cy="920921"/>
      </dsp:txXfrm>
    </dsp:sp>
    <dsp:sp modelId="{4FA38D46-1A3F-460A-BB4C-6BB9B8FE82B3}">
      <dsp:nvSpPr>
        <dsp:cNvPr id="0" name=""/>
        <dsp:cNvSpPr/>
      </dsp:nvSpPr>
      <dsp:spPr>
        <a:xfrm>
          <a:off x="33448" y="3359769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Engagement (num_comments), </a:t>
          </a:r>
          <a:endParaRPr lang="en-US" sz="1400" kern="1200"/>
        </a:p>
      </dsp:txBody>
      <dsp:txXfrm>
        <a:off x="33448" y="3359769"/>
        <a:ext cx="1534869" cy="920921"/>
      </dsp:txXfrm>
    </dsp:sp>
    <dsp:sp modelId="{C2029097-AAD6-40AF-9AAE-60979D3159D1}">
      <dsp:nvSpPr>
        <dsp:cNvPr id="0" name=""/>
        <dsp:cNvSpPr/>
      </dsp:nvSpPr>
      <dsp:spPr>
        <a:xfrm>
          <a:off x="1721804" y="3359769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IDs (id_x, subreddit_id_x), </a:t>
          </a:r>
          <a:endParaRPr lang="en-US" sz="1400" kern="1200"/>
        </a:p>
      </dsp:txBody>
      <dsp:txXfrm>
        <a:off x="1721804" y="3359769"/>
        <a:ext cx="1534869" cy="920921"/>
      </dsp:txXfrm>
    </dsp:sp>
    <dsp:sp modelId="{D066DB93-FF1A-4FE6-8BE5-4749A73CEFE8}">
      <dsp:nvSpPr>
        <dsp:cNvPr id="0" name=""/>
        <dsp:cNvSpPr/>
      </dsp:nvSpPr>
      <dsp:spPr>
        <a:xfrm>
          <a:off x="3410159" y="3359769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author</a:t>
          </a:r>
          <a:endParaRPr lang="en-US" sz="1400" kern="1200"/>
        </a:p>
      </dsp:txBody>
      <dsp:txXfrm>
        <a:off x="3410159" y="3359769"/>
        <a:ext cx="1534869" cy="920921"/>
      </dsp:txXfrm>
    </dsp:sp>
    <dsp:sp modelId="{9F2CE42D-8396-4E56-9686-30095B8BCB78}">
      <dsp:nvSpPr>
        <dsp:cNvPr id="0" name=""/>
        <dsp:cNvSpPr/>
      </dsp:nvSpPr>
      <dsp:spPr>
        <a:xfrm>
          <a:off x="5098515" y="3359769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parent_id</a:t>
          </a:r>
          <a:endParaRPr lang="en-US" sz="1400" kern="1200"/>
        </a:p>
      </dsp:txBody>
      <dsp:txXfrm>
        <a:off x="5098515" y="3359769"/>
        <a:ext cx="1534869" cy="920921"/>
      </dsp:txXfrm>
    </dsp:sp>
    <dsp:sp modelId="{7612233C-4B78-4BE2-99B7-5448270BE154}">
      <dsp:nvSpPr>
        <dsp:cNvPr id="0" name=""/>
        <dsp:cNvSpPr/>
      </dsp:nvSpPr>
      <dsp:spPr>
        <a:xfrm>
          <a:off x="2565981" y="4434177"/>
          <a:ext cx="1534869" cy="92092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body, link_id</a:t>
          </a:r>
          <a:endParaRPr lang="en-US" sz="1400" kern="1200"/>
        </a:p>
      </dsp:txBody>
      <dsp:txXfrm>
        <a:off x="2565981" y="4434177"/>
        <a:ext cx="1534869" cy="920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E86EC-AFA2-41C6-91AE-4A24F7FEFD12}">
      <dsp:nvSpPr>
        <dsp:cNvPr id="0" name=""/>
        <dsp:cNvSpPr/>
      </dsp:nvSpPr>
      <dsp:spPr>
        <a:xfrm>
          <a:off x="0" y="378981"/>
          <a:ext cx="591818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4EDE1-A894-4B8D-BD63-2A6BAD570507}">
      <dsp:nvSpPr>
        <dsp:cNvPr id="0" name=""/>
        <dsp:cNvSpPr/>
      </dsp:nvSpPr>
      <dsp:spPr>
        <a:xfrm>
          <a:off x="295909" y="54261"/>
          <a:ext cx="414272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Removal of Stop words</a:t>
          </a:r>
          <a:endParaRPr lang="en-US" sz="2200" kern="1200"/>
        </a:p>
      </dsp:txBody>
      <dsp:txXfrm>
        <a:off x="327612" y="85964"/>
        <a:ext cx="4079322" cy="586034"/>
      </dsp:txXfrm>
    </dsp:sp>
    <dsp:sp modelId="{9515BD74-EAC6-4E12-9CD1-FC9B4E0B330A}">
      <dsp:nvSpPr>
        <dsp:cNvPr id="0" name=""/>
        <dsp:cNvSpPr/>
      </dsp:nvSpPr>
      <dsp:spPr>
        <a:xfrm>
          <a:off x="0" y="1376901"/>
          <a:ext cx="591818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E4AFD-4315-4F24-886B-688F1A0BFE4F}">
      <dsp:nvSpPr>
        <dsp:cNvPr id="0" name=""/>
        <dsp:cNvSpPr/>
      </dsp:nvSpPr>
      <dsp:spPr>
        <a:xfrm>
          <a:off x="295909" y="1052182"/>
          <a:ext cx="414272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Removal of non-alphabets</a:t>
          </a:r>
          <a:endParaRPr lang="en-US" sz="2200" kern="1200"/>
        </a:p>
      </dsp:txBody>
      <dsp:txXfrm>
        <a:off x="327612" y="1083885"/>
        <a:ext cx="4079322" cy="586034"/>
      </dsp:txXfrm>
    </dsp:sp>
    <dsp:sp modelId="{F6197228-1792-44FB-917E-5B234821DC30}">
      <dsp:nvSpPr>
        <dsp:cNvPr id="0" name=""/>
        <dsp:cNvSpPr/>
      </dsp:nvSpPr>
      <dsp:spPr>
        <a:xfrm>
          <a:off x="0" y="2374822"/>
          <a:ext cx="591818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A35EA-D3CB-4DD1-8922-A8D8A4D746B3}">
      <dsp:nvSpPr>
        <dsp:cNvPr id="0" name=""/>
        <dsp:cNvSpPr/>
      </dsp:nvSpPr>
      <dsp:spPr>
        <a:xfrm>
          <a:off x="295909" y="2050101"/>
          <a:ext cx="414272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Lemmatization</a:t>
          </a:r>
          <a:endParaRPr lang="en-US" sz="2200" kern="1200"/>
        </a:p>
      </dsp:txBody>
      <dsp:txXfrm>
        <a:off x="327612" y="2081804"/>
        <a:ext cx="4079322" cy="586034"/>
      </dsp:txXfrm>
    </dsp:sp>
    <dsp:sp modelId="{91A5AE4D-8222-4F26-890D-BDC4C61D9A27}">
      <dsp:nvSpPr>
        <dsp:cNvPr id="0" name=""/>
        <dsp:cNvSpPr/>
      </dsp:nvSpPr>
      <dsp:spPr>
        <a:xfrm>
          <a:off x="0" y="3372742"/>
          <a:ext cx="591818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26839-F3F9-445A-80E6-FA7505748A37}">
      <dsp:nvSpPr>
        <dsp:cNvPr id="0" name=""/>
        <dsp:cNvSpPr/>
      </dsp:nvSpPr>
      <dsp:spPr>
        <a:xfrm>
          <a:off x="295909" y="3048022"/>
          <a:ext cx="414272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Lowercase</a:t>
          </a:r>
          <a:endParaRPr lang="en-US" sz="2200" kern="1200"/>
        </a:p>
      </dsp:txBody>
      <dsp:txXfrm>
        <a:off x="327612" y="3079725"/>
        <a:ext cx="4079322" cy="586034"/>
      </dsp:txXfrm>
    </dsp:sp>
    <dsp:sp modelId="{D844FC0B-9919-4ED8-A7E9-4FC9BAE4777B}">
      <dsp:nvSpPr>
        <dsp:cNvPr id="0" name=""/>
        <dsp:cNvSpPr/>
      </dsp:nvSpPr>
      <dsp:spPr>
        <a:xfrm>
          <a:off x="0" y="4370662"/>
          <a:ext cx="591818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423ED-D93F-4E31-987D-C9E658AB0BD0}">
      <dsp:nvSpPr>
        <dsp:cNvPr id="0" name=""/>
        <dsp:cNvSpPr/>
      </dsp:nvSpPr>
      <dsp:spPr>
        <a:xfrm>
          <a:off x="295909" y="4045942"/>
          <a:ext cx="4142728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Tokenization</a:t>
          </a:r>
          <a:endParaRPr lang="en-US" sz="2200" kern="1200"/>
        </a:p>
      </dsp:txBody>
      <dsp:txXfrm>
        <a:off x="327612" y="4077645"/>
        <a:ext cx="407932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96E5-9366-D1C9-E25A-63CF7678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F9F02-1AC6-08E8-A6B9-0BAAF85C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5991-F2C5-B679-EB7D-44FD085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E9F8-232F-35D3-5005-2801E7A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3911-68B0-8A6E-0967-7271030B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59A0-E340-DE6A-62D4-D0A3927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CC99-4D12-DCCA-81F3-E3CDA9BD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1BB2-9C0D-A83D-B20B-CE2CEE6D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DBEF-E78A-28F4-8096-C53A0D90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5914-062E-DB06-750B-F91428E1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520C-47B7-02A5-A095-B9A6C1D13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161A5-9BC8-826A-549F-D9EA68C7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6944-1CBD-38D6-2B51-2AF6C3A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F8FA-3580-A43A-F845-57199FD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DBBA-F9B4-94A3-60B9-FEE9D75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493D-8F2F-56B1-3985-15BC956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3EE0-D9EE-C639-144E-799E322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C294-1F8B-C713-5EAE-D23A9B51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E940-6386-8E48-1F07-BA4774D1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32B7-D251-546E-F0F3-77331D3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9DB4-3C98-FD85-7372-1250BAD4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5E18-FC61-C435-BA58-E47D23BC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33CF-D657-BD53-4616-1B464B51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8272-12EE-3165-987A-3858BF1E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CFF8-AC9B-6888-732D-FFBF7EE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D9E-8C3A-C3D1-F194-1B5DFE7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9FAB-F558-15A8-79CD-55DE8CA2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62FE-2C4B-D9A3-348A-F0E50B3B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C26E-6E19-A516-9938-B1FBE73D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685C-6DF2-B0A2-BBC0-51CCA6C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7502-23BD-FC1F-D003-5C1DB8E9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AC84-F08F-11CF-EF9D-FCDCD626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3380-A9AC-B4EB-6757-9BB9DBEA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9252-55CE-5131-52BB-586812A9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81E7-8BA7-D1AB-B2E4-DE69CE3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4D68-88A7-8374-0D61-6F5B66891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B45B-B3A1-3184-12D3-EBE88B3F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3BB5E-3E4F-AD6E-3529-D02C02D4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F11E-A0B6-B06D-3CB0-4F4938D3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F38D-F948-4810-9269-A2A4DBF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4B99F-501E-BB5B-6603-8E8CECED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0D94-29D3-B5CE-6013-17E96C4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CCFC-DE59-5186-B2B1-AD2A2CE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041CF-8FA0-67A4-E909-4B7F00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D17E-BA0F-A4F0-F016-87025D35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3412-47F5-5BAF-EB1E-ED8E0ED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6164-273D-1BBE-0FF6-D50EB3EC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FD87-AC3E-F192-9631-61CEF544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88C2-E8FB-A68A-2C77-B7A5C398F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68C2-CF8F-2303-E3D5-F72D2646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A82B-FF6A-2DDA-5795-6E333DA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40E5D-4221-A112-2869-779F43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E1B-AE17-2059-315D-F83A4C1D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00595-CCF6-0A9D-ED87-920D70DB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C9FD2-A0C9-FF63-2D2B-1B47F982D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F59F-E41A-DD91-E9D2-0B3EEEE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8910-E92C-5483-6A3A-54571DA2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7398-E92E-F286-16EE-2991CB5F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9B255-45F9-D62B-2DAD-C21164F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E50A-B9B5-C787-1929-A93BE5C7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2F63-E814-A1F7-F979-919A22C23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0602-5AD2-FA47-882E-82030F040FB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F801-4D6E-42D0-A745-9ABF23F2A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5433-1A02-37F3-1591-3D1CA506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FABB-99BA-E841-8F96-615A09D0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81A301-4432-C39E-0808-B975445B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082" y="1260389"/>
            <a:ext cx="10036319" cy="358684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Mining Insights from Cancer-Related Discussions: A Text 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255565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7F210-E30B-1D7A-9959-95BE8249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Post from each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5BE29-B987-2627-343C-83CEB1BC5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54590"/>
            <a:ext cx="6780700" cy="47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2BF8-9BB5-5433-A2FA-BC661214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 of uncleaned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E55FC-8A5B-C823-0DD5-3057772E6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991" y="515566"/>
            <a:ext cx="7200025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94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5F762-B19C-3F56-72A6-5CB3C542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" y="1196974"/>
            <a:ext cx="5780190" cy="3608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7EE46-3F79-15E2-390C-1677B7DAAB2E}"/>
              </a:ext>
            </a:extLst>
          </p:cNvPr>
          <p:cNvSpPr txBox="1"/>
          <p:nvPr/>
        </p:nvSpPr>
        <p:spPr>
          <a:xfrm>
            <a:off x="441190" y="4668513"/>
            <a:ext cx="5360988" cy="5445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Negative Sentiment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C0AFC-944B-88CA-D2B8-4CCB9A1F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8538" y="1196975"/>
            <a:ext cx="6256134" cy="3404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BC52D-022A-1C58-604F-5AD61F6A7F4B}"/>
              </a:ext>
            </a:extLst>
          </p:cNvPr>
          <p:cNvSpPr txBox="1"/>
          <p:nvPr/>
        </p:nvSpPr>
        <p:spPr>
          <a:xfrm>
            <a:off x="6389823" y="4685266"/>
            <a:ext cx="5468938" cy="5445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Positive Sentiment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A6CF8-FF4D-6331-E7F6-DD85BEE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Wordcloud for positive and 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21681158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0B12C-52B8-38C4-8A54-C3668727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IN" sz="4800"/>
              <a:t>Data Cleaning Steps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A64F7-4728-2AC1-C7D3-EDBD644BB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399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03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B0FB4-58D4-9845-20AD-BCB1A4C9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Topic Modelling on Brain Cancer data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BertTopic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BFECAB1-2DD7-5C68-5680-94113EAE0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04835"/>
            <a:ext cx="10905066" cy="3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A8C49-C06A-5C2A-70F6-F420F1D6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IN" sz="4000"/>
              <a:t>Future Updates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3518D1B-0972-1C23-7AE7-BD731A5C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BA29-6B91-EBAC-D808-273BA25D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IN" sz="2000"/>
              <a:t>More cleaning of data</a:t>
            </a:r>
          </a:p>
          <a:p>
            <a:pPr algn="ctr"/>
            <a:r>
              <a:rPr lang="en-IN" sz="2000"/>
              <a:t>Topic Modelling on Testicular Cancer data</a:t>
            </a:r>
          </a:p>
          <a:p>
            <a:pPr algn="ctr"/>
            <a:r>
              <a:rPr lang="en-IN" sz="2000"/>
              <a:t>More analyzing</a:t>
            </a:r>
          </a:p>
          <a:p>
            <a:pPr marL="0" indent="0" algn="ctr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8771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539F6-9941-FD1E-206A-ADD6D66A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160639"/>
            <a:ext cx="5754696" cy="11491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Problem Statement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6A99-7E9A-D337-D718-3BF93BCD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309815"/>
            <a:ext cx="10873945" cy="44237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Problem Statement: To extract key insights from unstructured text data within cancer-related online forums and discussions.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Goals:</a:t>
            </a:r>
          </a:p>
          <a:p>
            <a:r>
              <a:rPr lang="en-US" sz="2200" dirty="0">
                <a:solidFill>
                  <a:schemeClr val="tx2"/>
                </a:solidFill>
              </a:rPr>
              <a:t>To analyze the sentiment and emotional tone behind discussions.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To identify prevalent topics and how they align with patient concerns.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To observe trend shifts over time indicating changes in public awareness.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To perform a comparative analysis across different cancer types.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F734B6-535C-63F7-8860-1495228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955" y="172994"/>
            <a:ext cx="6919783" cy="988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Source and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5003D-AF7B-F9A9-B026-A61A50479719}"/>
              </a:ext>
            </a:extLst>
          </p:cNvPr>
          <p:cNvSpPr txBox="1"/>
          <p:nvPr/>
        </p:nvSpPr>
        <p:spPr>
          <a:xfrm>
            <a:off x="776009" y="1465127"/>
            <a:ext cx="106396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Source: </a:t>
            </a:r>
          </a:p>
          <a:p>
            <a:endParaRPr lang="en-US" sz="1000" dirty="0"/>
          </a:p>
          <a:p>
            <a:r>
              <a:rPr lang="en-US" sz="2200" dirty="0"/>
              <a:t>User-generated content from online health forums and platforms like Reddit.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Data Quality:</a:t>
            </a:r>
          </a:p>
          <a:p>
            <a:endParaRPr lang="en-US" sz="1000" dirty="0"/>
          </a:p>
          <a:p>
            <a:r>
              <a:rPr lang="en-US" sz="2200" dirty="0"/>
              <a:t>Rich textual data containing real-world patient experiences and opinions.</a:t>
            </a:r>
          </a:p>
          <a:p>
            <a:r>
              <a:rPr lang="en-US" sz="2200" dirty="0"/>
              <a:t>The high volume of data ensures a wide range of discussions.</a:t>
            </a:r>
          </a:p>
          <a:p>
            <a:r>
              <a:rPr lang="en-US" sz="2200" dirty="0"/>
              <a:t>Potential for missing data or non-standard language usage as a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9F3B-D54A-A2E7-33A4-4C48C1A6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704" y="113607"/>
            <a:ext cx="5709721" cy="8478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Tasks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1B72-DE82-3D80-664D-4217578F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8" y="1075037"/>
            <a:ext cx="11034584" cy="5090985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Sentiment Analysis</a:t>
            </a:r>
          </a:p>
          <a:p>
            <a:pPr>
              <a:lnSpc>
                <a:spcPct val="120000"/>
              </a:lnSpc>
            </a:pPr>
            <a:r>
              <a:rPr lang="en-US" sz="6200" dirty="0">
                <a:solidFill>
                  <a:schemeClr val="tx2"/>
                </a:solidFill>
              </a:rPr>
              <a:t>To categorize the sentiment of discussions as positive, negative, or neutral by employing the TF-IDF vectorization method or BERT embeddings for text representation, and then using Support Vector Machines (SVM) or the BERT model for the classification task. </a:t>
            </a:r>
          </a:p>
          <a:p>
            <a:pPr marL="0" indent="0">
              <a:buNone/>
            </a:pPr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Topic Modeling</a:t>
            </a:r>
          </a:p>
          <a:p>
            <a:pPr>
              <a:lnSpc>
                <a:spcPct val="120000"/>
              </a:lnSpc>
            </a:pPr>
            <a:r>
              <a:rPr lang="en-US" sz="6200" dirty="0">
                <a:solidFill>
                  <a:schemeClr val="tx2"/>
                </a:solidFill>
              </a:rPr>
              <a:t>We leverage SBERT for semantic embeddings and k-means for preliminary clustering. </a:t>
            </a:r>
            <a:r>
              <a:rPr lang="en-US" sz="6200" dirty="0" err="1">
                <a:solidFill>
                  <a:schemeClr val="tx2"/>
                </a:solidFill>
              </a:rPr>
              <a:t>BerTopic</a:t>
            </a:r>
            <a:r>
              <a:rPr lang="en-US" sz="6200" dirty="0">
                <a:solidFill>
                  <a:schemeClr val="tx2"/>
                </a:solidFill>
              </a:rPr>
              <a:t> then refines these topics, offering detailed insights.</a:t>
            </a:r>
          </a:p>
          <a:p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Trend Analysis</a:t>
            </a:r>
            <a:endParaRPr lang="en-US" sz="6200" dirty="0">
              <a:solidFill>
                <a:schemeClr val="tx2"/>
              </a:solidFill>
            </a:endParaRPr>
          </a:p>
          <a:p>
            <a:r>
              <a:rPr lang="en-US" sz="6200" dirty="0">
                <a:solidFill>
                  <a:schemeClr val="tx2"/>
                </a:solidFill>
              </a:rPr>
              <a:t>Trend analysis helps in understanding how the popularity of topics changes over time.</a:t>
            </a:r>
          </a:p>
          <a:p>
            <a:r>
              <a:rPr lang="en-US" sz="6200" dirty="0">
                <a:solidFill>
                  <a:schemeClr val="tx2"/>
                </a:solidFill>
              </a:rPr>
              <a:t>Detect emerging discussions around new treatments or changes in community concerns.</a:t>
            </a:r>
          </a:p>
          <a:p>
            <a:pPr marL="0" indent="0">
              <a:buNone/>
            </a:pPr>
            <a:endParaRPr lang="en-US" sz="6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chemeClr val="tx2"/>
                </a:solidFill>
              </a:rPr>
              <a:t>Comparative Analysis</a:t>
            </a:r>
            <a:endParaRPr lang="en-US" sz="6200" dirty="0">
              <a:solidFill>
                <a:schemeClr val="tx2"/>
              </a:solidFill>
            </a:endParaRPr>
          </a:p>
          <a:p>
            <a:r>
              <a:rPr lang="en-US" sz="6200" dirty="0">
                <a:solidFill>
                  <a:schemeClr val="tx2"/>
                </a:solidFill>
              </a:rPr>
              <a:t>To compare the volume and nature of discussions across different types of cancer.</a:t>
            </a:r>
          </a:p>
          <a:p>
            <a:r>
              <a:rPr lang="en-US" sz="6200" dirty="0">
                <a:solidFill>
                  <a:schemeClr val="tx2"/>
                </a:solidFill>
              </a:rPr>
              <a:t>Quantitative analysis of topic occurrence and sentiment across cancer types.</a:t>
            </a:r>
          </a:p>
          <a:p>
            <a:r>
              <a:rPr lang="en-US" sz="6200" dirty="0">
                <a:solidFill>
                  <a:schemeClr val="tx2"/>
                </a:solidFill>
              </a:rPr>
              <a:t>Insights to guide healthcare providers in resource allocation and support services.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1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A6B2D-7EA6-AA7A-7DDC-97BF02CF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411" y="100814"/>
            <a:ext cx="5709721" cy="11719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DC11-9B26-C171-2A6A-1CD0A468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98" y="1132173"/>
            <a:ext cx="10348383" cy="4626076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Data Handling: Managing large datasets with potential performance issues during processing.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Text Preprocessing: Complexities in cleaning and preparing user-generated content for analysis.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Model Selection: Choosing the right model parameters and validating the model's predictive capabilities.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B298BC-6BCC-62B6-1A55-5A9CAC2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627" y="103615"/>
            <a:ext cx="5557506" cy="9240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575E-8E35-7182-07EF-F6BB735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9" y="1027651"/>
            <a:ext cx="10676237" cy="5237225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Privacy: Ensuring that individual user information is anonymized.</a:t>
            </a:r>
          </a:p>
          <a:p>
            <a:pPr marL="0" indent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Consent: Using publicly available data while respecting platform terms of service.</a:t>
            </a:r>
          </a:p>
          <a:p>
            <a:pPr marL="0" indent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Bias: Mitigating the risk of algorithmic bias that can skew the analysis results.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0879-5028-881F-B4EA-CCD5801F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Data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4A50-3F22-0F80-98DB-59230B18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81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298BC-6BCC-62B6-1A55-5A9CAC2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About Data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A66827D-2B4C-2B0F-00FA-AD915E3E8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5305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92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298BC-6BCC-62B6-1A55-5A9CAC2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/>
              <a:t>Basic Analysis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CE7EA7C-99F1-FAFC-B6EB-FB81BF5C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Authors with most contribution to cancers posts.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C087A-7006-9E60-5567-6CE5AE28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4" b="1"/>
          <a:stretch/>
        </p:blipFill>
        <p:spPr>
          <a:xfrm>
            <a:off x="6099048" y="707778"/>
            <a:ext cx="5458968" cy="54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502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Mining Insights from Cancer-Related Discussions: A Text Analysis Approach</vt:lpstr>
      <vt:lpstr>Problem Statement and Goals</vt:lpstr>
      <vt:lpstr>Data Source and Quality</vt:lpstr>
      <vt:lpstr>Tasks</vt:lpstr>
      <vt:lpstr>Technical Challenges</vt:lpstr>
      <vt:lpstr>Ethical Considerations</vt:lpstr>
      <vt:lpstr>About Data and Modelling</vt:lpstr>
      <vt:lpstr>About Data</vt:lpstr>
      <vt:lpstr>Basic Analysis</vt:lpstr>
      <vt:lpstr>Number of Post from each Year</vt:lpstr>
      <vt:lpstr>WordCloud of uncleaned Data</vt:lpstr>
      <vt:lpstr>Wordcloud for positive and Negative sentiment</vt:lpstr>
      <vt:lpstr>Data Cleaning Steps</vt:lpstr>
      <vt:lpstr>Topic Modelling on Brain Cancer data BertTopic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Insights from Cancer-Related Discussions: A Text Analysis Approach</dc:title>
  <dc:creator>Shubh Mody</dc:creator>
  <cp:lastModifiedBy>Chinmay Ashok Maganur</cp:lastModifiedBy>
  <cp:revision>14</cp:revision>
  <dcterms:created xsi:type="dcterms:W3CDTF">2023-11-15T00:33:47Z</dcterms:created>
  <dcterms:modified xsi:type="dcterms:W3CDTF">2023-11-30T01:26:34Z</dcterms:modified>
</cp:coreProperties>
</file>