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4"/><Relationship Target="docProps/core.xml" Type="http://schemas.openxmlformats.org/package/2006/relationships/metadata/core-properties" Id="rId3"/><Relationship Target="docProps/app.xml" Type="http://schemas.openxmlformats.org/officeDocument/2006/relationships/extended-properties" Id="rId2"/><Relationship Target="docProps/thumbnail.jpeg" Type="http://schemas.openxmlformats.org/package/2006/relationships/metadata/thumbnail" Id="rId1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5" id="2147483659"/>
  </p:sldMasterIdLst>
  <p:notesMasterIdLst>
    <p:notesMasterId r:id="rId6"/>
  </p:notes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</p:sldIdLst>
  <p:sldSz cx="12192000" cy="6858000"/>
  <p:notesSz cy="9144000" cx="6858000"/>
  <p:defaultTextStyle>
    <a:defPPr>
      <a:defRPr lang="en-US"/>
    </a:defPPr>
    <a:lvl1pPr rtl="0" marL="0" latinLnBrk="0" hangingPunct="1" eaLnBrk="1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1pPr>
    <a:lvl2pPr rtl="0" marL="457200" latinLnBrk="0" hangingPunct="1" eaLnBrk="1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2pPr>
    <a:lvl3pPr rtl="0" marL="914400" latinLnBrk="0" hangingPunct="1" eaLnBrk="1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3pPr>
    <a:lvl4pPr rtl="0" marL="1371600" latinLnBrk="0" hangingPunct="1" eaLnBrk="1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4pPr>
    <a:lvl5pPr rtl="0" marL="1828800" latinLnBrk="0" hangingPunct="1" eaLnBrk="1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5pPr>
    <a:lvl6pPr rtl="0" marL="2286000" latinLnBrk="0" hangingPunct="1" eaLnBrk="1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6pPr>
    <a:lvl7pPr rtl="0" marL="2743200" latinLnBrk="0" hangingPunct="1" eaLnBrk="1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7pPr>
    <a:lvl8pPr rtl="0" marL="3200400" latinLnBrk="0" hangingPunct="1" eaLnBrk="1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8pPr>
    <a:lvl9pPr rtl="0" marL="3657600" latinLnBrk="0" hangingPunct="1" eaLnBrk="1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autoAdjust="0" sz="12574"/>
    <p:restoredTop sz="94660"/>
  </p:normalViewPr>
  <p:slideViewPr>
    <p:cSldViewPr snapToGrid="0">
      <p:cViewPr>
        <p:scale>
          <a:sx d="100" n="76"/>
          <a:sy d="100" n="76"/>
        </p:scale>
        <p:origin y="66" x="-600"/>
      </p:cViewPr>
      <p:guideLst>
        <p:guide pos="2160" orient="horz"/>
        <p:guide pos="3840"/>
      </p:guideLst>
    </p:cSldViewPr>
  </p:slideViewPr>
  <p:notesTextViewPr>
    <p:cViewPr>
      <p:scale>
        <a:sx d="1" n="1"/>
        <a:sy d="1" n="1"/>
      </p:scale>
      <p:origin y="0" x="0"/>
    </p:cViewPr>
  </p:notesTextViewPr>
  <p:gridSpacing cy="72008" cx="72008"/>
</p:viewPr>
</file>

<file path=ppt/_rels/presentation.xml.rels><?xml version="1.0" encoding="UTF-8" standalone="yes"?><Relationships xmlns="http://schemas.openxmlformats.org/package/2006/relationships"><Relationship Target="theme/theme2.xml" Type="http://schemas.openxmlformats.org/officeDocument/2006/relationships/theme" Id="rId1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7.xml" Type="http://schemas.openxmlformats.org/officeDocument/2006/relationships/slide" Id="rId13"/><Relationship Target="slides/slide14.xml" Type="http://schemas.openxmlformats.org/officeDocument/2006/relationships/slide" Id="rId20"/><Relationship Target="slides/slide6.xml" Type="http://schemas.openxmlformats.org/officeDocument/2006/relationships/slide" Id="rId12"/><Relationship Target="slides/slide5.xml" Type="http://schemas.openxmlformats.org/officeDocument/2006/relationships/slide" Id="rId11"/><Relationship Target="slides/slide4.xml" Type="http://schemas.openxmlformats.org/officeDocument/2006/relationships/slide" Id="rId10"/><Relationship Target="slides/slide3.xml" Type="http://schemas.openxmlformats.org/officeDocument/2006/relationships/slide" Id="rId9"/><Relationship Target="slides/slide2.xml" Type="http://schemas.openxmlformats.org/officeDocument/2006/relationships/slide" Id="rId8"/><Relationship Target="slides/slide1.xml" Type="http://schemas.openxmlformats.org/officeDocument/2006/relationships/slide" Id="rId7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tableStyles.xml" Type="http://schemas.openxmlformats.org/officeDocument/2006/relationships/tableStyles" Id="rId4"/><Relationship Target="slides/slide13.xml" Type="http://schemas.openxmlformats.org/officeDocument/2006/relationships/slide" Id="rId19"/><Relationship Target="presProps.xml" Type="http://schemas.openxmlformats.org/officeDocument/2006/relationships/presProps" Id="rId3"/><Relationship Target="slides/slide12.xml" Type="http://schemas.openxmlformats.org/officeDocument/2006/relationships/slide" Id="rId18"/><Relationship Target="viewProps.xml" Type="http://schemas.openxmlformats.org/officeDocument/2006/relationships/viewProps" Id="rId2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Header Placeholder 1" id="2"/>
          <p:cNvSpPr>
            <a:spLocks noGrp="1"/>
          </p:cNvSpPr>
          <p:nvPr>
            <p:ph type="hdr" sz="quarter"/>
          </p:nvPr>
        </p:nvSpPr>
        <p:spPr>
          <a:xfrm>
            <a:off y="0" x="0"/>
            <a:ext cy="458788" cx="2971800"/>
          </a:xfrm>
          <a:prstGeom prst="rect">
            <a:avLst/>
          </a:prstGeom>
        </p:spPr>
        <p:txBody>
          <a:bodyPr tIns="45720" vert="horz" rIns="91440" numCol="1" lIns="91440" rtlCol="0" bIns="45720"/>
          <a:lstStyle>
            <a:lvl1pPr algn="l">
              <a:defRPr sz="1200"/>
            </a:lvl1pPr>
          </a:lstStyle>
          <a:p>
            <a:endParaRPr altLang="en-IN" lang="en-IN"/>
          </a:p>
        </p:txBody>
      </p:sp>
      <p:sp>
        <p:nvSpPr>
          <p:cNvPr name="Date Placeholder 2" id="3"/>
          <p:cNvSpPr>
            <a:spLocks noGrp="1"/>
          </p:cNvSpPr>
          <p:nvPr>
            <p:ph type="dt" idx="1"/>
          </p:nvPr>
        </p:nvSpPr>
        <p:spPr>
          <a:xfrm>
            <a:off y="0" x="3884613"/>
            <a:ext cy="458788" cx="2971800"/>
          </a:xfrm>
          <a:prstGeom prst="rect">
            <a:avLst/>
          </a:prstGeom>
        </p:spPr>
        <p:txBody>
          <a:bodyPr tIns="45720" vert="horz" rIns="91440" numCol="1" lIns="91440" rtlCol="0" bIns="45720"/>
          <a:lstStyle>
            <a:lvl1pPr algn="r">
              <a:defRPr sz="1200"/>
            </a:lvl1pPr>
          </a:lstStyle>
          <a:p>
            <a:fld type="datetimeFigureOut" id="{15FE1534-0743-4D39-B393-0DA12312D0A9}">
              <a:rPr smtClean="0" altLang="en-IN" lang="en-IN"/>
              <a:t>20-11-2014</a:t>
            </a:fld>
            <a:endParaRPr altLang="en-IN" lang="en-IN"/>
          </a:p>
        </p:txBody>
      </p:sp>
      <p:sp>
        <p:nvSpPr>
          <p:cNvPr name="Slide Image Placeholder 3" id="4"/>
          <p:cNvSpPr>
            <a:spLocks noRot="1" noGrp="1" noChangeAspect="1"/>
          </p:cNvSpPr>
          <p:nvPr>
            <p:ph type="sldImg" idx="2"/>
          </p:nvPr>
        </p:nvSpPr>
        <p:spPr>
          <a:xfrm>
            <a:off y="1143000" x="685800"/>
            <a:ext cy="3086100" cx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tIns="45720" vert="horz" rIns="91440" numCol="1" lIns="91440" rtlCol="0" bIns="45720" anchor="ctr"/>
          <a:lstStyle/>
          <a:p>
            <a:endParaRPr altLang="en-IN" lang="en-IN"/>
          </a:p>
        </p:txBody>
      </p:sp>
      <p:sp>
        <p:nvSpPr>
          <p:cNvPr name="Notes Placeholder 4" id="5"/>
          <p:cNvSpPr>
            <a:spLocks noGrp="1"/>
          </p:cNvSpPr>
          <p:nvPr>
            <p:ph type="body" sz="quarter" idx="3"/>
          </p:nvPr>
        </p:nvSpPr>
        <p:spPr>
          <a:xfrm>
            <a:off y="4400550" x="685800"/>
            <a:ext cy="3600450" cx="5486400"/>
          </a:xfrm>
          <a:prstGeom prst="rect">
            <a:avLst/>
          </a:prstGeom>
        </p:spPr>
        <p:txBody>
          <a:bodyPr tIns="45720" vert="horz" rIns="91440" numCol="1" lIns="91440" rtlCol="0" bIns="45720"/>
          <a:lstStyle/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altLang="en-IN" lang="en-IN"/>
          </a:p>
        </p:txBody>
      </p:sp>
      <p:sp>
        <p:nvSpPr>
          <p:cNvPr name="Footer Placeholder 5" id="6"/>
          <p:cNvSpPr>
            <a:spLocks noGrp="1"/>
          </p:cNvSpPr>
          <p:nvPr>
            <p:ph type="ftr" sz="quarter" idx="4"/>
          </p:nvPr>
        </p:nvSpPr>
        <p:spPr>
          <a:xfrm>
            <a:off y="8685213" x="0"/>
            <a:ext cy="458787" cx="2971800"/>
          </a:xfrm>
          <a:prstGeom prst="rect">
            <a:avLst/>
          </a:prstGeom>
        </p:spPr>
        <p:txBody>
          <a:bodyPr tIns="45720" vert="horz" rIns="91440" numCol="1" lIns="91440" rtlCol="0" bIns="45720" anchor="b"/>
          <a:lstStyle>
            <a:lvl1pPr algn="l">
              <a:defRPr sz="1200"/>
            </a:lvl1pPr>
          </a:lstStyle>
          <a:p>
            <a:endParaRPr altLang="en-IN" lang="en-IN"/>
          </a:p>
        </p:txBody>
      </p:sp>
      <p:sp>
        <p:nvSpPr>
          <p:cNvPr name="Slide Number Placeholder 6" id="7"/>
          <p:cNvSpPr>
            <a:spLocks noGrp="1"/>
          </p:cNvSpPr>
          <p:nvPr>
            <p:ph type="sldNum" sz="quarter" idx="5"/>
          </p:nvPr>
        </p:nvSpPr>
        <p:spPr>
          <a:xfrm>
            <a:off y="8685213" x="3884613"/>
            <a:ext cy="458787" cx="2971800"/>
          </a:xfrm>
          <a:prstGeom prst="rect">
            <a:avLst/>
          </a:prstGeom>
        </p:spPr>
        <p:txBody>
          <a:bodyPr tIns="45720" vert="horz" rIns="91440" numCol="1" lIns="91440" rtlCol="0" bIns="45720" anchor="b"/>
          <a:lstStyle>
            <a:lvl1pPr algn="r">
              <a:defRPr sz="1200"/>
            </a:lvl1pPr>
          </a:lstStyle>
          <a:p>
            <a:fld type="slidenum" id="{BA2173B2-D0AE-4609-83DB-13A32C074F64}">
              <a:rPr smtClean="0" altLang="en-IN" lang="en-IN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1127973197"/>
      </p:ext>
    </p:extLst>
  </p:cSld>
  <p:clrMap tx1="dk1" tx2="dk2" bg1="lt1" accent6="accent6" bg2="lt2" accent5="accent5" accent4="accent4" accent3="accent3" folHlink="folHlink" accent2="accent2" hlink="hlink" accent1="accent1"/>
  <p:notesStyle>
    <a:lvl1pPr rtl="0" marL="0" latinLnBrk="0" hangingPunct="1" eaLnBrk="1" algn="l" defTabSz="914400">
      <a:defRPr sz="1200" kern="1200">
        <a:solidFill>
          <a:schemeClr val="tx1"/>
        </a:solidFill>
        <a:latin typeface="+mn-lt"/>
        <a:ea typeface="+mn-ea"/>
        <a:cs typeface="+mn-cs"/>
      </a:defRPr>
    </a:lvl1pPr>
    <a:lvl2pPr rtl="0" marL="457200" latinLnBrk="0" hangingPunct="1" eaLnBrk="1" algn="l" defTabSz="914400">
      <a:defRPr sz="1200" kern="1200">
        <a:solidFill>
          <a:schemeClr val="tx1"/>
        </a:solidFill>
        <a:latin typeface="+mn-lt"/>
        <a:ea typeface="+mn-ea"/>
        <a:cs typeface="+mn-cs"/>
      </a:defRPr>
    </a:lvl2pPr>
    <a:lvl3pPr rtl="0" marL="914400" latinLnBrk="0" hangingPunct="1" eaLnBrk="1" algn="l" defTabSz="914400">
      <a:defRPr sz="1200" kern="1200">
        <a:solidFill>
          <a:schemeClr val="tx1"/>
        </a:solidFill>
        <a:latin typeface="+mn-lt"/>
        <a:ea typeface="+mn-ea"/>
        <a:cs typeface="+mn-cs"/>
      </a:defRPr>
    </a:lvl3pPr>
    <a:lvl4pPr rtl="0" marL="1371600" latinLnBrk="0" hangingPunct="1" eaLnBrk="1" algn="l" defTabSz="914400">
      <a:defRPr sz="1200" kern="1200">
        <a:solidFill>
          <a:schemeClr val="tx1"/>
        </a:solidFill>
        <a:latin typeface="+mn-lt"/>
        <a:ea typeface="+mn-ea"/>
        <a:cs typeface="+mn-cs"/>
      </a:defRPr>
    </a:lvl4pPr>
    <a:lvl5pPr rtl="0" marL="1828800" latinLnBrk="0" hangingPunct="1" eaLnBrk="1" algn="l" defTabSz="914400">
      <a:defRPr sz="1200" kern="1200">
        <a:solidFill>
          <a:schemeClr val="tx1"/>
        </a:solidFill>
        <a:latin typeface="+mn-lt"/>
        <a:ea typeface="+mn-ea"/>
        <a:cs typeface="+mn-cs"/>
      </a:defRPr>
    </a:lvl5pPr>
    <a:lvl6pPr rtl="0" marL="2286000" latinLnBrk="0" hangingPunct="1" eaLnBrk="1" algn="l" defTabSz="914400">
      <a:defRPr sz="1200" kern="1200">
        <a:solidFill>
          <a:schemeClr val="tx1"/>
        </a:solidFill>
        <a:latin typeface="+mn-lt"/>
        <a:ea typeface="+mn-ea"/>
        <a:cs typeface="+mn-cs"/>
      </a:defRPr>
    </a:lvl6pPr>
    <a:lvl7pPr rtl="0" marL="2743200" latinLnBrk="0" hangingPunct="1" eaLnBrk="1" algn="l" defTabSz="914400">
      <a:defRPr sz="1200" kern="1200">
        <a:solidFill>
          <a:schemeClr val="tx1"/>
        </a:solidFill>
        <a:latin typeface="+mn-lt"/>
        <a:ea typeface="+mn-ea"/>
        <a:cs typeface="+mn-cs"/>
      </a:defRPr>
    </a:lvl7pPr>
    <a:lvl8pPr rtl="0" marL="3200400" latinLnBrk="0" hangingPunct="1" eaLnBrk="1" algn="l" defTabSz="914400">
      <a:defRPr sz="1200" kern="1200">
        <a:solidFill>
          <a:schemeClr val="tx1"/>
        </a:solidFill>
        <a:latin typeface="+mn-lt"/>
        <a:ea typeface="+mn-ea"/>
        <a:cs typeface="+mn-cs"/>
      </a:defRPr>
    </a:lvl8pPr>
    <a:lvl9pPr rtl="0" marL="3657600" latinLnBrk="0" hangingPunct="1" eaLnBrk="1" algn="l" defTabSz="91440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Target="../slides/slide5.xml" Type="http://schemas.openxmlformats.org/officeDocument/2006/relationships/slide" Id="rId2"/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name="Shape 134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5" id="135"/>
          <p:cNvSpPr txBox="1">
            <a:spLocks noGrp="1"/>
          </p:cNvSpPr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tIns="91425" rIns="91425" numCol="1" l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name="Shape 136" id="136"/>
          <p:cNvSpPr>
            <a:spLocks noRot="1" noGrp="1" noChangeAspect="1"/>
          </p:cNvSpPr>
          <p:nvPr>
            <p:ph type="sldImg" idx="2"/>
          </p:nvPr>
        </p:nvSpPr>
        <p:spPr>
          <a:xfrm>
            <a:off y="685800" x="381000"/>
            <a:ext cy="3429000" cx="6096000"/>
          </a:xfrm>
          <a:custGeom>
            <a:avLst/>
            <a:gdLst/>
            <a:ahLst/>
            <a:cxnLst/>
            <a:rect t="0" r="0" l="0" b="0"/>
            <a:pathLst>
              <a:path w="120000" h="120000" extrusionOk="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91625425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smtClean="0" lang="en-US"/>
              <a:t>Click to edit Master title style</a:t>
            </a:r>
            <a:endParaRPr altLang="en-IN" lang="en-IN"/>
          </a:p>
        </p:txBody>
      </p:sp>
      <p:sp>
        <p:nvSpPr>
          <p:cNvPr name="Subtitle 2" id="3"/>
          <p:cNvSpPr>
            <a:spLocks noGrp="1"/>
          </p:cNvSpPr>
          <p:nvPr>
            <p:ph type="subTitle" idx="1"/>
          </p:nvPr>
        </p:nvSpPr>
        <p:spPr>
          <a:xfrm>
            <a:off y="3602038" x="1524000"/>
            <a:ext cy="1655762" cx="9144000"/>
          </a:xfrm>
        </p:spPr>
        <p:txBody>
          <a:bodyPr numCol="1"/>
          <a:lstStyle>
            <a:lvl1pPr algn="ctr" marL="0" indent="0">
              <a:buNone/>
              <a:defRPr sz="2400"/>
            </a:lvl1pPr>
            <a:lvl2pPr algn="ctr" marL="457200" indent="0">
              <a:buNone/>
              <a:defRPr sz="2000"/>
            </a:lvl2pPr>
            <a:lvl3pPr algn="ctr" marL="914400" indent="0">
              <a:buNone/>
              <a:defRPr sz="1800"/>
            </a:lvl3pPr>
            <a:lvl4pPr algn="ctr" marL="1371600" indent="0">
              <a:buNone/>
              <a:defRPr sz="1600"/>
            </a:lvl4pPr>
            <a:lvl5pPr algn="ctr" marL="1828800" indent="0">
              <a:buNone/>
              <a:defRPr sz="1600"/>
            </a:lvl5pPr>
            <a:lvl6pPr algn="ctr" marL="2286000" indent="0">
              <a:buNone/>
              <a:defRPr sz="1600"/>
            </a:lvl6pPr>
            <a:lvl7pPr algn="ctr" marL="2743200" indent="0">
              <a:buNone/>
              <a:defRPr sz="1600"/>
            </a:lvl7pPr>
            <a:lvl8pPr algn="ctr" marL="3200400" indent="0">
              <a:buNone/>
              <a:defRPr sz="1600"/>
            </a:lvl8pPr>
            <a:lvl9pPr algn="ctr" marL="3657600" indent="0">
              <a:buNone/>
              <a:defRPr sz="1600"/>
            </a:lvl9pPr>
          </a:lstStyle>
          <a:p>
            <a:r>
              <a:rPr smtClean="0" lang="en-US"/>
              <a:t>Click to edit Master subtitle style</a:t>
            </a:r>
            <a:endParaRPr altLang="en-IN" lang="en-IN"/>
          </a:p>
        </p:txBody>
      </p:sp>
      <p:sp>
        <p:nvSpPr>
          <p:cNvPr name="Date Placeholder 3" id="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type="datetimeFigureOut" id="{C489A173-29AA-4952-8FA6-51BB9BDFB17B}">
              <a:rPr smtClean="0" altLang="en-IN" lang="en-IN"/>
              <a:t>20-11-2014</a:t>
            </a:fld>
            <a:endParaRPr altLang="en-IN" lang="en-IN"/>
          </a:p>
        </p:txBody>
      </p:sp>
      <p:sp>
        <p:nvSpPr>
          <p:cNvPr name="Footer Placeholder 4" id="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name="Slide Number Placeholder 5" id="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type="slidenum" id="{FB9698A1-E847-4DDA-97C2-9E5152BDEB78}">
              <a:rPr smtClean="0" altLang="en-IN" lang="en-IN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163071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smtClean="0" lang="en-US"/>
              <a:t>Click to edit Master title style</a:t>
            </a:r>
            <a:endParaRPr altLang="en-IN" lang="en-IN"/>
          </a:p>
        </p:txBody>
      </p:sp>
      <p:sp>
        <p:nvSpPr>
          <p:cNvPr name="Vertical Text Placeholder 2" id="3"/>
          <p:cNvSpPr>
            <a:spLocks noGrp="1"/>
          </p:cNvSpPr>
          <p:nvPr>
            <p:ph type="body" idx="1" orient="vert"/>
          </p:nvPr>
        </p:nvSpPr>
        <p:spPr/>
        <p:txBody>
          <a:bodyPr vert="eaVert" numCol="1"/>
          <a:lstStyle/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altLang="en-IN" lang="en-IN"/>
          </a:p>
        </p:txBody>
      </p:sp>
      <p:sp>
        <p:nvSpPr>
          <p:cNvPr name="Date Placeholder 3" id="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type="datetimeFigureOut" id="{C489A173-29AA-4952-8FA6-51BB9BDFB17B}">
              <a:rPr smtClean="0" altLang="en-IN" lang="en-IN"/>
              <a:t>20-11-2014</a:t>
            </a:fld>
            <a:endParaRPr altLang="en-IN" lang="en-IN"/>
          </a:p>
        </p:txBody>
      </p:sp>
      <p:sp>
        <p:nvSpPr>
          <p:cNvPr name="Footer Placeholder 4" id="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name="Slide Number Placeholder 5" id="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type="slidenum" id="{FB9698A1-E847-4DDA-97C2-9E5152BDEB78}">
              <a:rPr smtClean="0" altLang="en-IN" lang="en-IN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184657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Vertical Title 1" id="2"/>
          <p:cNvSpPr>
            <a:spLocks noGrp="1"/>
          </p:cNvSpPr>
          <p:nvPr>
            <p:ph type="title" orient="vert"/>
          </p:nvPr>
        </p:nvSpPr>
        <p:spPr>
          <a:xfrm>
            <a:off y="365125" x="8724900"/>
            <a:ext cy="5811838" cx="2628900"/>
          </a:xfrm>
        </p:spPr>
        <p:txBody>
          <a:bodyPr vert="eaVert" numCol="1"/>
          <a:lstStyle/>
          <a:p>
            <a:r>
              <a:rPr smtClean="0" lang="en-US"/>
              <a:t>Click to edit Master title style</a:t>
            </a:r>
            <a:endParaRPr altLang="en-IN" lang="en-IN"/>
          </a:p>
        </p:txBody>
      </p:sp>
      <p:sp>
        <p:nvSpPr>
          <p:cNvPr name="Vertical Text Placeholder 2" id="3"/>
          <p:cNvSpPr>
            <a:spLocks noGrp="1"/>
          </p:cNvSpPr>
          <p:nvPr>
            <p:ph type="body" idx="1" orient="vert"/>
          </p:nvPr>
        </p:nvSpPr>
        <p:spPr>
          <a:xfrm>
            <a:off y="365125" x="838200"/>
            <a:ext cy="5811838" cx="7734300"/>
          </a:xfrm>
        </p:spPr>
        <p:txBody>
          <a:bodyPr vert="eaVert" numCol="1"/>
          <a:lstStyle/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altLang="en-IN" lang="en-IN"/>
          </a:p>
        </p:txBody>
      </p:sp>
      <p:sp>
        <p:nvSpPr>
          <p:cNvPr name="Date Placeholder 3" id="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type="datetimeFigureOut" id="{C489A173-29AA-4952-8FA6-51BB9BDFB17B}">
              <a:rPr smtClean="0" altLang="en-IN" lang="en-IN"/>
              <a:t>20-11-2014</a:t>
            </a:fld>
            <a:endParaRPr altLang="en-IN" lang="en-IN"/>
          </a:p>
        </p:txBody>
      </p:sp>
      <p:sp>
        <p:nvSpPr>
          <p:cNvPr name="Footer Placeholder 4" id="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name="Slide Number Placeholder 5" id="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type="slidenum" id="{FB9698A1-E847-4DDA-97C2-9E5152BDEB78}">
              <a:rPr smtClean="0" altLang="en-IN" lang="en-IN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415730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smtClean="0" lang="en-US"/>
              <a:t>Click to edit Master title style</a:t>
            </a:r>
            <a:endParaRPr altLang="en-IN" lang="en-IN"/>
          </a:p>
        </p:txBody>
      </p:sp>
      <p:sp>
        <p:nvSpPr>
          <p:cNvPr name="Content Placeholder 2" id="3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altLang="en-IN" lang="en-IN"/>
          </a:p>
        </p:txBody>
      </p:sp>
      <p:sp>
        <p:nvSpPr>
          <p:cNvPr name="Date Placeholder 3" id="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type="datetimeFigureOut" id="{C489A173-29AA-4952-8FA6-51BB9BDFB17B}">
              <a:rPr smtClean="0" altLang="en-IN" lang="en-IN"/>
              <a:t>20-11-2014</a:t>
            </a:fld>
            <a:endParaRPr altLang="en-IN" lang="en-IN"/>
          </a:p>
        </p:txBody>
      </p:sp>
      <p:sp>
        <p:nvSpPr>
          <p:cNvPr name="Footer Placeholder 4" id="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name="Slide Number Placeholder 5" id="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type="slidenum" id="{FB9698A1-E847-4DDA-97C2-9E5152BDEB78}">
              <a:rPr smtClean="0" altLang="en-IN" lang="en-IN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45536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smtClean="0" lang="en-US"/>
              <a:t>Click to edit Master title style</a:t>
            </a:r>
            <a:endParaRPr altLang="en-IN" lang="en-IN"/>
          </a:p>
        </p:txBody>
      </p:sp>
      <p:sp>
        <p:nvSpPr>
          <p:cNvPr name="Text Placeholder 2" id="3"/>
          <p:cNvSpPr>
            <a:spLocks noGrp="1"/>
          </p:cNvSpPr>
          <p:nvPr>
            <p:ph type="body" idx="1"/>
          </p:nvPr>
        </p:nvSpPr>
        <p:spPr>
          <a:xfrm>
            <a:off y="4589463" x="831850"/>
            <a:ext cy="1500187" cx="10515600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0" lang="en-US"/>
              <a:t>Click to edit Master text styles</a:t>
            </a:r>
          </a:p>
        </p:txBody>
      </p:sp>
      <p:sp>
        <p:nvSpPr>
          <p:cNvPr name="Date Placeholder 3" id="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type="datetimeFigureOut" id="{C489A173-29AA-4952-8FA6-51BB9BDFB17B}">
              <a:rPr smtClean="0" altLang="en-IN" lang="en-IN"/>
              <a:t>20-11-2014</a:t>
            </a:fld>
            <a:endParaRPr altLang="en-IN" lang="en-IN"/>
          </a:p>
        </p:txBody>
      </p:sp>
      <p:sp>
        <p:nvSpPr>
          <p:cNvPr name="Footer Placeholder 4" id="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name="Slide Number Placeholder 5" id="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type="slidenum" id="{FB9698A1-E847-4DDA-97C2-9E5152BDEB78}">
              <a:rPr smtClean="0" altLang="en-IN" lang="en-IN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261942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smtClean="0" lang="en-US"/>
              <a:t>Click to edit Master title style</a:t>
            </a:r>
            <a:endParaRPr altLang="en-IN" lang="en-IN"/>
          </a:p>
        </p:txBody>
      </p:sp>
      <p:sp>
        <p:nvSpPr>
          <p:cNvPr name="Content Placeholder 2" id="3"/>
          <p:cNvSpPr>
            <a:spLocks noGrp="1"/>
          </p:cNvSpPr>
          <p:nvPr>
            <p:ph sz="half" idx="1"/>
          </p:nvPr>
        </p:nvSpPr>
        <p:spPr>
          <a:xfrm>
            <a:off y="1825625" x="838200"/>
            <a:ext cy="4351338" cx="5181600"/>
          </a:xfrm>
        </p:spPr>
        <p:txBody>
          <a:bodyPr numCol="1"/>
          <a:lstStyle/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altLang="en-IN" lang="en-IN"/>
          </a:p>
        </p:txBody>
      </p:sp>
      <p:sp>
        <p:nvSpPr>
          <p:cNvPr name="Content Placeholder 3" id="4"/>
          <p:cNvSpPr>
            <a:spLocks noGrp="1"/>
          </p:cNvSpPr>
          <p:nvPr>
            <p:ph sz="half" idx="2"/>
          </p:nvPr>
        </p:nvSpPr>
        <p:spPr>
          <a:xfrm>
            <a:off y="1825625" x="6172200"/>
            <a:ext cy="4351338" cx="5181600"/>
          </a:xfrm>
        </p:spPr>
        <p:txBody>
          <a:bodyPr numCol="1"/>
          <a:lstStyle/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altLang="en-IN" lang="en-IN"/>
          </a:p>
        </p:txBody>
      </p:sp>
      <p:sp>
        <p:nvSpPr>
          <p:cNvPr name="Date Placeholder 4" id="5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type="datetimeFigureOut" id="{C489A173-29AA-4952-8FA6-51BB9BDFB17B}">
              <a:rPr smtClean="0" altLang="en-IN" lang="en-IN"/>
              <a:t>20-11-2014</a:t>
            </a:fld>
            <a:endParaRPr altLang="en-IN" lang="en-IN"/>
          </a:p>
        </p:txBody>
      </p:sp>
      <p:sp>
        <p:nvSpPr>
          <p:cNvPr name="Footer Placeholder 5" id="6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name="Slide Number Placeholder 6" id="7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type="slidenum" id="{FB9698A1-E847-4DDA-97C2-9E5152BDEB78}">
              <a:rPr smtClean="0" altLang="en-IN" lang="en-IN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155348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 numCol="1"/>
          <a:lstStyle/>
          <a:p>
            <a:r>
              <a:rPr smtClean="0" lang="en-US"/>
              <a:t>Click to edit Master title style</a:t>
            </a:r>
            <a:endParaRPr altLang="en-IN" lang="en-IN"/>
          </a:p>
        </p:txBody>
      </p:sp>
      <p:sp>
        <p:nvSpPr>
          <p:cNvPr name="Text Placeholder 2" id="3"/>
          <p:cNvSpPr>
            <a:spLocks noGrp="1"/>
          </p:cNvSpPr>
          <p:nvPr>
            <p:ph type="body" idx="1"/>
          </p:nvPr>
        </p:nvSpPr>
        <p:spPr>
          <a:xfrm>
            <a:off y="1681163" x="839788"/>
            <a:ext cy="823912" cx="5157787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smtClean="0" lang="en-US"/>
              <a:t>Click to edit Master text styles</a:t>
            </a:r>
          </a:p>
        </p:txBody>
      </p:sp>
      <p:sp>
        <p:nvSpPr>
          <p:cNvPr name="Content Placeholder 3" id="4"/>
          <p:cNvSpPr>
            <a:spLocks noGrp="1"/>
          </p:cNvSpPr>
          <p:nvPr>
            <p:ph sz="half" idx="2"/>
          </p:nvPr>
        </p:nvSpPr>
        <p:spPr>
          <a:xfrm>
            <a:off y="2505075" x="839788"/>
            <a:ext cy="3684588" cx="5157787"/>
          </a:xfrm>
        </p:spPr>
        <p:txBody>
          <a:bodyPr numCol="1"/>
          <a:lstStyle/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altLang="en-IN" lang="en-IN"/>
          </a:p>
        </p:txBody>
      </p:sp>
      <p:sp>
        <p:nvSpPr>
          <p:cNvPr name="Text Placeholder 4" id="5"/>
          <p:cNvSpPr>
            <a:spLocks noGrp="1"/>
          </p:cNvSpPr>
          <p:nvPr>
            <p:ph type="body" sz="quarter" idx="3"/>
          </p:nvPr>
        </p:nvSpPr>
        <p:spPr>
          <a:xfrm>
            <a:off y="1681163" x="6172200"/>
            <a:ext cy="823912" cx="5183188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smtClean="0" lang="en-US"/>
              <a:t>Click to edit Master text styles</a:t>
            </a:r>
          </a:p>
        </p:txBody>
      </p:sp>
      <p:sp>
        <p:nvSpPr>
          <p:cNvPr name="Content Placeholder 5" id="6"/>
          <p:cNvSpPr>
            <a:spLocks noGrp="1"/>
          </p:cNvSpPr>
          <p:nvPr>
            <p:ph sz="quarter" idx="4"/>
          </p:nvPr>
        </p:nvSpPr>
        <p:spPr>
          <a:xfrm>
            <a:off y="2505075" x="6172200"/>
            <a:ext cy="3684588" cx="5183188"/>
          </a:xfrm>
        </p:spPr>
        <p:txBody>
          <a:bodyPr numCol="1"/>
          <a:lstStyle/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altLang="en-IN" lang="en-IN"/>
          </a:p>
        </p:txBody>
      </p:sp>
      <p:sp>
        <p:nvSpPr>
          <p:cNvPr name="Date Placeholder 6" id="7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type="datetimeFigureOut" id="{C489A173-29AA-4952-8FA6-51BB9BDFB17B}">
              <a:rPr smtClean="0" altLang="en-IN" lang="en-IN"/>
              <a:t>20-11-2014</a:t>
            </a:fld>
            <a:endParaRPr altLang="en-IN" lang="en-IN"/>
          </a:p>
        </p:txBody>
      </p:sp>
      <p:sp>
        <p:nvSpPr>
          <p:cNvPr name="Footer Placeholder 7" id="8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name="Slide Number Placeholder 8" id="9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type="slidenum" id="{FB9698A1-E847-4DDA-97C2-9E5152BDEB78}">
              <a:rPr smtClean="0" altLang="en-IN" lang="en-IN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24562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smtClean="0" lang="en-US"/>
              <a:t>Click to edit Master title style</a:t>
            </a:r>
            <a:endParaRPr altLang="en-IN" lang="en-IN"/>
          </a:p>
        </p:txBody>
      </p:sp>
      <p:sp>
        <p:nvSpPr>
          <p:cNvPr name="Date Placeholder 2" id="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type="datetimeFigureOut" id="{C489A173-29AA-4952-8FA6-51BB9BDFB17B}">
              <a:rPr smtClean="0" altLang="en-IN" lang="en-IN"/>
              <a:t>20-11-2014</a:t>
            </a:fld>
            <a:endParaRPr altLang="en-IN" lang="en-IN"/>
          </a:p>
        </p:txBody>
      </p:sp>
      <p:sp>
        <p:nvSpPr>
          <p:cNvPr name="Footer Placeholder 3" id="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name="Slide Number Placeholder 4" id="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type="slidenum" id="{FB9698A1-E847-4DDA-97C2-9E5152BDEB78}">
              <a:rPr smtClean="0" altLang="en-IN" lang="en-IN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386545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Date Placeholder 1" id="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type="datetimeFigureOut" id="{C489A173-29AA-4952-8FA6-51BB9BDFB17B}">
              <a:rPr smtClean="0" altLang="en-IN" lang="en-IN"/>
              <a:t>20-11-2014</a:t>
            </a:fld>
            <a:endParaRPr altLang="en-IN" lang="en-IN"/>
          </a:p>
        </p:txBody>
      </p:sp>
      <p:sp>
        <p:nvSpPr>
          <p:cNvPr name="Footer Placeholder 2" id="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name="Slide Number Placeholder 3" id="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type="slidenum" id="{FB9698A1-E847-4DDA-97C2-9E5152BDEB78}">
              <a:rPr smtClean="0" altLang="en-IN" lang="en-IN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215019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smtClean="0" lang="en-US"/>
              <a:t>Click to edit Master title style</a:t>
            </a:r>
            <a:endParaRPr altLang="en-IN" lang="en-IN"/>
          </a:p>
        </p:txBody>
      </p:sp>
      <p:sp>
        <p:nvSpPr>
          <p:cNvPr name="Content Placeholder 2" id="3"/>
          <p:cNvSpPr>
            <a:spLocks noGrp="1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altLang="en-IN" lang="en-IN"/>
          </a:p>
        </p:txBody>
      </p:sp>
      <p:sp>
        <p:nvSpPr>
          <p:cNvPr name="Text Placeholder 3" id="4"/>
          <p:cNvSpPr>
            <a:spLocks noGrp="1"/>
          </p:cNvSpPr>
          <p:nvPr>
            <p:ph type="body" sz="half" idx="2"/>
          </p:nvPr>
        </p:nvSpPr>
        <p:spPr>
          <a:xfrm>
            <a:off y="2057400" x="839788"/>
            <a:ext cy="3811588" cx="3932237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smtClean="0" lang="en-US"/>
              <a:t>Click to edit Master text styles</a:t>
            </a:r>
          </a:p>
        </p:txBody>
      </p:sp>
      <p:sp>
        <p:nvSpPr>
          <p:cNvPr name="Date Placeholder 4" id="5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type="datetimeFigureOut" id="{C489A173-29AA-4952-8FA6-51BB9BDFB17B}">
              <a:rPr smtClean="0" altLang="en-IN" lang="en-IN"/>
              <a:t>20-11-2014</a:t>
            </a:fld>
            <a:endParaRPr altLang="en-IN" lang="en-IN"/>
          </a:p>
        </p:txBody>
      </p:sp>
      <p:sp>
        <p:nvSpPr>
          <p:cNvPr name="Footer Placeholder 5" id="6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name="Slide Number Placeholder 6" id="7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type="slidenum" id="{FB9698A1-E847-4DDA-97C2-9E5152BDEB78}">
              <a:rPr smtClean="0" altLang="en-IN" lang="en-IN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53296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smtClean="0" lang="en-US"/>
              <a:t>Click to edit Master title style</a:t>
            </a:r>
            <a:endParaRPr altLang="en-IN" lang="en-IN"/>
          </a:p>
        </p:txBody>
      </p:sp>
      <p:sp>
        <p:nvSpPr>
          <p:cNvPr name="Picture Placeholder 2" id="3"/>
          <p:cNvSpPr>
            <a:spLocks noGrp="1"/>
          </p:cNvSpPr>
          <p:nvPr>
            <p:ph type="pic" idx="1"/>
          </p:nvPr>
        </p:nvSpPr>
        <p:spPr>
          <a:xfrm>
            <a:off y="987425" x="5183188"/>
            <a:ext cy="4873625" cx="61722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altLang="en-IN" lang="en-IN"/>
          </a:p>
        </p:txBody>
      </p:sp>
      <p:sp>
        <p:nvSpPr>
          <p:cNvPr name="Text Placeholder 3" id="4"/>
          <p:cNvSpPr>
            <a:spLocks noGrp="1"/>
          </p:cNvSpPr>
          <p:nvPr>
            <p:ph type="body" sz="half" idx="2"/>
          </p:nvPr>
        </p:nvSpPr>
        <p:spPr>
          <a:xfrm>
            <a:off y="2057400" x="839788"/>
            <a:ext cy="3811588" cx="3932237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smtClean="0" lang="en-US"/>
              <a:t>Click to edit Master text styles</a:t>
            </a:r>
          </a:p>
        </p:txBody>
      </p:sp>
      <p:sp>
        <p:nvSpPr>
          <p:cNvPr name="Date Placeholder 4" id="5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type="datetimeFigureOut" id="{C489A173-29AA-4952-8FA6-51BB9BDFB17B}">
              <a:rPr smtClean="0" altLang="en-IN" lang="en-IN"/>
              <a:t>20-11-2014</a:t>
            </a:fld>
            <a:endParaRPr altLang="en-IN" lang="en-IN"/>
          </a:p>
        </p:txBody>
      </p:sp>
      <p:sp>
        <p:nvSpPr>
          <p:cNvPr name="Footer Placeholder 5" id="6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altLang="en-IN" lang="en-IN"/>
          </a:p>
        </p:txBody>
      </p:sp>
      <p:sp>
        <p:nvSpPr>
          <p:cNvPr name="Slide Number Placeholder 6" id="7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type="slidenum" id="{FB9698A1-E847-4DDA-97C2-9E5152BDEB78}">
              <a:rPr smtClean="0" altLang="en-IN" lang="en-IN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162893009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1.xml" Type="http://schemas.openxmlformats.org/officeDocument/2006/relationships/slideLayout" Id="rId12"/><Relationship Target="../slideLayouts/slideLayout10.xml" Type="http://schemas.openxmlformats.org/officeDocument/2006/relationships/slideLayout" Id="rId11"/><Relationship Target="../slideLayouts/slideLayout9.xml" Type="http://schemas.openxmlformats.org/officeDocument/2006/relationships/slideLayout" Id="rId10"/><Relationship Target="../slideLayouts/slideLayout8.xml" Type="http://schemas.openxmlformats.org/officeDocument/2006/relationships/slideLayout" Id="rId9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1.xml" Type="http://schemas.openxmlformats.org/officeDocument/2006/relationships/slideLayout" Id="rId2"/><Relationship Target="../theme/theme2.xml" Type="http://schemas.openxmlformats.org/officeDocument/2006/relationships/theme" Id="rId1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Placeholder 1" id="2"/>
          <p:cNvSpPr>
            <a:spLocks noGrp="1"/>
          </p:cNvSpPr>
          <p:nvPr>
            <p:ph type="title"/>
          </p:nvPr>
        </p:nvSpPr>
        <p:spPr>
          <a:xfrm>
            <a:off y="365125" x="838200"/>
            <a:ext cy="1325563" cx="10515600"/>
          </a:xfrm>
          <a:prstGeom prst="rect">
            <a:avLst/>
          </a:prstGeom>
        </p:spPr>
        <p:txBody>
          <a:bodyPr tIns="45720" vert="horz" rIns="91440" numCol="1" lIns="91440" rtlCol="0" bIns="45720" anchor="ctr">
            <a:normAutofit/>
          </a:bodyPr>
          <a:lstStyle/>
          <a:p>
            <a:r>
              <a:rPr smtClean="0" lang="en-US"/>
              <a:t>Click to edit Master title style</a:t>
            </a:r>
            <a:endParaRPr altLang="en-IN" lang="en-IN"/>
          </a:p>
        </p:txBody>
      </p:sp>
      <p:sp>
        <p:nvSpPr>
          <p:cNvPr name="Text Placeholder 2" id="3"/>
          <p:cNvSpPr>
            <a:spLocks noGrp="1"/>
          </p:cNvSpPr>
          <p:nvPr>
            <p:ph type="body" idx="1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tIns="45720" vert="horz" rIns="91440" numCol="1" lIns="91440" rtlCol="0" bIns="45720">
            <a:normAutofit/>
          </a:bodyPr>
          <a:lstStyle/>
          <a:p>
            <a:pPr lvl="0"/>
            <a:r>
              <a:rPr smtClean="0" lang="en-US"/>
              <a:t>Click to edit Master text styles</a:t>
            </a:r>
          </a:p>
          <a:p>
            <a:pPr lvl="1"/>
            <a:r>
              <a:rPr smtClean="0" lang="en-US"/>
              <a:t>Second level</a:t>
            </a:r>
          </a:p>
          <a:p>
            <a:pPr lvl="2"/>
            <a:r>
              <a:rPr smtClean="0" lang="en-US"/>
              <a:t>Third level</a:t>
            </a:r>
          </a:p>
          <a:p>
            <a:pPr lvl="3"/>
            <a:r>
              <a:rPr smtClean="0" lang="en-US"/>
              <a:t>Fourth level</a:t>
            </a:r>
          </a:p>
          <a:p>
            <a:pPr lvl="4"/>
            <a:r>
              <a:rPr smtClean="0" lang="en-US"/>
              <a:t>Fifth level</a:t>
            </a:r>
            <a:endParaRPr altLang="en-IN" lang="en-IN"/>
          </a:p>
        </p:txBody>
      </p:sp>
      <p:sp>
        <p:nvSpPr>
          <p:cNvPr name="Date Placeholder 3" id="4"/>
          <p:cNvSpPr>
            <a:spLocks noGrp="1"/>
          </p:cNvSpPr>
          <p:nvPr>
            <p:ph type="dt" sz="half" idx="2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tIns="45720" vert="horz" rIns="91440" numCol="1" lIns="91440" rtlCol="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489A173-29AA-4952-8FA6-51BB9BDFB17B}">
              <a:rPr smtClean="0" altLang="en-IN" lang="en-IN"/>
              <a:t>20-11-2014</a:t>
            </a:fld>
            <a:endParaRPr altLang="en-IN" lang="en-IN"/>
          </a:p>
        </p:txBody>
      </p:sp>
      <p:sp>
        <p:nvSpPr>
          <p:cNvPr name="Footer Placeholder 4" id="5"/>
          <p:cNvSpPr>
            <a:spLocks noGrp="1"/>
          </p:cNvSpPr>
          <p:nvPr>
            <p:ph type="ftr" sz="quarter" idx="3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tIns="45720" vert="horz" rIns="91440" numCol="1" lIns="91440" rtlCol="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IN" lang="en-IN"/>
          </a:p>
        </p:txBody>
      </p:sp>
      <p:sp>
        <p:nvSpPr>
          <p:cNvPr name="Slide Number Placeholder 5" id="6"/>
          <p:cNvSpPr>
            <a:spLocks noGrp="1"/>
          </p:cNvSpPr>
          <p:nvPr>
            <p:ph type="sldNum" sz="quarter" idx="4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tIns="45720" vert="horz" rIns="91440" numCol="1" lIns="91440" rtlCol="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FB9698A1-E847-4DDA-97C2-9E5152BDEB78}">
              <a:rPr smtClean="0" altLang="en-IN" lang="en-IN"/>
              <a:t>‹#›</a:t>
            </a:fld>
            <a:endParaRPr altLang="en-IN" lang="en-IN"/>
          </a:p>
        </p:txBody>
      </p:sp>
    </p:spTree>
    <p:extLst>
      <p:ext uri="{BB962C8B-B14F-4D97-AF65-F5344CB8AC3E}">
        <p14:creationId xmlns:p14="http://schemas.microsoft.com/office/powerpoint/2010/main" val="1119069376"/>
      </p:ext>
    </p:extLst>
  </p:cSld>
  <p:clrMap tx1="dk1" tx2="dk2" bg1="lt1" accent6="accent6" bg2="lt2" accent5="accent5" accent4="accent4" accent3="accent3" folHlink="folHlink" accent2="accent2" hlink="hlink" accent1="accent1"/>
  <p:sldLayoutIdLst>
    <p:sldLayoutId r:id="rId2" id="2147483648"/>
    <p:sldLayoutId r:id="rId3" id="2147483649"/>
    <p:sldLayoutId r:id="rId4" id="2147483650"/>
    <p:sldLayoutId r:id="rId5" id="2147483651"/>
    <p:sldLayoutId r:id="rId6" id="2147483652"/>
    <p:sldLayoutId r:id="rId7" id="2147483653"/>
    <p:sldLayoutId r:id="rId8" id="2147483654"/>
    <p:sldLayoutId r:id="rId9" id="2147483655"/>
    <p:sldLayoutId r:id="rId10" id="2147483656"/>
    <p:sldLayoutId r:id="rId11" id="2147483657"/>
    <p:sldLayoutId r:id="rId12" id="2147483658"/>
  </p:sldLayoutIdLst>
  <p:txStyles>
    <p:titleStyle>
      <a:lvl1pPr rtl="0" latinLnBrk="0" hangingPunct="1" eaLnBrk="1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latinLnBrk="0" rtl="0" marL="228600" indent="-228600" hangingPunct="1" eaLnBrk="1" algn="l" defTabSz="9144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latinLnBrk="0" rtl="0" marL="685800" indent="-228600" hangingPunct="1" eaLnBrk="1" algn="l" defTabSz="914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latinLnBrk="0" rtl="0" marL="1143000" indent="-228600" hangingPunct="1" eaLnBrk="1" algn="l" defTabSz="914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latinLnBrk="0" rtl="0" marL="1600200" indent="-228600" hangingPunct="1" eaLnBrk="1" algn="l" defTabSz="914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latinLnBrk="0" rtl="0" marL="2057400" indent="-228600" hangingPunct="1" eaLnBrk="1" algn="l" defTabSz="914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latinLnBrk="0" rtl="0" marL="2514600" indent="-228600" hangingPunct="1" eaLnBrk="1" algn="l" defTabSz="914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latinLnBrk="0" rtl="0" marL="2971800" indent="-228600" hangingPunct="1" eaLnBrk="1" algn="l" defTabSz="914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latinLnBrk="0" rtl="0" marL="3429000" indent="-228600" hangingPunct="1" eaLnBrk="1" algn="l" defTabSz="914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latinLnBrk="0" rtl="0" marL="3886200" indent="-228600" hangingPunct="1" eaLnBrk="1" algn="l" defTabSz="914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rtl="0" marL="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rtl="0" marL="4572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rtl="0" marL="9144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rtl="0" marL="13716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rtl="0" marL="18288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rtl="0" marL="22860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rtl="0" marL="27432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rtl="0" marL="32004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rtl="0" marL="3657600" latinLnBrk="0" hangingPunct="1" eaLnBrk="1" algn="l" defTabSz="91440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media/image5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media/image6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media/image7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media/image8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media/image2.png" Type="http://schemas.openxmlformats.org/officeDocument/2006/relationships/image" Id="rId3"/><Relationship Target="../media/image1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media/image3.png" Type="http://schemas.openxmlformats.org/officeDocument/2006/relationships/image" Id="rId3"/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media/image4.png" Type="http://schemas.openxmlformats.org/officeDocument/2006/relationships/imag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smtClean="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Sentiment Analysis of Real-Time Geo-Tagged Tweets</a:t>
            </a:r>
            <a:endParaRPr altLang="en-IN" lang="en-IN" dirty="0">
              <a:latin charset="0" pitchFamily="18" panose="02020603050405020304" typeface="Times New Roman"/>
              <a:cs charset="0" pitchFamily="18" panose="02020603050405020304" typeface="Times New Roman"/>
            </a:endParaRPr>
          </a:p>
        </p:txBody>
      </p:sp>
      <p:sp>
        <p:nvSpPr>
          <p:cNvPr name="Subtitle 2" id="3"/>
          <p:cNvSpPr>
            <a:spLocks noGrp="1"/>
          </p:cNvSpPr>
          <p:nvPr>
            <p:ph type="subTitle" idx="1"/>
          </p:nvPr>
        </p:nvSpPr>
        <p:spPr>
          <a:xfrm>
            <a:off y="4766958" x="1524000"/>
            <a:ext cy="1655762" cx="9144000"/>
          </a:xfrm>
        </p:spPr>
        <p:txBody>
          <a:bodyPr numCol="1">
            <a:normAutofit/>
          </a:bodyPr>
          <a:lstStyle/>
          <a:p>
            <a:pPr algn="r" lvl="0">
              <a:lnSpc>
                <a:spcPct val="100000"/>
              </a:lnSpc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smtClean="0" lang="en-US" err="1" dirty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Qais</a:t>
            </a:r>
            <a:r>
              <a:rPr smtClean="0" lang="en-US" dirty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Makani (A029</a:t>
            </a:r>
            <a:r>
              <a:rPr smtClean="0" lang="en-US" dirty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en-US" dirty="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r" lvl="0">
              <a:lnSpc>
                <a:spcPct val="100000"/>
              </a:lnSpc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err="1" dirty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Yash</a:t>
            </a:r>
            <a:r>
              <a:rPr lang="en-US" dirty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err="1" dirty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Rathod</a:t>
            </a:r>
            <a:r>
              <a:rPr lang="en-US" dirty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(A042</a:t>
            </a:r>
            <a:r>
              <a:rPr smtClean="0" lang="en-US" dirty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en-US" dirty="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r" lvl="0">
              <a:lnSpc>
                <a:spcPct val="100000"/>
              </a:lnSpc>
            </a:pPr>
            <a:r>
              <a:rPr smtClean="0" altLang="en-IN" lang="en-IN" dirty="0"/>
              <a:t>   						       </a:t>
            </a:r>
            <a:r>
              <a:rPr smtClean="0" lang="en-US" err="1" dirty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Chinmay</a:t>
            </a:r>
            <a:r>
              <a:rPr smtClean="0" lang="en-US" dirty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Parikh (A059</a:t>
            </a:r>
            <a:r>
              <a:rPr smtClean="0" lang="en-US" dirty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altLang="en-IN" lang="en-IN" dirty="0"/>
          </a:p>
        </p:txBody>
      </p:sp>
    </p:spTree>
    <p:extLst>
      <p:ext uri="{BB962C8B-B14F-4D97-AF65-F5344CB8AC3E}">
        <p14:creationId xmlns:p14="http://schemas.microsoft.com/office/powerpoint/2010/main" val="655996074"/>
      </p:ext>
    </p:extLst>
  </p:cSld>
  <p:clrMapOvr>
    <a:masterClrMapping/>
  </p:clrMapOvr>
  <p:timing>
    <p:tnLst>
      <p:par>
        <p:cTn nodeType="tmRoot" restart="never" dur="indefinite" id="1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endParaRPr lang="en-US"/>
          </a:p>
        </p:txBody>
      </p:sp>
      <p:pic>
        <p:nvPicPr>
          <p:cNvPr name="Picture 2" id="2050"/>
          <p:cNvPicPr>
            <a:picLocks noChangeArrowheads="1"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2334419" x="3624262"/>
            <a:ext cy="3333750" cx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63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endParaRPr lang="en-US"/>
          </a:p>
        </p:txBody>
      </p:sp>
      <p:pic>
        <p:nvPicPr>
          <p:cNvPr name="Picture 2" id="3074"/>
          <p:cNvPicPr>
            <a:picLocks noChangeArrowheads="1"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2339181" x="3629025"/>
            <a:ext cy="3324225" cx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89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4"/>
          <p:cNvSpPr>
            <a:spLocks noGrp="1"/>
          </p:cNvSpPr>
          <p:nvPr>
            <p:ph type="title"/>
          </p:nvPr>
        </p:nvSpPr>
        <p:spPr>
          <a:xfrm>
            <a:off y="365125" x="838200"/>
            <a:ext cy="1325563" cx="10515600"/>
          </a:xfrm>
        </p:spPr>
        <p:txBody>
          <a:bodyPr numCol="1"/>
          <a:lstStyle/>
          <a:p>
            <a:r>
              <a:rPr smtClean="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Project Plan</a:t>
            </a:r>
            <a:endParaRPr altLang="en-IN" lang="en-IN" dirty="0">
              <a:latin charset="0" pitchFamily="18" panose="02020603050405020304" typeface="Times New Roman"/>
              <a:cs charset="0" pitchFamily="18" panose="02020603050405020304" typeface="Times New Roman"/>
            </a:endParaRPr>
          </a:p>
        </p:txBody>
      </p:sp>
      <p:pic>
        <p:nvPicPr>
          <p:cNvPr name="Shape 119" id="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1501255" x="236720"/>
            <a:ext cy="4369968" cx="11718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71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smtClean="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Work Done</a:t>
            </a:r>
            <a:endParaRPr altLang="en-IN" lang="en-IN" dirty="0">
              <a:latin charset="0" pitchFamily="18" panose="02020603050405020304" typeface="Times New Roman"/>
              <a:cs charset="0" pitchFamily="18" panose="02020603050405020304" typeface="Times New Roman"/>
            </a:endParaRPr>
          </a:p>
        </p:txBody>
      </p:sp>
      <p:pic>
        <p:nvPicPr>
          <p:cNvPr name="Picture 3" id="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y="1338226" x="0"/>
            <a:ext cy="4558919" cx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5979"/>
      </p:ext>
    </p:extLst>
  </p:cSld>
  <p:clrMapOvr>
    <a:masterClrMapping/>
  </p:clrMapOvr>
  <p:timing>
    <p:tnLst>
      <p:par>
        <p:cTn nodeType="tmRoot" restart="never" dur="indefinite" id="1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smtClean="0" lang="en-US" dirty="0">
                <a:latin charset="0" pitchFamily="18" panose="02020603050405020304" typeface="Times New Roman"/>
                <a:cs charset="0" pitchFamily="18" panose="02020603050405020304" typeface="Times New Roman"/>
              </a:rPr>
              <a:t>Thank You !</a:t>
            </a:r>
            <a:endParaRPr lang="en-US" dirty="0">
              <a:latin charset="0" pitchFamily="18" panose="02020603050405020304" typeface="Times New Roman"/>
              <a:cs charset="0" pitchFamily="18" panose="02020603050405020304" typeface="Times New Roman"/>
            </a:endParaRPr>
          </a:p>
        </p:txBody>
      </p:sp>
      <p:sp>
        <p:nvSpPr>
          <p:cNvPr name="Content Placeholder 2" id="3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1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altLang="en-IN" lang="en-IN" dirty="0"/>
          </a:p>
        </p:txBody>
      </p:sp>
      <p:sp>
        <p:nvSpPr>
          <p:cNvPr name="Content Placeholder 2" id="3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just" lvl="0" marL="457200" indent="-3810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sz="200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leaps in social media and technology, Almost everyone is connected to social networks like </a:t>
            </a:r>
            <a:r>
              <a:rPr sz="2000" smtClean="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</a:t>
            </a:r>
          </a:p>
          <a:p>
            <a:pPr algn="just" lvl="0" marL="457200" indent="-3810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endParaRPr sz="2000"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lvl="0" marL="457200" indent="-3810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sz="200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Companies which have a twitter account are followed by their customers and desire to know how well their product is doing by analyzing customer </a:t>
            </a:r>
            <a:r>
              <a:rPr sz="2000" smtClean="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tweets</a:t>
            </a:r>
          </a:p>
          <a:p>
            <a:pPr algn="just" lvl="0" marL="457200" indent="-3810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endParaRPr sz="2000"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lvl="0" marL="457200" indent="-3810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sz="200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easy for human to decipher the tweets and sort them into categories</a:t>
            </a:r>
            <a:r>
              <a:rPr sz="2000" smtClean="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But </a:t>
            </a:r>
            <a:r>
              <a:rPr sz="200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computers don’t understand human language or the context of the tweet or concepts such as </a:t>
            </a:r>
            <a:r>
              <a:rPr sz="2000" smtClean="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sarcasm</a:t>
            </a:r>
          </a:p>
          <a:p>
            <a:pPr algn="just" lvl="0" marL="457200" indent="-3810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endParaRPr sz="2000"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lvl="0" marL="457200" indent="-3810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sz="200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there is a need for an application that does this using techniques like Natural Language Processing and Machine </a:t>
            </a:r>
            <a:r>
              <a:rPr sz="2000" smtClean="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endParaRPr sz="2000"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/>
            <a:endParaRPr sz="2000" altLang="en-IN" lang="en-IN" dirty="0"/>
          </a:p>
        </p:txBody>
      </p:sp>
    </p:spTree>
    <p:extLst>
      <p:ext uri="{BB962C8B-B14F-4D97-AF65-F5344CB8AC3E}">
        <p14:creationId xmlns:p14="http://schemas.microsoft.com/office/powerpoint/2010/main" val="2519985562"/>
      </p:ext>
    </p:extLst>
  </p:cSld>
  <p:clrMapOvr>
    <a:masterClrMapping/>
  </p:clrMapOvr>
  <p:timing>
    <p:tnLst>
      <p:par>
        <p:cTn nodeType="tmRoot" restart="never" dur="indefinite" id="1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 altLang="en-IN" lang="en-IN" dirty="0"/>
          </a:p>
        </p:txBody>
      </p:sp>
      <p:sp>
        <p:nvSpPr>
          <p:cNvPr name="Content Placeholder 2" id="3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just" lvl="0" marL="342900" indent="-190500">
              <a:spcBef>
                <a:spcPts val="0"/>
              </a:spcBef>
              <a:buClr>
                <a:schemeClr val="dk1"/>
              </a:buClr>
              <a:buNone/>
            </a:pPr>
            <a:endParaRPr sz="2000" altLang="en-IN"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lvl="0" marL="342900" indent="-342900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sz="2000" altLang="en-IN"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an algorithm for automatic classification of text into positive or </a:t>
            </a:r>
            <a:r>
              <a:rPr sz="2000" smtClean="0" altLang="en-IN"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</a:t>
            </a:r>
          </a:p>
          <a:p>
            <a:pPr algn="just" lvl="0" marL="342900" indent="-342900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endParaRPr sz="2000" altLang="en-IN"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lvl="0" marL="342900" indent="-342900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sz="2000" altLang="en-IN"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work on classifying the opinionated text using Machine </a:t>
            </a:r>
            <a:r>
              <a:rPr sz="2000" smtClean="0" altLang="en-IN"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</a:t>
            </a:r>
          </a:p>
          <a:p>
            <a:pPr algn="just" lvl="0" marL="342900" indent="-342900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endParaRPr sz="2000" altLang="en-IN"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lvl="0" marL="342900" indent="-342900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sz="2000" altLang="en-IN"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want to train a classifier to categorize free text according to the training </a:t>
            </a:r>
            <a:r>
              <a:rPr sz="2000" smtClean="0" altLang="en-IN"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</a:p>
          <a:p>
            <a:pPr algn="just" lvl="0" marL="342900" indent="-342900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endParaRPr sz="2000" altLang="en-IN"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lvl="0" marL="342900" indent="-342900">
              <a:spcBef>
                <a:spcPts val="48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sz="2000" altLang="en-IN"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representation of the sentiments in the form of 3D Globe</a:t>
            </a:r>
          </a:p>
          <a:p>
            <a:endParaRPr sz="2000" altLang="en-IN" lang="en-IN" dirty="0"/>
          </a:p>
        </p:txBody>
      </p:sp>
    </p:spTree>
    <p:extLst>
      <p:ext uri="{BB962C8B-B14F-4D97-AF65-F5344CB8AC3E}">
        <p14:creationId xmlns:p14="http://schemas.microsoft.com/office/powerpoint/2010/main" val="420619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smtClean="0" altLang="en-IN" lang="en-IN" dirty="0"/>
              <a:t>Project Overview</a:t>
            </a:r>
            <a:endParaRPr altLang="en-IN" lang="en-IN" dirty="0"/>
          </a:p>
        </p:txBody>
      </p:sp>
      <p:pic>
        <p:nvPicPr>
          <p:cNvPr name="Shape 106" id="19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y="1299941" x="0"/>
            <a:ext cy="1499600" cx="10877282"/>
          </a:xfrm>
          <a:prstGeom prst="rect">
            <a:avLst/>
          </a:prstGeom>
          <a:noFill/>
          <a:ln>
            <a:noFill/>
          </a:ln>
        </p:spPr>
      </p:pic>
      <p:sp>
        <p:nvSpPr>
          <p:cNvPr name="Folded Corner 19" id="20"/>
          <p:cNvSpPr/>
          <p:nvPr/>
        </p:nvSpPr>
        <p:spPr>
          <a:xfrm>
            <a:off y="3690988" x="1425531"/>
            <a:ext cy="555912" cx="87039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smtClean="0" altLang="en-IN" lang="en-IN" dirty="0"/>
              <a:t>Stream.py</a:t>
            </a:r>
            <a:endParaRPr altLang="en-IN" lang="en-IN" dirty="0"/>
          </a:p>
        </p:txBody>
      </p:sp>
      <p:sp>
        <p:nvSpPr>
          <p:cNvPr name="Folded Corner 20" id="21"/>
          <p:cNvSpPr/>
          <p:nvPr/>
        </p:nvSpPr>
        <p:spPr>
          <a:xfrm>
            <a:off y="3690988" x="3586097"/>
            <a:ext cy="555912" cx="106143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smtClean="0" altLang="en-IN" lang="en-IN" err="1" dirty="0"/>
              <a:t>Tweets.json</a:t>
            </a:r>
            <a:endParaRPr altLang="en-IN" lang="en-IN" dirty="0"/>
          </a:p>
        </p:txBody>
      </p:sp>
      <p:cxnSp>
        <p:nvCxnSpPr>
          <p:cNvPr name="Straight Arrow Connector 21" id="22"/>
          <p:cNvCxnSpPr>
            <a:stCxn idx="3" id="20"/>
            <a:endCxn idx="1" id="21"/>
          </p:cNvCxnSpPr>
          <p:nvPr/>
        </p:nvCxnSpPr>
        <p:spPr>
          <a:xfrm>
            <a:off y="3968944" x="2295927"/>
            <a:ext cy="0" cx="129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name="Folded Corner 22" id="23"/>
          <p:cNvSpPr/>
          <p:nvPr/>
        </p:nvSpPr>
        <p:spPr>
          <a:xfrm>
            <a:off y="4587478" x="3434862"/>
            <a:ext cy="992707" cx="98876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smtClean="0" altLang="en-IN" lang="en-IN" dirty="0"/>
              <a:t>Create Database .py</a:t>
            </a:r>
            <a:endParaRPr altLang="en-IN" lang="en-IN" dirty="0"/>
          </a:p>
        </p:txBody>
      </p:sp>
      <p:sp>
        <p:nvSpPr>
          <p:cNvPr name="Folded Corner 23" id="24"/>
          <p:cNvSpPr/>
          <p:nvPr/>
        </p:nvSpPr>
        <p:spPr>
          <a:xfrm>
            <a:off y="3684180" x="5611084"/>
            <a:ext cy="555912" cx="75985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smtClean="0" altLang="en-IN" lang="en-IN" dirty="0"/>
              <a:t>Store .py</a:t>
            </a:r>
            <a:endParaRPr altLang="en-IN" lang="en-IN" dirty="0"/>
          </a:p>
        </p:txBody>
      </p:sp>
      <p:sp>
        <p:nvSpPr>
          <p:cNvPr name="Flowchart: Magnetic Disk 24" id="25"/>
          <p:cNvSpPr/>
          <p:nvPr/>
        </p:nvSpPr>
        <p:spPr>
          <a:xfrm>
            <a:off y="4821939" x="5496784"/>
            <a:ext cy="563954" cx="988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smtClean="0" altLang="en-IN" lang="en-IN" dirty="0"/>
              <a:t>Tweets .</a:t>
            </a:r>
            <a:r>
              <a:rPr smtClean="0" altLang="en-IN" lang="en-IN" err="1" dirty="0"/>
              <a:t>db</a:t>
            </a:r>
            <a:endParaRPr altLang="en-IN" lang="en-IN" dirty="0"/>
          </a:p>
        </p:txBody>
      </p:sp>
      <p:cxnSp>
        <p:nvCxnSpPr>
          <p:cNvPr name="Straight Arrow Connector 25" id="26"/>
          <p:cNvCxnSpPr>
            <a:endCxn idx="2" id="25"/>
          </p:cNvCxnSpPr>
          <p:nvPr/>
        </p:nvCxnSpPr>
        <p:spPr>
          <a:xfrm>
            <a:off y="5097315" x="4126394"/>
            <a:ext cy="6601" cx="137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name="Straight Arrow Connector 26" id="27"/>
          <p:cNvCxnSpPr>
            <a:endCxn idx="1" id="24"/>
          </p:cNvCxnSpPr>
          <p:nvPr/>
        </p:nvCxnSpPr>
        <p:spPr>
          <a:xfrm>
            <a:off y="3949235" x="4532880"/>
            <a:ext cy="12901" cx="107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name="Straight Arrow Connector 27" id="28"/>
          <p:cNvCxnSpPr>
            <a:stCxn idx="2" id="24"/>
            <a:endCxn idx="1" id="25"/>
          </p:cNvCxnSpPr>
          <p:nvPr/>
        </p:nvCxnSpPr>
        <p:spPr>
          <a:xfrm>
            <a:off y="4240092" x="5991011"/>
            <a:ext cy="581847" cx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name="Folded Corner 28" id="29"/>
          <p:cNvSpPr/>
          <p:nvPr/>
        </p:nvSpPr>
        <p:spPr>
          <a:xfrm>
            <a:off y="4845029" x="7054590"/>
            <a:ext cy="555912" cx="103098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smtClean="0" altLang="en-IN" lang="en-IN" dirty="0"/>
              <a:t>Classifier.py</a:t>
            </a:r>
            <a:endParaRPr altLang="en-IN" lang="en-IN" dirty="0"/>
          </a:p>
        </p:txBody>
      </p:sp>
      <p:cxnSp>
        <p:nvCxnSpPr>
          <p:cNvPr name="Straight Arrow Connector 29" id="30"/>
          <p:cNvCxnSpPr>
            <a:endCxn idx="1" id="29"/>
          </p:cNvCxnSpPr>
          <p:nvPr/>
        </p:nvCxnSpPr>
        <p:spPr>
          <a:xfrm flipV="1">
            <a:off y="5122985" x="5991011"/>
            <a:ext cy="9738" cx="106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name="Flowchart: Magnetic Disk 30" id="31"/>
          <p:cNvSpPr/>
          <p:nvPr/>
        </p:nvSpPr>
        <p:spPr>
          <a:xfrm>
            <a:off y="3135032" x="9170564"/>
            <a:ext cy="563954" cx="988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smtClean="0" altLang="en-IN" lang="en-IN" dirty="0"/>
              <a:t>Output .</a:t>
            </a:r>
            <a:r>
              <a:rPr smtClean="0" altLang="en-IN" lang="en-IN" err="1" dirty="0"/>
              <a:t>db</a:t>
            </a:r>
            <a:endParaRPr altLang="en-IN" lang="en-IN" dirty="0"/>
          </a:p>
        </p:txBody>
      </p:sp>
      <p:cxnSp>
        <p:nvCxnSpPr>
          <p:cNvPr name="Straight Arrow Connector 31" id="32"/>
          <p:cNvCxnSpPr>
            <a:stCxn idx="3" id="29"/>
            <a:endCxn idx="2" id="31"/>
          </p:cNvCxnSpPr>
          <p:nvPr/>
        </p:nvCxnSpPr>
        <p:spPr>
          <a:xfrm flipV="1">
            <a:off y="3417009" x="8085573"/>
            <a:ext cy="1705976" cx="108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name="Cloud 32" id="33"/>
          <p:cNvSpPr/>
          <p:nvPr/>
        </p:nvSpPr>
        <p:spPr>
          <a:xfrm>
            <a:off y="5673970" x="720949"/>
            <a:ext cy="633045" cx="22795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smtClean="0" altLang="en-IN" lang="en-IN" dirty="0"/>
              <a:t>Twitter Public Stream</a:t>
            </a:r>
            <a:endParaRPr altLang="en-IN" lang="en-IN" dirty="0"/>
          </a:p>
        </p:txBody>
      </p:sp>
      <p:sp>
        <p:nvSpPr>
          <p:cNvPr name="Up-Down Arrow 33" id="34"/>
          <p:cNvSpPr/>
          <p:nvPr/>
        </p:nvSpPr>
        <p:spPr>
          <a:xfrm>
            <a:off y="4257319" x="1658956"/>
            <a:ext cy="1416652" cx="28977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altLang="en-IN" lang="en-IN"/>
          </a:p>
        </p:txBody>
      </p:sp>
      <p:pic>
        <p:nvPicPr>
          <p:cNvPr name="Picture 2" id="35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4587478" x="8729940"/>
            <a:ext cy="1981932" cx="285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name="Down Arrow 35" id="36"/>
          <p:cNvSpPr/>
          <p:nvPr/>
        </p:nvSpPr>
        <p:spPr>
          <a:xfrm>
            <a:off y="2579077" x="4126394"/>
            <a:ext cy="457200" cx="403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name="Rectangle 36" id="37"/>
          <p:cNvSpPr/>
          <p:nvPr/>
        </p:nvSpPr>
        <p:spPr>
          <a:xfrm>
            <a:off y="3036277" x="527537"/>
            <a:ext cy="3540370" cx="11148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name="Down Arrow 37" id="38"/>
          <p:cNvSpPr/>
          <p:nvPr/>
        </p:nvSpPr>
        <p:spPr>
          <a:xfrm rot="17936453">
            <a:off y="5199608" x="8133609"/>
            <a:ext cy="614909" cx="515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3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Shape 130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1" id="131"/>
          <p:cNvSpPr txBox="1">
            <a:spLocks noGrp="1"/>
          </p:cNvSpPr>
          <p:nvPr>
            <p:ph type="title"/>
          </p:nvPr>
        </p:nvSpPr>
        <p:spPr>
          <a:xfrm>
            <a:off y="495292" x="1981200"/>
            <a:ext cy="701690" cx="8229600"/>
          </a:xfrm>
          <a:prstGeom prst="rect">
            <a:avLst/>
          </a:prstGeom>
          <a:noFill/>
          <a:ln>
            <a:noFill/>
          </a:ln>
        </p:spPr>
        <p:txBody>
          <a:bodyPr tIns="45700" vert="horz" rIns="91425" numCol="1" lIns="91425" rtlCol="0" bIns="45700" anchor="ctr" anchorCtr="0">
            <a:sp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smtClean="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Globe</a:t>
            </a: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name="Shape 132" id="132"/>
          <p:cNvSpPr txBox="1">
            <a:spLocks noGrp="1"/>
          </p:cNvSpPr>
          <p:nvPr>
            <p:ph type="body" idx="1"/>
          </p:nvPr>
        </p:nvSpPr>
        <p:spPr>
          <a:xfrm>
            <a:off y="1600201" x="1981200"/>
            <a:ext cy="535491" cx="8229600"/>
          </a:xfrm>
          <a:prstGeom prst="rect">
            <a:avLst/>
          </a:prstGeom>
          <a:noFill/>
          <a:ln>
            <a:noFill/>
          </a:ln>
        </p:spPr>
        <p:txBody>
          <a:bodyPr tIns="45700" vert="horz" rIns="91425" numCol="1" lIns="91425" rtlCol="0" bIns="45700" anchor="t" anchorCtr="0">
            <a:spAutoFit/>
          </a:bodyPr>
          <a:lstStyle/>
          <a:p>
            <a:pPr marL="342900" indent="-139700">
              <a:spcBef>
                <a:spcPts val="0"/>
              </a:spcBef>
              <a:buClr>
                <a:schemeClr val="dk1"/>
              </a:buClr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name="Shape 133" id="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42124" x="2702087"/>
            <a:ext cy="5145761" cx="71240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460274"/>
      </p:ext>
    </p:extLst>
  </p:cSld>
  <p:clrMapOvr>
    <a:masterClrMapping/>
  </p:clrMapOvr>
  <p:transition spd="slow">
    <p:cut/>
  </p:transition>
  <p:timing>
    <p:tnLst>
      <p:par>
        <p:cTn nodeType="tmRoot" restart="never" dur="indefinite" id="1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altLang="en-IN" lang="en-IN" dirty="0"/>
          </a:p>
        </p:txBody>
      </p:sp>
      <p:sp>
        <p:nvSpPr>
          <p:cNvPr name="Content Placeholder 2" id="3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just" lvl="0"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sz="200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challenges are</a:t>
            </a:r>
            <a:r>
              <a:rPr sz="2000" smtClean="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</a:t>
            </a:r>
          </a:p>
          <a:p>
            <a:pPr algn="just" lvl="0"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sz="2000"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lvl="0" marL="0" indent="0">
              <a:spcBef>
                <a:spcPts val="480"/>
              </a:spcBef>
              <a:buClr>
                <a:schemeClr val="dk1"/>
              </a:buClr>
              <a:buSzPct val="25000"/>
              <a:buNone/>
            </a:pPr>
            <a:r>
              <a:rPr sz="2000" smtClean="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u="sng" sz="2000" lang="en-US" smtClean="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Named </a:t>
            </a:r>
            <a:r>
              <a:rPr u="sng" sz="2000" lang="en-US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 Recognition </a:t>
            </a:r>
            <a:r>
              <a:rPr sz="200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What  the person is actually talking about, e.g. is 300 Spartans a group of Greeks or a movie</a:t>
            </a:r>
            <a:r>
              <a:rPr sz="2000" smtClean="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  <a:p>
            <a:pPr algn="just" lvl="0" marL="0" indent="0">
              <a:spcBef>
                <a:spcPts val="480"/>
              </a:spcBef>
              <a:buClr>
                <a:schemeClr val="dk1"/>
              </a:buClr>
              <a:buSzPct val="25000"/>
              <a:buNone/>
            </a:pPr>
            <a:endParaRPr sz="2000"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lvl="0" marL="0" indent="0">
              <a:spcBef>
                <a:spcPts val="480"/>
              </a:spcBef>
              <a:buClr>
                <a:schemeClr val="dk1"/>
              </a:buClr>
              <a:buSzPct val="25000"/>
              <a:buNone/>
            </a:pPr>
            <a:r>
              <a:rPr sz="200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</a:t>
            </a:r>
            <a:r>
              <a:rPr u="sng" sz="2000" lang="en-US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Parsing</a:t>
            </a:r>
            <a:r>
              <a:rPr sz="200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What is the subject and object of the sentence, which one does the verb and/or adjective actually refer to</a:t>
            </a:r>
            <a:r>
              <a:rPr sz="2000" smtClean="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  <a:p>
            <a:pPr algn="just" lvl="0" marL="0" indent="0">
              <a:spcBef>
                <a:spcPts val="480"/>
              </a:spcBef>
              <a:buClr>
                <a:schemeClr val="dk1"/>
              </a:buClr>
              <a:buSzPct val="25000"/>
              <a:buNone/>
            </a:pPr>
            <a:endParaRPr sz="2000"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lvl="0" marL="0" indent="0">
              <a:spcBef>
                <a:spcPts val="480"/>
              </a:spcBef>
              <a:buClr>
                <a:schemeClr val="dk1"/>
              </a:buClr>
              <a:buSzPct val="25000"/>
              <a:buNone/>
            </a:pPr>
            <a:r>
              <a:rPr sz="200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</a:t>
            </a:r>
            <a:r>
              <a:rPr u="sng" sz="2000" lang="en-US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Sarcasm</a:t>
            </a:r>
            <a:r>
              <a:rPr sz="200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If you don't know the author you have no idea whether 'bad' means bad or </a:t>
            </a:r>
            <a:r>
              <a:rPr sz="2000" smtClean="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</a:t>
            </a:r>
          </a:p>
          <a:p>
            <a:pPr algn="just" lvl="0" marL="0" indent="0">
              <a:spcBef>
                <a:spcPts val="480"/>
              </a:spcBef>
              <a:buClr>
                <a:schemeClr val="dk1"/>
              </a:buClr>
              <a:buSzPct val="25000"/>
              <a:buNone/>
            </a:pPr>
            <a:endParaRPr sz="2000"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lvl="0" marL="0" indent="0">
              <a:spcBef>
                <a:spcPts val="480"/>
              </a:spcBef>
              <a:buClr>
                <a:schemeClr val="dk1"/>
              </a:buClr>
              <a:buSzPct val="25000"/>
              <a:buNone/>
            </a:pPr>
            <a:r>
              <a:rPr sz="200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</a:t>
            </a:r>
            <a:r>
              <a:rPr u="sng" sz="2000" lang="en-US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</a:t>
            </a:r>
            <a:r>
              <a:rPr sz="2000"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abbreviations, lack of capitals, poor spelling, poor punctuation, poor grammar, ...</a:t>
            </a:r>
          </a:p>
          <a:p>
            <a:endParaRPr sz="2000" altLang="en-IN" lang="en-IN" dirty="0"/>
          </a:p>
        </p:txBody>
      </p:sp>
    </p:spTree>
    <p:extLst>
      <p:ext uri="{BB962C8B-B14F-4D97-AF65-F5344CB8AC3E}">
        <p14:creationId xmlns:p14="http://schemas.microsoft.com/office/powerpoint/2010/main" val="823366436"/>
      </p:ext>
    </p:extLst>
  </p:cSld>
  <p:clrMapOvr>
    <a:masterClrMapping/>
  </p:clrMapOvr>
  <p:timing>
    <p:tnLst>
      <p:par>
        <p:cTn nodeType="tmRoot" restart="never" dur="indefinite" id="1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smtClean="0" lang="en-US" dirty="0">
                <a:latin charset="0" pitchFamily="18" panose="02020603050405020304" typeface="Times New Roman"/>
                <a:cs charset="0" pitchFamily="18" panose="02020603050405020304" typeface="Times New Roman"/>
              </a:rPr>
              <a:t>Contd..</a:t>
            </a:r>
            <a:endParaRPr lang="en-US" dirty="0">
              <a:latin charset="0" pitchFamily="18" panose="02020603050405020304" typeface="Times New Roman"/>
              <a:cs charset="0" pitchFamily="18" panose="02020603050405020304" typeface="Times New Roman"/>
            </a:endParaRPr>
          </a:p>
        </p:txBody>
      </p:sp>
      <p:sp>
        <p:nvSpPr>
          <p:cNvPr name="Content Placeholder 2" id="3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sz="2000" smtClean="0" lang="en-US" dirty="0">
                <a:latin charset="0" pitchFamily="18" panose="02020603050405020304" typeface="Times New Roman"/>
                <a:cs charset="0" pitchFamily="18" panose="02020603050405020304" typeface="Times New Roman"/>
              </a:rPr>
              <a:t>Corpus – </a:t>
            </a:r>
          </a:p>
          <a:p>
            <a:pPr marL="0" indent="0">
              <a:buNone/>
            </a:pPr>
            <a:r>
              <a:rPr sz="2000" smtClean="0" lang="en-US" dirty="0">
                <a:latin charset="0" pitchFamily="18" panose="02020603050405020304" typeface="Times New Roman"/>
                <a:cs charset="0" pitchFamily="18" panose="02020603050405020304" typeface="Times New Roman"/>
              </a:rPr>
              <a:t>	the efficiency of the corpus is less as it is a prototype</a:t>
            </a:r>
          </a:p>
        </p:txBody>
      </p:sp>
    </p:spTree>
    <p:extLst>
      <p:ext uri="{BB962C8B-B14F-4D97-AF65-F5344CB8AC3E}">
        <p14:creationId xmlns:p14="http://schemas.microsoft.com/office/powerpoint/2010/main" val="280331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smtClean="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Naïve Bayes</a:t>
            </a:r>
            <a:endParaRPr altLang="en-IN" lang="en-IN" dirty="0">
              <a:latin charset="0" pitchFamily="18" panose="02020603050405020304" typeface="Times New Roman"/>
              <a:cs charset="0" pitchFamily="18" panose="02020603050405020304" typeface="Times New Roman"/>
            </a:endParaRPr>
          </a:p>
        </p:txBody>
      </p:sp>
      <p:sp>
        <p:nvSpPr>
          <p:cNvPr name="Content Placeholder 2" id="3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00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Naïve Bayesian is a probabilistic classifier based on Bayes theorem</a:t>
            </a:r>
          </a:p>
          <a:p>
            <a:pPr algn="just">
              <a:lnSpc>
                <a:spcPct val="150000"/>
              </a:lnSpc>
            </a:pPr>
            <a:r>
              <a:rPr sz="200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Bayes theorem states that </a:t>
            </a:r>
          </a:p>
          <a:p>
            <a:pPr algn="just" marL="0" indent="0">
              <a:lnSpc>
                <a:spcPct val="150000"/>
              </a:lnSpc>
              <a:buNone/>
            </a:pPr>
            <a:r>
              <a:rPr sz="200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		P(A|B) = </a:t>
            </a:r>
            <a:r>
              <a:rPr u="sng" sz="200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P(B|A) x P(A)</a:t>
            </a:r>
          </a:p>
          <a:p>
            <a:pPr algn="just" marL="0" indent="0">
              <a:lnSpc>
                <a:spcPct val="150000"/>
              </a:lnSpc>
              <a:buNone/>
            </a:pPr>
            <a:r>
              <a:rPr sz="200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			          P(B)</a:t>
            </a:r>
          </a:p>
          <a:p>
            <a:pPr algn="just">
              <a:lnSpc>
                <a:spcPct val="150000"/>
              </a:lnSpc>
            </a:pPr>
            <a:r>
              <a:rPr sz="2000" altLang="en-IN" lang="en-IN" i="1" dirty="0">
                <a:latin charset="0" pitchFamily="18" panose="02020603050405020304" typeface="Times New Roman"/>
                <a:cs charset="0" pitchFamily="18" panose="02020603050405020304" typeface="Times New Roman"/>
              </a:rPr>
              <a:t>P</a:t>
            </a:r>
            <a:r>
              <a:rPr sz="200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(</a:t>
            </a:r>
            <a:r>
              <a:rPr sz="2000" altLang="en-IN" lang="en-IN" i="1" dirty="0">
                <a:latin charset="0" pitchFamily="18" panose="02020603050405020304" typeface="Times New Roman"/>
                <a:cs charset="0" pitchFamily="18" panose="02020603050405020304" typeface="Times New Roman"/>
              </a:rPr>
              <a:t>A</a:t>
            </a:r>
            <a:r>
              <a:rPr sz="200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), the prior probability, is the initial degree of belief in </a:t>
            </a:r>
            <a:r>
              <a:rPr sz="2000" altLang="en-IN" lang="en-IN" i="1" dirty="0">
                <a:latin charset="0" pitchFamily="18" panose="02020603050405020304" typeface="Times New Roman"/>
                <a:cs charset="0" pitchFamily="18" panose="02020603050405020304" typeface="Times New Roman"/>
              </a:rPr>
              <a:t>A</a:t>
            </a:r>
            <a:r>
              <a:rPr sz="200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sz="2000" altLang="en-IN" lang="en-IN" i="1" dirty="0">
                <a:latin charset="0" pitchFamily="18" panose="02020603050405020304" typeface="Times New Roman"/>
                <a:cs charset="0" pitchFamily="18" panose="02020603050405020304" typeface="Times New Roman"/>
              </a:rPr>
              <a:t>P</a:t>
            </a:r>
            <a:r>
              <a:rPr sz="200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(</a:t>
            </a:r>
            <a:r>
              <a:rPr sz="2000" altLang="en-IN" lang="en-IN" i="1" dirty="0">
                <a:latin charset="0" pitchFamily="18" panose="02020603050405020304" typeface="Times New Roman"/>
                <a:cs charset="0" pitchFamily="18" panose="02020603050405020304" typeface="Times New Roman"/>
              </a:rPr>
              <a:t>A</a:t>
            </a:r>
            <a:r>
              <a:rPr sz="200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|</a:t>
            </a:r>
            <a:r>
              <a:rPr sz="2000" altLang="en-IN" lang="en-IN" i="1" dirty="0">
                <a:latin charset="0" pitchFamily="18" panose="02020603050405020304" typeface="Times New Roman"/>
                <a:cs charset="0" pitchFamily="18" panose="02020603050405020304" typeface="Times New Roman"/>
              </a:rPr>
              <a:t>B</a:t>
            </a:r>
            <a:r>
              <a:rPr sz="200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), the conditional probability, is the degree of belief in </a:t>
            </a:r>
            <a:r>
              <a:rPr sz="2000" altLang="en-IN" lang="en-IN" i="1" dirty="0">
                <a:latin charset="0" pitchFamily="18" panose="02020603050405020304" typeface="Times New Roman"/>
                <a:cs charset="0" pitchFamily="18" panose="02020603050405020304" typeface="Times New Roman"/>
              </a:rPr>
              <a:t>A</a:t>
            </a:r>
            <a:r>
              <a:rPr sz="200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 having accounted for </a:t>
            </a:r>
            <a:r>
              <a:rPr sz="2000" altLang="en-IN" lang="en-IN" i="1" dirty="0">
                <a:latin charset="0" pitchFamily="18" panose="02020603050405020304" typeface="Times New Roman"/>
                <a:cs charset="0" pitchFamily="18" panose="02020603050405020304" typeface="Times New Roman"/>
              </a:rPr>
              <a:t>B</a:t>
            </a:r>
            <a:r>
              <a:rPr sz="200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sz="200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the quotient </a:t>
            </a:r>
            <a:r>
              <a:rPr sz="2000" altLang="en-IN" lang="en-IN" i="1" dirty="0">
                <a:latin charset="0" pitchFamily="18" panose="02020603050405020304" typeface="Times New Roman"/>
                <a:cs charset="0" pitchFamily="18" panose="02020603050405020304" typeface="Times New Roman"/>
              </a:rPr>
              <a:t>P</a:t>
            </a:r>
            <a:r>
              <a:rPr sz="200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(</a:t>
            </a:r>
            <a:r>
              <a:rPr sz="2000" altLang="en-IN" lang="en-IN" i="1" dirty="0">
                <a:latin charset="0" pitchFamily="18" panose="02020603050405020304" typeface="Times New Roman"/>
                <a:cs charset="0" pitchFamily="18" panose="02020603050405020304" typeface="Times New Roman"/>
              </a:rPr>
              <a:t>B</a:t>
            </a:r>
            <a:r>
              <a:rPr sz="200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|</a:t>
            </a:r>
            <a:r>
              <a:rPr sz="2000" altLang="en-IN" lang="en-IN" i="1" dirty="0">
                <a:latin charset="0" pitchFamily="18" panose="02020603050405020304" typeface="Times New Roman"/>
                <a:cs charset="0" pitchFamily="18" panose="02020603050405020304" typeface="Times New Roman"/>
              </a:rPr>
              <a:t>A</a:t>
            </a:r>
            <a:r>
              <a:rPr sz="200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)/</a:t>
            </a:r>
            <a:r>
              <a:rPr sz="2000" altLang="en-IN" lang="en-IN" i="1" dirty="0">
                <a:latin charset="0" pitchFamily="18" panose="02020603050405020304" typeface="Times New Roman"/>
                <a:cs charset="0" pitchFamily="18" panose="02020603050405020304" typeface="Times New Roman"/>
              </a:rPr>
              <a:t>P</a:t>
            </a:r>
            <a:r>
              <a:rPr sz="200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(</a:t>
            </a:r>
            <a:r>
              <a:rPr sz="2000" altLang="en-IN" lang="en-IN" i="1" dirty="0">
                <a:latin charset="0" pitchFamily="18" panose="02020603050405020304" typeface="Times New Roman"/>
                <a:cs charset="0" pitchFamily="18" panose="02020603050405020304" typeface="Times New Roman"/>
              </a:rPr>
              <a:t>B</a:t>
            </a:r>
            <a:r>
              <a:rPr sz="200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) represents the support </a:t>
            </a:r>
            <a:r>
              <a:rPr sz="2000" altLang="en-IN" lang="en-IN" i="1" dirty="0">
                <a:latin charset="0" pitchFamily="18" panose="02020603050405020304" typeface="Times New Roman"/>
                <a:cs charset="0" pitchFamily="18" panose="02020603050405020304" typeface="Times New Roman"/>
              </a:rPr>
              <a:t>B</a:t>
            </a:r>
            <a:r>
              <a:rPr sz="200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 provides for </a:t>
            </a:r>
            <a:r>
              <a:rPr sz="2000" altLang="en-IN" lang="en-IN" i="1" dirty="0">
                <a:latin charset="0" pitchFamily="18" panose="02020603050405020304" typeface="Times New Roman"/>
                <a:cs charset="0" pitchFamily="18" panose="02020603050405020304" typeface="Times New Roman"/>
              </a:rPr>
              <a:t>A</a:t>
            </a:r>
            <a:r>
              <a:rPr sz="200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.</a:t>
            </a:r>
          </a:p>
          <a:p>
            <a:pPr algn="just">
              <a:lnSpc>
                <a:spcPct val="150000"/>
              </a:lnSpc>
            </a:pPr>
            <a:endParaRPr sz="2000" altLang="en-IN" lang="en-IN" dirty="0">
              <a:latin charset="0" pitchFamily="18" panose="02020603050405020304" typeface="Times New Roman"/>
              <a:cs charset="0" pitchFamily="18" panose="02020603050405020304" typeface="Times New Roman"/>
            </a:endParaRPr>
          </a:p>
          <a:p>
            <a:endParaRPr sz="2000" altLang="en-IN" lang="en-IN" dirty="0"/>
          </a:p>
        </p:txBody>
      </p:sp>
    </p:spTree>
    <p:extLst>
      <p:ext uri="{BB962C8B-B14F-4D97-AF65-F5344CB8AC3E}">
        <p14:creationId xmlns:p14="http://schemas.microsoft.com/office/powerpoint/2010/main" val="341462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smtClean="0" altLang="en-IN" lang="en-IN" dirty="0">
                <a:latin charset="0" pitchFamily="18" panose="02020603050405020304" typeface="Times New Roman"/>
                <a:cs charset="0" pitchFamily="18" panose="02020603050405020304" typeface="Times New Roman"/>
              </a:rPr>
              <a:t>Contd..</a:t>
            </a:r>
            <a:endParaRPr altLang="en-IN" lang="en-IN" dirty="0">
              <a:latin charset="0" pitchFamily="18" panose="02020603050405020304" typeface="Times New Roman"/>
              <a:cs charset="0" pitchFamily="18" panose="02020603050405020304" typeface="Times New Roman"/>
            </a:endParaRPr>
          </a:p>
        </p:txBody>
      </p:sp>
      <p:pic>
        <p:nvPicPr>
          <p:cNvPr name="Picture 2" id="1026"/>
          <p:cNvPicPr>
            <a:picLocks noChangeArrowheads="1"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2334419" x="3633787"/>
            <a:ext cy="3333750" cx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709098"/>
      </p:ext>
    </p:extLst>
  </p:cSld>
  <p:clrMapOvr>
    <a:masterClrMapping/>
  </p:clrMapOvr>
  <p:timing>
    <p:tnLst>
      <p:par>
        <p:cTn nodeType="tmRoot" restart="never" dur="indefinite" id="1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panose="020F0502020204030204"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scaled="0"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scaled="0" ang="5400000"/>
        </a:gradFill>
      </a:fillStyleLst>
      <a:lnStyleLst>
        <a:ln algn="ctr" w="6350" cmpd="sng" cap="flat">
          <a:solidFill>
            <a:schemeClr val="phClr"/>
          </a:solidFill>
          <a:prstDash val="solid"/>
          <a:miter lim="800000"/>
        </a:ln>
        <a:ln algn="ctr" w="12700" cmpd="sng" cap="flat">
          <a:solidFill>
            <a:schemeClr val="phClr"/>
          </a:solidFill>
          <a:prstDash val="solid"/>
          <a:miter lim="800000"/>
        </a:ln>
        <a:ln algn="ctr" w="19050" cmpd="sng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dist="19050" dir="5400000" algn="ctr" rotWithShape="0" blurRad="5715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scaled="0" ang="540000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panose="020F0502020204030204"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scaled="0"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scaled="0" ang="5400000"/>
        </a:gradFill>
      </a:fillStyleLst>
      <a:lnStyleLst>
        <a:ln algn="ctr" w="6350" cmpd="sng" cap="flat">
          <a:solidFill>
            <a:schemeClr val="phClr"/>
          </a:solidFill>
          <a:prstDash val="solid"/>
          <a:miter lim="800000"/>
        </a:ln>
        <a:ln algn="ctr" w="12700" cmpd="sng" cap="flat">
          <a:solidFill>
            <a:schemeClr val="phClr"/>
          </a:solidFill>
          <a:prstDash val="solid"/>
          <a:miter lim="800000"/>
        </a:ln>
        <a:ln algn="ctr" w="19050" cmpd="sng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dist="19050" dir="5400000" algn="ctr" rotWithShape="0" blurRad="5715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scaled="0" ang="540000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Words>316</Words>
  <Paragraphs>56</Paragraphs>
  <Slides>16</Slides>
  <Notes>1</Notes>
  <TotalTime>655</TotalTime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Sentiment Analysis of Real-Time Geo-Tagged Tweets</vt:lpstr>
      <vt:lpstr>Problem Statement</vt:lpstr>
      <vt:lpstr>Approach</vt:lpstr>
      <vt:lpstr>Project Overview</vt:lpstr>
      <vt:lpstr>Web Globe</vt:lpstr>
      <vt:lpstr>Challenges</vt:lpstr>
      <vt:lpstr>Contd..</vt:lpstr>
      <vt:lpstr>Naïve Bayes</vt:lpstr>
      <vt:lpstr>Contd..</vt:lpstr>
      <vt:lpstr>PowerPoint Presentation</vt:lpstr>
      <vt:lpstr>PowerPoint Presentation</vt:lpstr>
      <vt:lpstr>Project Plan</vt:lpstr>
      <vt:lpstr>Work Done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lication>Microsoft Office PowerPoint</Application>
  <AppVersion>14.0000</AppVersion>
  <PresentationFormat>Custom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2014-11-18T06:16:02Z</dcterms:created>
  <dc:creator>Qais Makani</dc:creator>
  <cp:lastModifiedBy>Yash Rathod</cp:lastModifiedBy>
  <dcterms:modified xsi:type="dcterms:W3CDTF">2014-11-20T17:05:01Z</dcterms:modified>
  <cp:revision>17</cp:revision>
  <dc:title>Sentiment Analysis of Real-Time Geo-Tagged Tweets</dc:title>
</cp:coreProperties>
</file>