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A7A8C-E279-4FF7-B89F-CF859ED1DDAD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AAE0-C504-4A14-8DAE-F3F018A71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2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Eventually Anthem was placed under investigation</a:t>
            </a:r>
            <a:r>
              <a:rPr lang="en-US" baseline="0" dirty="0" smtClean="0"/>
              <a:t> by Indiana Department of Insurance after a huge spike in complains.</a:t>
            </a:r>
            <a:endParaRPr lang="en-US" dirty="0" smtClean="0"/>
          </a:p>
          <a:p>
            <a:r>
              <a:rPr lang="en-US" dirty="0" smtClean="0"/>
              <a:t>Medicaid</a:t>
            </a:r>
            <a:r>
              <a:rPr lang="en-US" baseline="0" dirty="0" smtClean="0"/>
              <a:t> Services (CMS)- the federal agency that administers Medicare, Medicaid and Children’s Health Insurance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5AAE0-C504-4A14-8DAE-F3F018A715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5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6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2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436D-3928-44A2-9787-D12532A85D34}" type="datetimeFigureOut">
              <a:rPr lang="en-US" smtClean="0"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4DCB1-2EEA-41BB-A918-5B17A74F2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4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Problems at WellPoint Have Serious Impact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Chinmay</a:t>
            </a:r>
            <a:r>
              <a:rPr lang="en-US" dirty="0" smtClean="0"/>
              <a:t> Parikh (A059)</a:t>
            </a:r>
          </a:p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Rathod</a:t>
            </a:r>
            <a:r>
              <a:rPr lang="en-US" dirty="0" smtClean="0"/>
              <a:t> (A042)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WELLPOINT, Inc.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WellPoint, Inc., is the second largest health insurance company in US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annual revenue of $61 Billion in 2008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formed in December 2004, when Indianapolis-based Anthem, Inc., and California-based WellPoint Health Networks, Inc., merged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2005, WellPoint acquired New York-based WellChoice, Inc.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standardize and simplify processes, it decided to consolidate the claims from all the three systems into one system, but this is where the problem occurred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Aroused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aroused – caused significant delays in claims processing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Claims processing backlog began in 2007 and by the end of the year several dollar claims had been submitted but not yet paid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 – these larger claims were not visible in WellPoint’s systems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pricing error was discovered, WellPoint was forced to reduce its 2008 profit forecast by  10%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First-quarter earnings came below the revised forecast, and WellPoint was forced to drop another 6%. The impact on the stocks were severe</a:t>
            </a:r>
          </a:p>
        </p:txBody>
      </p:sp>
    </p:spTree>
    <p:extLst>
      <p:ext uri="{BB962C8B-B14F-4D97-AF65-F5344CB8AC3E}">
        <p14:creationId xmlns:p14="http://schemas.microsoft.com/office/powerpoint/2010/main" val="18370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not THE 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October 2008, Anthem Blue Cross and Blue Shield (Indiana subsidiary) had a backlog of more than 350,000 claims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in significant delays in payments to hospitals and physicians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St. Francis sued Anthem, claiming that the company had taken over 12 months to pay some claims and in many cases not paying  fair rates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challenges arose in January 2009, when Centers for Medicare and Medicaid Services banned WellPoint from marketing or selling Medicare health or drug plans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5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WellPoint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officials allege that WellPoint has also continued to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 incorrect amounts for premiums and coinsurance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 the low-income subsidiary improperly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coordinate benefits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appeals and grievances improperly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 reject claims based on medical necessity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provide required information to beneficiaries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0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Cause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WellPoint’s data on who was enrolled and eligible for benefits was not linking correctly to its claims-paying systems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This caused problems for thousands of WellPoint </a:t>
            </a:r>
            <a:r>
              <a:rPr lang="en-US" sz="2000" dirty="0" smtClean="0"/>
              <a:t>members, who </a:t>
            </a:r>
            <a:r>
              <a:rPr lang="en-US" sz="2000" dirty="0"/>
              <a:t>were unable to fill prescriptions for medications for a wide range of illnesses, </a:t>
            </a:r>
            <a:r>
              <a:rPr lang="en-US" sz="2000" dirty="0" smtClean="0"/>
              <a:t>chronic </a:t>
            </a:r>
            <a:r>
              <a:rPr lang="en-US" sz="2000" dirty="0"/>
              <a:t>heart failure, asthma, and </a:t>
            </a:r>
            <a:r>
              <a:rPr lang="en-US" sz="2000" dirty="0" smtClean="0"/>
              <a:t>seizures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“The computer system did it”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easy excuse for a multitude of problems.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WellPoint’s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consolidation effort went poorly, but is it fair to say that this incident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raises other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fundamental areas of concern about the management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WellPoint?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done to improve the quality of information technology projects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organizations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Should such system efforts be classified as safety-critical systems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subjected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more rigorous implementation standards and processes? Should there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over-sight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such efforts by either the government or some industry organization?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electronic healthcare records is a national priority, and much emphasis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being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on the importance of adopting new information technology. Meanwhile,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systems are falling into disrepair. How should healthcare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such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WellPoint prioritize their scarce resources?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4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583</Words>
  <Application>Microsoft Office PowerPoint</Application>
  <PresentationFormat>On-screen Show (4:3)</PresentationFormat>
  <Paragraphs>58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Computer Problems at WellPoint Have Serious Impact</vt:lpstr>
      <vt:lpstr>WELLPOINT, Inc.</vt:lpstr>
      <vt:lpstr>Problem Aroused</vt:lpstr>
      <vt:lpstr>This was not THE END</vt:lpstr>
      <vt:lpstr>END of WellPoint</vt:lpstr>
      <vt:lpstr>Problem Cause</vt:lpstr>
      <vt:lpstr>QUESTIONS ???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Rathod</dc:creator>
  <cp:lastModifiedBy>Yash Rathod</cp:lastModifiedBy>
  <cp:revision>6</cp:revision>
  <dcterms:created xsi:type="dcterms:W3CDTF">2014-08-27T12:12:49Z</dcterms:created>
  <dcterms:modified xsi:type="dcterms:W3CDTF">2014-08-27T13:05:22Z</dcterms:modified>
</cp:coreProperties>
</file>