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75" d="100"/>
          <a:sy n="75" d="100"/>
        </p:scale>
        <p:origin x="-123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8166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prints.pascal-network.org/archive/00008437/01/Language_Indepedent_Bayesian_Sentiment_Mining_of_Twitter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eetpy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09600" y="11430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of</a:t>
            </a:r>
            <a:br>
              <a:rPr lang="en-US" sz="4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Geo-Tagged Tweets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Chinmay Parikh (A059)</a:t>
            </a:r>
          </a:p>
          <a:p>
            <a:pPr marL="0" marR="0" lvl="0" indent="0" algn="ctr" rtl="0">
              <a:spcBef>
                <a:spcPts val="480"/>
              </a:spcBef>
              <a:buClr>
                <a:srgbClr val="888888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Qais Makani (A029)</a:t>
            </a:r>
          </a:p>
          <a:p>
            <a:pPr marL="0" marR="0" lvl="0" indent="0" algn="ctr" rtl="0">
              <a:spcBef>
                <a:spcPts val="480"/>
              </a:spcBef>
              <a:buClr>
                <a:srgbClr val="888888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Yash Rathod (A042)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Language-independent Bayesian sentiment mining of Twitter by Alex Davies (University of Cambridge) &amp; Zoubin Ghahramani (University of Cambridge) August 21, 2011, San Diego CA USA . Copyright 2011 ACM 978-1-4503-0225-8.</a:t>
            </a:r>
          </a:p>
          <a:p>
            <a:pPr marL="0" marR="0" lvl="0" indent="0" algn="just" rtl="0">
              <a:spcBef>
                <a:spcPts val="48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0" u="sng" strike="noStrike" cap="none" baseline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http://eprints.pascal-network.org/archive/00008437/01/Language_Indepedent_Bayesian_Sentiment_Mining_of_Twitter.pdf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just" rtl="0">
              <a:spcBef>
                <a:spcPts val="480"/>
              </a:spcBef>
              <a:buClr>
                <a:schemeClr val="dk1"/>
              </a:buClr>
              <a:buFont typeface="Times New Roman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and accurate sentiment classification using an enhanced Naive Bayes model. Vivek Narayanan1, Ishan Arora2, Arjun Bhatia3. Department of Electronics Engineering, Indian Institute of Technology (BHU), Varanasi, India.</a:t>
            </a:r>
          </a:p>
          <a:p>
            <a:pPr marL="0" marR="0" lvl="0" indent="0" algn="just" rtl="0">
              <a:spcBef>
                <a:spcPts val="48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(http://arxiv.org/ftp/arxiv/papers/1305/1305.6143.pdf)</a:t>
            </a:r>
          </a:p>
          <a:p>
            <a:pPr marL="0" marR="0" lvl="0" indent="0" algn="just" rtl="0">
              <a:spcBef>
                <a:spcPts val="48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Contd..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TweePy Library – (</a:t>
            </a: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www.tweepy.org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Pang and L. Lee. "Opinion Mining and Sentiment Analysis" in Foundations and Trends in Information Retrieval, 2008.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Pang and L. Lee. "A Sentimental Education: Sentiment Analysis Using Subjectivity Summarization Based on “Minimum Cuts” in Proceedings of ACL, 2004.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!!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1397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672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or opinion mining (polarity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+ or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-)</a:t>
            </a:r>
          </a:p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Deals with the computational treatment of opinion, sentiments and subjectivity in text</a:t>
            </a:r>
          </a:p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Helpful in conducting market research</a:t>
            </a:r>
          </a:p>
          <a:p>
            <a:pPr marL="342900" marR="0" lvl="0" indent="-342900" algn="just" rtl="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what do people on Twitter think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Chinese food in San Francisco good or bad?</a:t>
            </a:r>
          </a:p>
          <a:p>
            <a:pPr marL="342900" marR="0" lvl="0" indent="-342900" algn="just" rtl="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People’s opinion can be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analyzed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extracting their tweets</a:t>
            </a:r>
          </a:p>
          <a:p>
            <a:pPr marL="342900" marR="0" lvl="0" indent="-342900" algn="just" rtl="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food tastes bad”</a:t>
            </a:r>
          </a:p>
          <a:p>
            <a:pPr marL="0" marR="0" lvl="0" indent="0" algn="just" rtl="0">
              <a:spcBef>
                <a:spcPts val="480"/>
              </a:spcBef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leaps in social media and technology, Almost everyone is connected to social networks like Twitter.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Companies which have a twitter account are followed by their customers and desire to know how well their product is doing by analyzing customer tweets. 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easy for human to decipher the tweets and sort them into categories.But computers don’t understand human language or the context of the tweet or concepts such as sarcasm.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there is a need for an application that does this using techniques like Natural Language Processing and Machine Learning.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challenges are:-</a:t>
            </a:r>
          </a:p>
          <a:p>
            <a:pPr marL="0" marR="0" lvl="0" indent="0" algn="just" rtl="0">
              <a:spcBef>
                <a:spcPts val="48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2400" b="0" i="1" u="sng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What  the person is actually talking about, e.g. is 300 Spartans a group of Greeks or a movie?</a:t>
            </a:r>
          </a:p>
          <a:p>
            <a:pPr marL="0" marR="0" lvl="0" indent="0" algn="just" rtl="0">
              <a:spcBef>
                <a:spcPts val="48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lang="en-US" sz="2400" b="0" i="1" u="sng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Parsing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What is the subject and object of the sentence, which one does the verb and/or adjective actually refer to?</a:t>
            </a:r>
          </a:p>
          <a:p>
            <a:pPr marL="0" marR="0" lvl="0" indent="0" algn="just" rtl="0">
              <a:spcBef>
                <a:spcPts val="48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lang="en-US" sz="2400" b="0" i="1" u="sng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Sarcasm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If you don't know the author you have no idea whether 'bad' means bad or good</a:t>
            </a:r>
          </a:p>
          <a:p>
            <a:pPr marL="0" marR="0" lvl="0" indent="0" algn="just" rtl="0">
              <a:spcBef>
                <a:spcPts val="48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</a:t>
            </a:r>
            <a:r>
              <a:rPr lang="en-US" sz="2400" b="0" i="1" u="sng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abbreviations, lack of capitals, poor spelling, poor punctuation, poor grammar, 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190500" algn="just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an algorithm for automatic classification of text into positive or negative</a:t>
            </a:r>
          </a:p>
          <a:p>
            <a:pPr marL="342900" marR="0" lvl="0" indent="-342900" algn="just" rtl="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work on classifying the opinionated text using Machine Language</a:t>
            </a:r>
          </a:p>
          <a:p>
            <a:pPr marL="342900" marR="0" lvl="0" indent="-342900" algn="just" rtl="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train a classifier to categorize free text according to the training data</a:t>
            </a:r>
          </a:p>
          <a:p>
            <a:pPr marL="342900" marR="0" lvl="0" indent="-342900" algn="just" rtl="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the sentiments in the form of 3D Globe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76495"/>
            <a:ext cx="9143998" cy="102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Tools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564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Referred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papers (in references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endParaRPr lang="en-US" sz="2400" b="0" i="0" u="none" strike="noStrike" cap="none" baseline="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Tools:</a:t>
            </a:r>
          </a:p>
          <a:p>
            <a:pPr lvl="1" indent="-342900" algn="just">
              <a:spcBef>
                <a:spcPts val="480"/>
              </a:spcBef>
              <a:buSzPct val="100000"/>
              <a:buFont typeface="Times New Roman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140</a:t>
            </a:r>
          </a:p>
          <a:p>
            <a:pPr lvl="1" indent="-342900" algn="just">
              <a:spcBef>
                <a:spcPts val="480"/>
              </a:spcBef>
              <a:buSzPct val="100000"/>
              <a:buFont typeface="Times New Roman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Trackur</a:t>
            </a:r>
            <a:endParaRPr lang="en-US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42900" algn="just">
              <a:spcBef>
                <a:spcPts val="480"/>
              </a:spcBef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Streamcrab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190500" algn="just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50" y="2366799"/>
            <a:ext cx="8934900" cy="33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199"/>
            <a:ext cx="9143998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1397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687" y="1566862"/>
            <a:ext cx="6727175" cy="4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509</Words>
  <Application>Microsoft Office PowerPoint</Application>
  <PresentationFormat>On-screen Show (4:3)</PresentationFormat>
  <Paragraphs>49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Sentiment Analysis of Real Time Geo-Tagged Tweets</vt:lpstr>
      <vt:lpstr>Introduction</vt:lpstr>
      <vt:lpstr>Problem Statement</vt:lpstr>
      <vt:lpstr>Challenges</vt:lpstr>
      <vt:lpstr>Approach</vt:lpstr>
      <vt:lpstr>Project &amp; Tools</vt:lpstr>
      <vt:lpstr>Project Plan</vt:lpstr>
      <vt:lpstr>Gantt Chart</vt:lpstr>
      <vt:lpstr>Graphical Representation</vt:lpstr>
      <vt:lpstr>References</vt:lpstr>
      <vt:lpstr>Contd..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Real Time Geo-Tagged Tweets</dc:title>
  <cp:lastModifiedBy>Yash Rathod</cp:lastModifiedBy>
  <cp:revision>4</cp:revision>
  <dcterms:modified xsi:type="dcterms:W3CDTF">2014-09-19T04:38:47Z</dcterms:modified>
</cp:coreProperties>
</file>