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aniuse.com/#search=promises" Type="http://schemas.openxmlformats.org/officeDocument/2006/relationships/hyperlink" TargetMode="External" Id="rId4"/><Relationship Target="../media/image03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Promises in JavaScript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3484475" x="3045750"/>
            <a:ext cy="355500" cx="259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Chinmay Naik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58050" x="3762375"/>
            <a:ext cy="419100" cx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Revisit Async APIs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047750" x="94725"/>
            <a:ext cy="3725699" cx="439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600" lang="en"/>
              <a:t>Sync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(username)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sql = </a:t>
            </a:r>
            <a:r>
              <a:rPr sz="12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 where u=?"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query(sql, username); </a:t>
            </a:r>
            <a:r>
              <a:rPr sz="12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blocking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user) {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Error(</a:t>
            </a:r>
            <a:r>
              <a:rPr sz="12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"user not found"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user;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y="1047750" x="4692275"/>
            <a:ext cy="3725699" cx="4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600" lang="en"/>
              <a:t>Async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(username, callback)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2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sql = </a:t>
            </a:r>
            <a:r>
              <a:rPr sz="12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 where u=?"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query(sql, username, </a:t>
            </a:r>
            <a:r>
              <a:rPr sz="12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(err, user) {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callback(err);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user) {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callback(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Error(</a:t>
            </a:r>
            <a:r>
              <a:rPr sz="12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"user not found"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sz="12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callback(</a:t>
            </a:r>
            <a:r>
              <a:rPr sz="12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, user);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b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 return!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(username, callback)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sql = 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 where u=?"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query(sql, username,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(err, user)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nobody gets this return value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user;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 throw!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(username, callback)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query(sql, username,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(err, user)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nobody can catch this error.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err; </a:t>
            </a: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ugly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Callbacks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No original stack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No return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No throw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There are no guarantees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How many times does callback gets called?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Does it get called with same or different parameters?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Side effect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Hard to compose, test and debug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All of this for being Async!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if?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There’s inversion of control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Async methods returned values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had exception style error bubbling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Async code were more sync-looking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Promises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76350" x="5334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Represent value of async operation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Can be pending, fulfilled or rejected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Only resolved once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Immutable once resolved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Either success or error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Exceptions become errors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Real life Promises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58050" x="1204600"/>
            <a:ext cy="4209250" cx="67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Promises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1553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fs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require(“fs”);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readFile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(filename, enc)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Promise(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(fulfill, reject)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fs.readFile(filename, enc,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(err, res)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(err) reject(err);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fulfill(res);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readFile(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"customer.json"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).then(console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,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.error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849" x="279574"/>
            <a:ext cy="4193625" cx="856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" type="body"/>
          </p:nvPr>
        </p:nvSpPr>
        <p:spPr>
          <a:xfrm>
            <a:off y="967075" x="457200"/>
            <a:ext cy="3958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algn="r" rtl="0" lvl="0">
              <a:spcBef>
                <a:spcPts val="0"/>
              </a:spcBef>
              <a:buNone/>
            </a:pPr>
            <a:r>
              <a:rPr sz="1000" lang="en"/>
              <a:t>source: </a:t>
            </a:r>
            <a:r>
              <a:rPr u="sng" sz="1000" lang="en">
                <a:solidFill>
                  <a:schemeClr val="hlink"/>
                </a:solidFill>
                <a:hlinkClick r:id="rId4"/>
              </a:rPr>
              <a:t>http://caniuse.com/#search=promises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1440025" x="457200"/>
            <a:ext cy="3561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q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bluebird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rsvp.js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when.js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and others...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8148" x="457200"/>
            <a:ext cy="1072774" cx="332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Async JavaScript APIs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Callbacks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Promises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Flow control with promises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Q.js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Control flow with Promises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123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getUser(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'chinmay185'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(err, user) {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(err) { handleError(err); }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{ doSomethingWithUser(user); }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becomes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getUser(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'chinmay185'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.then(doSomethingWithUser, handleError);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Control flow with Promises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getUser(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'chinmay185'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(user) {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getTweets(user,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(tweets) {</a:t>
            </a:r>
          </a:p>
          <a:p>
            <a:pPr rtl="0" lvl="0" indent="45720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updateTimeline(tweets)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becomes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getUser(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'chinmay185'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.then(getTweets)</a:t>
            </a:r>
          </a:p>
          <a:p>
            <a:pPr rtl="0" lvl="0" indent="457200" mar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.then(updateTimeline);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With error handling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200150" x="457200"/>
            <a:ext cy="3725699" cx="443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getUser(</a:t>
            </a:r>
            <a:r>
              <a:rPr sz="10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'chinmay185'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0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(err, user) {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0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handleError(err);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sz="10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getNewTweets(user, </a:t>
            </a:r>
            <a:r>
              <a:rPr sz="10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(err, tweets) {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sz="10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handleError(err);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</a:t>
            </a:r>
            <a:r>
              <a:rPr sz="10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updateTimeline(tweets, </a:t>
            </a:r>
            <a:r>
              <a:rPr sz="10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sz="10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(err) handleError(err);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});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y="1214075" x="5549575"/>
            <a:ext cy="3331799" cx="320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getUser(</a:t>
            </a:r>
            <a:r>
              <a:rPr sz="10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'chinmay185'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.then(getNewTweets)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.then(updateTimeline)</a:t>
            </a:r>
            <a:b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.then(</a:t>
            </a:r>
            <a:r>
              <a:rPr sz="10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sz="10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, handleError);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More promise use cases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Q.all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Run tasks in parallel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Wrap existing callback apis - q.denodify()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Others...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Things to watch out for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Handle errors at least at the end of promise chain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Don’t nest promises unless really required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Break long promise chains into small readable functions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Thanks! 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But first: Quick JS recap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single threaded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event loop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Guess the output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syncOperation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"inside function"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processResult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(result)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"Result is : 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result);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syncOperation();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"after function call"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processResult(result);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Guess the output - </a:t>
            </a:r>
            <a:r>
              <a:rPr lang="en">
                <a:solidFill>
                  <a:srgbClr val="6AA84F"/>
                </a:solidFill>
              </a:rPr>
              <a:t>Solution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syncOperation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"inside function"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processResult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(result)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"Result is : 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result); </a:t>
            </a: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syncOperation();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"after function call"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processResult(result);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1184000" x="5874750"/>
            <a:ext cy="2017500" cx="293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inside function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after function call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Result is : 100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about this?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asyncOperation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"inside function"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sz="14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processResult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(result)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"Result is : 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result);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asyncOperation();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"after function call"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processResult(result);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about this? - </a:t>
            </a:r>
            <a:r>
              <a:rPr lang="en">
                <a:solidFill>
                  <a:srgbClr val="6AA84F"/>
                </a:solidFill>
              </a:rPr>
              <a:t>Solution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asyncOperation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"inside function"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sz="14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processResult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(result)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"Result is : 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result); </a:t>
            </a: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asyncOperation();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"after function call"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sz="1400" lang="en" i="1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processResult(result);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1107800" x="5722350"/>
            <a:ext cy="2017500" cx="293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after function call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Result is : undefined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inside function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umm.. Not good :-(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Callbacks to the rescue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123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asyncOperation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(callback)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"inside function"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callback(</a:t>
            </a:r>
            <a:r>
              <a:rPr sz="14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sz="1400" lang="en">
                <a:solidFill>
                  <a:srgbClr val="3387CC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89BDFF"/>
                </a:solidFill>
                <a:latin typeface="Courier New"/>
                <a:ea typeface="Courier New"/>
                <a:cs typeface="Courier New"/>
                <a:sym typeface="Courier New"/>
              </a:rPr>
              <a:t>processResult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99CF5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(result) {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"Result is : 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">
                <a:solidFill>
                  <a:srgbClr val="E2896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result);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asyncOperation(processResult);</a:t>
            </a:r>
            <a:b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sz="1400" lang="en">
                <a:solidFill>
                  <a:srgbClr val="DAD085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lang="en">
                <a:solidFill>
                  <a:srgbClr val="65B042"/>
                </a:solidFill>
                <a:latin typeface="Courier New"/>
                <a:ea typeface="Courier New"/>
                <a:cs typeface="Courier New"/>
                <a:sym typeface="Courier New"/>
              </a:rPr>
              <a:t>"after function call"</a:t>
            </a:r>
            <a:r>
              <a:rPr sz="1400" lang="en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77" name="Shape 77"/>
          <p:cNvSpPr txBox="1"/>
          <p:nvPr/>
        </p:nvSpPr>
        <p:spPr>
          <a:xfrm>
            <a:off y="1107800" x="5569950"/>
            <a:ext cy="2017500" cx="293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after function call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inside function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Result is : 100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real life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4425" x="756875"/>
            <a:ext cy="3951424" cx="746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