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3" r:id="rId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56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CA9ACEE-29E0-418C-8286-DD50905E70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fld>
            <a:endParaRPr lang="en-US" sz="13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609600" y="1371600"/>
            <a:ext cx="7924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3200" b="1" i="0" u="none" dirty="0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Chinmay Nandgaonkar</a:t>
            </a:r>
            <a:r>
              <a:rPr lang="en-US" sz="3200" b="1" i="0" u="none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(43)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3200" b="1" i="0" u="none" dirty="0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3200" b="0" i="0" u="none" dirty="0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Guide by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altLang="en-US" sz="3200" b="1" i="0" u="none" dirty="0" err="1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Dr.</a:t>
            </a:r>
            <a:r>
              <a:rPr lang="en-IN" altLang="en-US" sz="3200" b="1" i="0" u="none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Swati Kale</a:t>
            </a:r>
            <a:endParaRPr lang="en-US" sz="3200" b="1" i="0" u="none" dirty="0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3200" b="1" i="0" u="none" dirty="0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3200" b="0" i="0" u="none" dirty="0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3200" b="0" i="0" u="none" dirty="0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057400" y="304800"/>
            <a:ext cx="44196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Cambria" panose="02040503050406030204"/>
              <a:buNone/>
            </a:pPr>
            <a:r>
              <a:rPr lang="en-IN" altLang="en-US" sz="1800" b="1" i="0" u="none">
                <a:solidFill>
                  <a:srgbClr val="F2F2F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INTERNSHIP </a:t>
            </a:r>
            <a:r>
              <a:rPr lang="en-US" sz="1800" b="1" i="0" u="none">
                <a:solidFill>
                  <a:srgbClr val="F2F2F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TITLE  SEMINAR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2F2F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52400" y="6324600"/>
            <a:ext cx="8763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Cambria" panose="02040503050406030204"/>
              <a:buNone/>
            </a:pPr>
            <a:r>
              <a:rPr lang="en-US" sz="1800" b="1" i="0" u="none">
                <a:solidFill>
                  <a:srgbClr val="F2F2F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Session 2024-25</a:t>
            </a:r>
          </a:p>
        </p:txBody>
      </p:sp>
      <p:sp>
        <p:nvSpPr>
          <p:cNvPr id="103" name="Google Shape;103;p14"/>
          <p:cNvSpPr txBox="1"/>
          <p:nvPr/>
        </p:nvSpPr>
        <p:spPr>
          <a:xfrm>
            <a:off x="269875" y="5638800"/>
            <a:ext cx="8763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 panose="02040503050406030204"/>
              <a:buNone/>
            </a:pPr>
            <a:r>
              <a:rPr lang="en-US" sz="1800" b="1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Department of Information Technology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 panose="02040503050406030204"/>
              <a:buNone/>
            </a:pPr>
            <a:r>
              <a:rPr lang="en-US" sz="1800" b="1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Yeshwamtrao Chavan College of Engineering, Nagpur</a:t>
            </a: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2400" y="2819400"/>
            <a:ext cx="1004887" cy="76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177800" y="974725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2400" dirty="0">
                <a:solidFill>
                  <a:schemeClr val="dk1"/>
                </a:solidFill>
                <a:sym typeface="Calibri" panose="020F0502020204030204"/>
              </a:rPr>
              <a:t>1. First 50 Days: Frontend Development. (HTML, CSS, and JS, frameworks like React)</a:t>
            </a:r>
            <a:endParaRPr lang="en-US" sz="2400" b="0" i="0" u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2400" dirty="0">
                <a:solidFill>
                  <a:schemeClr val="dk1"/>
                </a:solidFill>
                <a:sym typeface="+mn-ea"/>
              </a:rPr>
              <a:t>2. Next 30 Days: Backend Integration. (Node.js, Express.js, MongoDB/MySQL, REST APIs)</a:t>
            </a:r>
            <a:endParaRPr lang="en-US" sz="2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2400" dirty="0">
                <a:solidFill>
                  <a:schemeClr val="dk1"/>
                </a:solidFill>
                <a:sym typeface="Calibri" panose="020F0502020204030204"/>
              </a:rPr>
              <a:t>3. Final 20 Days: Testing and Deployment. (Netlify, Heroku, or AWS)</a:t>
            </a:r>
            <a:endParaRPr sz="2400" b="0" i="0" u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2400" b="0" i="0" u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en-IN" sz="24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400" b="1" dirty="0">
                <a:solidFill>
                  <a:schemeClr val="dk1"/>
                </a:solidFill>
                <a:sym typeface="Calibri" panose="020F0502020204030204"/>
              </a:rPr>
              <a:t>Work Done : </a:t>
            </a:r>
            <a:endParaRPr lang="en-IN" sz="2400" b="1" i="0" u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400" dirty="0">
                <a:solidFill>
                  <a:schemeClr val="dk1"/>
                </a:solidFill>
                <a:sym typeface="+mn-ea"/>
              </a:rPr>
              <a:t>1. Done with HTML, CSS along with some Hands on / Tasks.</a:t>
            </a:r>
            <a:endParaRPr lang="en-IN" sz="2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400" dirty="0">
                <a:solidFill>
                  <a:schemeClr val="dk1"/>
                </a:solidFill>
                <a:sym typeface="+mn-ea"/>
              </a:rPr>
              <a:t>2. Exploring JavaScript, frameworks of frontend. (by reading documentation).</a:t>
            </a: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400" dirty="0">
                <a:solidFill>
                  <a:schemeClr val="dk1"/>
                </a:solidFill>
                <a:sym typeface="+mn-ea"/>
              </a:rPr>
              <a:t>3. Every Saturday Tasks evaluation done and doubt solving session conducted by mentor.</a:t>
            </a:r>
            <a:endParaRPr lang="en-US" sz="24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819400" y="304800"/>
            <a:ext cx="35052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 panose="02040503050406030204"/>
              <a:buNone/>
            </a:pPr>
            <a:r>
              <a:rPr lang="en-IN" altLang="en-US" sz="1800" b="1" i="0" u="none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Mern-Stack</a:t>
            </a:r>
            <a:r>
              <a:rPr lang="en-US" sz="1800" b="1" i="0" u="none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304800" y="228600"/>
            <a:ext cx="876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 panose="02040503050406030204"/>
              <a:buNone/>
            </a:pPr>
            <a:r>
              <a:rPr lang="en-US" sz="2000" b="1" i="0" u="none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PLAN OF ACTION</a:t>
            </a:r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228600" y="1447800"/>
          <a:ext cx="8388300" cy="4570350"/>
        </p:xfrm>
        <a:graphic>
          <a:graphicData uri="http://schemas.openxmlformats.org/drawingml/2006/table">
            <a:tbl>
              <a:tblPr>
                <a:noFill/>
                <a:tableStyleId>{ACA9ACEE-29E0-418C-8286-DD50905E70E5}</a:tableStyleId>
              </a:tblPr>
              <a:tblGrid>
                <a:gridCol w="30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Activity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Jan</a:t>
                      </a: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-202</a:t>
                      </a: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5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Feb</a:t>
                      </a: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-202</a:t>
                      </a: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5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Mar</a:t>
                      </a: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-202</a:t>
                      </a: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5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Apr</a:t>
                      </a: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-202</a:t>
                      </a: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5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 May</a:t>
                      </a: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-202</a:t>
                      </a:r>
                      <a:r>
                        <a:rPr lang="en-IN" altLang="en-US" sz="1200" b="1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5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Literature Review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Analysis &amp; Design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Implementation and Testing</a:t>
                      </a:r>
                      <a:endParaRPr sz="14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b="0" i="0" u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d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Paper Publication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Project Report Submission</a:t>
                      </a: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51425" marR="5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228600" y="1371600"/>
            <a:ext cx="876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endParaRPr sz="40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endParaRPr sz="40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You…….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177</Words>
  <Application>Microsoft Office PowerPoint</Application>
  <PresentationFormat>On-screen Show 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chinmay nandgaonkar</cp:lastModifiedBy>
  <cp:revision>3</cp:revision>
  <dcterms:created xsi:type="dcterms:W3CDTF">2025-01-27T04:12:00Z</dcterms:created>
  <dcterms:modified xsi:type="dcterms:W3CDTF">2025-01-27T04:28:42Z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7F617DD6F20F4F2A84AEB8649557C42C_12</vt:lpwstr>
  </property>
  <property fmtid="{D5CDD505-2E9C-101B-9397-08002B2CF9AE}" pid="3" name="KSOProductBuildVer">
    <vt:lpwstr>2057-12.2.0.19821</vt:lpwstr>
  </property>
</Properties>
</file>