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handoutMasterIdLst>
    <p:handoutMasterId r:id="rId12"/>
  </p:handoutMasterIdLst>
  <p:sldIdLst>
    <p:sldId id="257" r:id="rId4"/>
    <p:sldId id="258" r:id="rId6"/>
    <p:sldId id="259" r:id="rId7"/>
    <p:sldId id="260" r:id="rId8"/>
    <p:sldId id="261" r:id="rId9"/>
    <p:sldId id="262" r:id="rId10"/>
    <p:sldId id="263" r:id="rId11"/>
  </p:sldIdLst>
  <p:sldSz cx="9144000" cy="5147945" type="screen16x9"/>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1608"/>
        <p:guide pos="2909"/>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4931" y="1279525"/>
            <a:ext cx="6135787"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35f391192_00:notes"/>
          <p:cNvSpPr/>
          <p:nvPr>
            <p:ph type="sldImg" idx="2"/>
          </p:nvPr>
        </p:nvSpPr>
        <p:spPr>
          <a:xfrm>
            <a:off x="383989" y="685800"/>
            <a:ext cx="6090671"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68" name="Google Shape;68;g35f391192_00: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35f391192_017:notes"/>
          <p:cNvSpPr/>
          <p:nvPr>
            <p:ph type="sldImg" idx="2"/>
          </p:nvPr>
        </p:nvSpPr>
        <p:spPr>
          <a:xfrm>
            <a:off x="381175" y="685800"/>
            <a:ext cx="60963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130" name="Google Shape;130;g35f391192_017: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35f391192_017:notes"/>
          <p:cNvSpPr/>
          <p:nvPr>
            <p:ph type="sldImg" idx="2"/>
          </p:nvPr>
        </p:nvSpPr>
        <p:spPr>
          <a:xfrm>
            <a:off x="381175" y="685800"/>
            <a:ext cx="60963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130" name="Google Shape;130;g35f391192_017: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261"/>
        <p:cNvGrpSpPr/>
        <p:nvPr/>
      </p:nvGrpSpPr>
      <p:grpSpPr>
        <a:xfrm>
          <a:off x="0" y="0"/>
          <a:ext cx="0" cy="0"/>
          <a:chOff x="0" y="0"/>
          <a:chExt cx="0" cy="0"/>
        </a:xfrm>
      </p:grpSpPr>
      <p:sp>
        <p:nvSpPr>
          <p:cNvPr id="262" name="Google Shape;262;g35ed75ccf_044:notes"/>
          <p:cNvSpPr/>
          <p:nvPr>
            <p:ph type="sldImg" idx="2"/>
          </p:nvPr>
        </p:nvSpPr>
        <p:spPr>
          <a:xfrm>
            <a:off x="381175" y="685800"/>
            <a:ext cx="60963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263" name="Google Shape;263;g35ed75ccf_044: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35f391192_017:notes"/>
          <p:cNvSpPr/>
          <p:nvPr>
            <p:ph type="sldImg" idx="2"/>
          </p:nvPr>
        </p:nvSpPr>
        <p:spPr>
          <a:xfrm>
            <a:off x="381175" y="685800"/>
            <a:ext cx="60963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130" name="Google Shape;130;g35f391192_017: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35f391192_04:notes"/>
          <p:cNvSpPr/>
          <p:nvPr>
            <p:ph type="sldImg" idx="2"/>
          </p:nvPr>
        </p:nvSpPr>
        <p:spPr>
          <a:xfrm>
            <a:off x="381175" y="685800"/>
            <a:ext cx="60963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82" name="Google Shape;82;g35f391192_04: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 name="Shape 370"/>
        <p:cNvGrpSpPr/>
        <p:nvPr/>
      </p:nvGrpSpPr>
      <p:grpSpPr>
        <a:xfrm>
          <a:off x="0" y="0"/>
          <a:ext cx="0" cy="0"/>
          <a:chOff x="0" y="0"/>
          <a:chExt cx="0" cy="0"/>
        </a:xfrm>
      </p:grpSpPr>
      <p:sp>
        <p:nvSpPr>
          <p:cNvPr id="371" name="Google Shape;371;g35ed75ccf_022:notes"/>
          <p:cNvSpPr/>
          <p:nvPr>
            <p:ph type="sldImg" idx="2"/>
          </p:nvPr>
        </p:nvSpPr>
        <p:spPr>
          <a:xfrm>
            <a:off x="381175" y="685800"/>
            <a:ext cx="60963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372" name="Google Shape;372;g35ed75ccf_022: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blipFill>
          <a:blip r:embed="rId2"/>
          <a:stretch>
            <a:fillRect/>
          </a:stretch>
        </a:blipFill>
        <a:effectLst/>
      </p:bgPr>
    </p:bg>
    <p:spTree>
      <p:nvGrpSpPr>
        <p:cNvPr id="9" name="Shape 9"/>
        <p:cNvGrpSpPr/>
        <p:nvPr/>
      </p:nvGrpSpPr>
      <p:grpSpPr>
        <a:xfrm>
          <a:off x="0" y="0"/>
          <a:ext cx="0" cy="0"/>
          <a:chOff x="0" y="0"/>
          <a:chExt cx="0" cy="0"/>
        </a:xfrm>
      </p:grpSpPr>
      <p:sp>
        <p:nvSpPr>
          <p:cNvPr id="10" name="Google Shape;10;p2"/>
          <p:cNvSpPr txBox="true"/>
          <p:nvPr>
            <p:ph type="ctrTitle"/>
          </p:nvPr>
        </p:nvSpPr>
        <p:spPr>
          <a:xfrm>
            <a:off x="1700185" y="1993593"/>
            <a:ext cx="5807400" cy="1160815"/>
          </a:xfrm>
          <a:prstGeom prst="rect">
            <a:avLst/>
          </a:prstGeom>
        </p:spPr>
        <p:txBody>
          <a:bodyPr spcFirstLastPara="1" wrap="square" lIns="91425" tIns="91425" rIns="91425" bIns="91425" anchor="ctr" anchorCtr="false">
            <a:noAutofit/>
          </a:bodyPr>
          <a:lstStyle>
            <a:lvl1pPr lvl="0">
              <a:spcBef>
                <a:spcPts val="0"/>
              </a:spcBef>
              <a:spcAft>
                <a:spcPts val="0"/>
              </a:spcAft>
              <a:buSzPts val="5800"/>
              <a:buNone/>
              <a:defRPr sz="5805" b="1"/>
            </a:lvl1pPr>
            <a:lvl2pPr lvl="1">
              <a:spcBef>
                <a:spcPts val="0"/>
              </a:spcBef>
              <a:spcAft>
                <a:spcPts val="0"/>
              </a:spcAft>
              <a:buSzPts val="5800"/>
              <a:buNone/>
              <a:defRPr sz="5805" b="1"/>
            </a:lvl2pPr>
            <a:lvl3pPr lvl="2">
              <a:spcBef>
                <a:spcPts val="0"/>
              </a:spcBef>
              <a:spcAft>
                <a:spcPts val="0"/>
              </a:spcAft>
              <a:buSzPts val="5800"/>
              <a:buNone/>
              <a:defRPr sz="5805" b="1"/>
            </a:lvl3pPr>
            <a:lvl4pPr lvl="3">
              <a:spcBef>
                <a:spcPts val="0"/>
              </a:spcBef>
              <a:spcAft>
                <a:spcPts val="0"/>
              </a:spcAft>
              <a:buSzPts val="5800"/>
              <a:buNone/>
              <a:defRPr sz="5805" b="1"/>
            </a:lvl4pPr>
            <a:lvl5pPr lvl="4">
              <a:spcBef>
                <a:spcPts val="0"/>
              </a:spcBef>
              <a:spcAft>
                <a:spcPts val="0"/>
              </a:spcAft>
              <a:buSzPts val="5800"/>
              <a:buNone/>
              <a:defRPr sz="5805" b="1"/>
            </a:lvl5pPr>
            <a:lvl6pPr lvl="5">
              <a:spcBef>
                <a:spcPts val="0"/>
              </a:spcBef>
              <a:spcAft>
                <a:spcPts val="0"/>
              </a:spcAft>
              <a:buSzPts val="5800"/>
              <a:buNone/>
              <a:defRPr sz="5805" b="1"/>
            </a:lvl6pPr>
            <a:lvl7pPr lvl="6">
              <a:spcBef>
                <a:spcPts val="0"/>
              </a:spcBef>
              <a:spcAft>
                <a:spcPts val="0"/>
              </a:spcAft>
              <a:buSzPts val="5800"/>
              <a:buNone/>
              <a:defRPr sz="5805" b="1"/>
            </a:lvl7pPr>
            <a:lvl8pPr lvl="7">
              <a:spcBef>
                <a:spcPts val="0"/>
              </a:spcBef>
              <a:spcAft>
                <a:spcPts val="0"/>
              </a:spcAft>
              <a:buSzPts val="5800"/>
              <a:buNone/>
              <a:defRPr sz="5805" b="1"/>
            </a:lvl8pPr>
            <a:lvl9pPr lvl="8">
              <a:spcBef>
                <a:spcPts val="0"/>
              </a:spcBef>
              <a:spcAft>
                <a:spcPts val="0"/>
              </a:spcAft>
              <a:buSzPts val="5800"/>
              <a:buNone/>
              <a:defRPr sz="5805" b="1"/>
            </a:lvl9pPr>
          </a:lstStyle>
          <a:p/>
        </p:txBody>
      </p:sp>
      <p:sp>
        <p:nvSpPr>
          <p:cNvPr id="11" name="Google Shape;11;p2"/>
          <p:cNvSpPr/>
          <p:nvPr/>
        </p:nvSpPr>
        <p:spPr>
          <a:xfrm>
            <a:off x="7337531" y="4634125"/>
            <a:ext cx="96300" cy="96084"/>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sp>
        <p:nvSpPr>
          <p:cNvPr id="12" name="Google Shape;12;p2"/>
          <p:cNvSpPr/>
          <p:nvPr/>
        </p:nvSpPr>
        <p:spPr>
          <a:xfrm>
            <a:off x="7790243" y="4186060"/>
            <a:ext cx="96300" cy="96084"/>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sp>
        <p:nvSpPr>
          <p:cNvPr id="13" name="Google Shape;13;p2"/>
          <p:cNvSpPr/>
          <p:nvPr/>
        </p:nvSpPr>
        <p:spPr>
          <a:xfrm>
            <a:off x="8893253" y="3336264"/>
            <a:ext cx="57600" cy="5765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sp>
        <p:nvSpPr>
          <p:cNvPr id="14" name="Google Shape;14;p2"/>
          <p:cNvSpPr/>
          <p:nvPr/>
        </p:nvSpPr>
        <p:spPr>
          <a:xfrm>
            <a:off x="8771302" y="4928083"/>
            <a:ext cx="96300" cy="96084"/>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sp>
        <p:nvSpPr>
          <p:cNvPr id="15" name="Google Shape;15;p2"/>
          <p:cNvSpPr/>
          <p:nvPr/>
        </p:nvSpPr>
        <p:spPr>
          <a:xfrm>
            <a:off x="2386266" y="508579"/>
            <a:ext cx="96300" cy="96084"/>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sp>
        <p:nvSpPr>
          <p:cNvPr id="16" name="Google Shape;16;p2"/>
          <p:cNvSpPr/>
          <p:nvPr/>
        </p:nvSpPr>
        <p:spPr>
          <a:xfrm>
            <a:off x="479460" y="2706346"/>
            <a:ext cx="96300" cy="96084"/>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sp>
        <p:nvSpPr>
          <p:cNvPr id="17" name="Google Shape;17;p2"/>
          <p:cNvSpPr/>
          <p:nvPr/>
        </p:nvSpPr>
        <p:spPr>
          <a:xfrm>
            <a:off x="261540" y="643660"/>
            <a:ext cx="96300" cy="96084"/>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sp>
        <p:nvSpPr>
          <p:cNvPr id="18" name="Google Shape;18;p2"/>
          <p:cNvSpPr/>
          <p:nvPr/>
        </p:nvSpPr>
        <p:spPr>
          <a:xfrm>
            <a:off x="507235" y="1081809"/>
            <a:ext cx="192600" cy="192468"/>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sp>
        <p:nvSpPr>
          <p:cNvPr id="19" name="Google Shape;19;p2"/>
          <p:cNvSpPr/>
          <p:nvPr/>
        </p:nvSpPr>
        <p:spPr>
          <a:xfrm>
            <a:off x="8314019" y="3628494"/>
            <a:ext cx="144300" cy="144126"/>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sp>
        <p:nvSpPr>
          <p:cNvPr id="20" name="Google Shape;20;p2"/>
          <p:cNvSpPr/>
          <p:nvPr/>
        </p:nvSpPr>
        <p:spPr>
          <a:xfrm>
            <a:off x="8882858" y="4190424"/>
            <a:ext cx="144300" cy="144126"/>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sp>
        <p:nvSpPr>
          <p:cNvPr id="21" name="Google Shape;21;p2"/>
          <p:cNvSpPr/>
          <p:nvPr/>
        </p:nvSpPr>
        <p:spPr>
          <a:xfrm>
            <a:off x="158313" y="1597956"/>
            <a:ext cx="57600" cy="5765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sp>
        <p:nvSpPr>
          <p:cNvPr id="22" name="Google Shape;22;p2"/>
          <p:cNvSpPr/>
          <p:nvPr/>
        </p:nvSpPr>
        <p:spPr>
          <a:xfrm>
            <a:off x="1396483" y="226626"/>
            <a:ext cx="192600" cy="192468"/>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sp>
        <p:nvSpPr>
          <p:cNvPr id="23" name="Google Shape;23;p2"/>
          <p:cNvSpPr/>
          <p:nvPr/>
        </p:nvSpPr>
        <p:spPr>
          <a:xfrm>
            <a:off x="617492" y="2002344"/>
            <a:ext cx="57600" cy="5765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sp>
        <p:nvSpPr>
          <p:cNvPr id="24" name="Google Shape;24;p2"/>
          <p:cNvSpPr/>
          <p:nvPr/>
        </p:nvSpPr>
        <p:spPr>
          <a:xfrm>
            <a:off x="3425273" y="388219"/>
            <a:ext cx="57600" cy="5765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sp>
        <p:nvSpPr>
          <p:cNvPr id="25" name="Google Shape;25;p2"/>
          <p:cNvSpPr/>
          <p:nvPr/>
        </p:nvSpPr>
        <p:spPr>
          <a:xfrm>
            <a:off x="8014029" y="4571542"/>
            <a:ext cx="192600" cy="192468"/>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stretch>
            <a:fillRect/>
          </a:stretch>
        </a:blipFill>
        <a:effectLst/>
      </p:bgPr>
    </p:bg>
    <p:spTree>
      <p:nvGrpSpPr>
        <p:cNvPr id="63" name="Shape 63"/>
        <p:cNvGrpSpPr/>
        <p:nvPr/>
      </p:nvGrpSpPr>
      <p:grpSpPr>
        <a:xfrm>
          <a:off x="0" y="0"/>
          <a:ext cx="0" cy="0"/>
          <a:chOff x="0" y="0"/>
          <a:chExt cx="0" cy="0"/>
        </a:xfrm>
      </p:grpSpPr>
      <p:sp>
        <p:nvSpPr>
          <p:cNvPr id="64" name="Google Shape;64;p11"/>
          <p:cNvSpPr/>
          <p:nvPr/>
        </p:nvSpPr>
        <p:spPr>
          <a:xfrm>
            <a:off x="-26550" y="-14863"/>
            <a:ext cx="9197100" cy="5177726"/>
          </a:xfrm>
          <a:prstGeom prst="rect">
            <a:avLst/>
          </a:prstGeom>
          <a:solidFill>
            <a:srgbClr val="CFD8DC">
              <a:alpha val="49230"/>
            </a:srgbClr>
          </a:solidFill>
          <a:ln>
            <a:noFill/>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sp>
        <p:nvSpPr>
          <p:cNvPr id="65" name="Google Shape;65;p11"/>
          <p:cNvSpPr txBox="true"/>
          <p:nvPr>
            <p:ph type="sldNum" idx="12"/>
          </p:nvPr>
        </p:nvSpPr>
        <p:spPr>
          <a:xfrm>
            <a:off x="8404384" y="4754007"/>
            <a:ext cx="548700" cy="393944"/>
          </a:xfrm>
          <a:prstGeom prst="rect">
            <a:avLst/>
          </a:prstGeom>
        </p:spPr>
        <p:txBody>
          <a:bodyPr spcFirstLastPara="1" wrap="square" lIns="91425" tIns="91425" rIns="91425" bIns="91425" anchor="t"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matchingName="Title">
  <p:cSld name="TITLE">
    <p:bg>
      <p:bgPr>
        <a:blipFill>
          <a:blip r:embed="rId2"/>
          <a:stretch>
            <a:fillRect/>
          </a:stretch>
        </a:blipFill>
        <a:effectLst/>
      </p:bgPr>
    </p:bg>
    <p:spTree>
      <p:nvGrpSpPr>
        <p:cNvPr id="9" name="Shape 9"/>
        <p:cNvGrpSpPr/>
        <p:nvPr/>
      </p:nvGrpSpPr>
      <p:grpSpPr>
        <a:xfrm>
          <a:off x="0" y="0"/>
          <a:ext cx="0" cy="0"/>
          <a:chOff x="0" y="0"/>
          <a:chExt cx="0" cy="0"/>
        </a:xfrm>
      </p:grpSpPr>
      <p:sp>
        <p:nvSpPr>
          <p:cNvPr id="10" name="Google Shape;10;p2"/>
          <p:cNvSpPr txBox="true"/>
          <p:nvPr>
            <p:ph type="ctrTitle"/>
          </p:nvPr>
        </p:nvSpPr>
        <p:spPr>
          <a:xfrm>
            <a:off x="1700185" y="1993571"/>
            <a:ext cx="5807400" cy="1160802"/>
          </a:xfrm>
          <a:prstGeom prst="rect">
            <a:avLst/>
          </a:prstGeom>
        </p:spPr>
        <p:txBody>
          <a:bodyPr spcFirstLastPara="1" wrap="square" lIns="91425" tIns="91425" rIns="91425" bIns="91425" anchor="ctr" anchorCtr="false">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p:txBody>
      </p:sp>
      <p:sp>
        <p:nvSpPr>
          <p:cNvPr id="11" name="Google Shape;11;p2"/>
          <p:cNvSpPr/>
          <p:nvPr/>
        </p:nvSpPr>
        <p:spPr>
          <a:xfrm>
            <a:off x="7337531" y="4634075"/>
            <a:ext cx="96300" cy="96083"/>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12" name="Google Shape;12;p2"/>
          <p:cNvSpPr/>
          <p:nvPr/>
        </p:nvSpPr>
        <p:spPr>
          <a:xfrm>
            <a:off x="7790243" y="4186015"/>
            <a:ext cx="96300" cy="96083"/>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13" name="Google Shape;13;p2"/>
          <p:cNvSpPr/>
          <p:nvPr/>
        </p:nvSpPr>
        <p:spPr>
          <a:xfrm>
            <a:off x="8893253" y="3336229"/>
            <a:ext cx="57600" cy="5765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14" name="Google Shape;14;p2"/>
          <p:cNvSpPr/>
          <p:nvPr/>
        </p:nvSpPr>
        <p:spPr>
          <a:xfrm>
            <a:off x="8771302" y="4928030"/>
            <a:ext cx="96300" cy="96083"/>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15" name="Google Shape;15;p2"/>
          <p:cNvSpPr/>
          <p:nvPr/>
        </p:nvSpPr>
        <p:spPr>
          <a:xfrm>
            <a:off x="2386266" y="508573"/>
            <a:ext cx="96300" cy="96083"/>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16" name="Google Shape;16;p2"/>
          <p:cNvSpPr/>
          <p:nvPr/>
        </p:nvSpPr>
        <p:spPr>
          <a:xfrm>
            <a:off x="479460" y="2706317"/>
            <a:ext cx="96300" cy="96083"/>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17" name="Google Shape;17;p2"/>
          <p:cNvSpPr/>
          <p:nvPr/>
        </p:nvSpPr>
        <p:spPr>
          <a:xfrm>
            <a:off x="261540" y="643653"/>
            <a:ext cx="96300" cy="96083"/>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18" name="Google Shape;18;p2"/>
          <p:cNvSpPr/>
          <p:nvPr/>
        </p:nvSpPr>
        <p:spPr>
          <a:xfrm>
            <a:off x="507235" y="1081797"/>
            <a:ext cx="192600" cy="192466"/>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19" name="Google Shape;19;p2"/>
          <p:cNvSpPr/>
          <p:nvPr/>
        </p:nvSpPr>
        <p:spPr>
          <a:xfrm>
            <a:off x="8314019" y="3628455"/>
            <a:ext cx="144300" cy="144124"/>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20" name="Google Shape;20;p2"/>
          <p:cNvSpPr/>
          <p:nvPr/>
        </p:nvSpPr>
        <p:spPr>
          <a:xfrm>
            <a:off x="8882858" y="4190379"/>
            <a:ext cx="144300" cy="144124"/>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21" name="Google Shape;21;p2"/>
          <p:cNvSpPr/>
          <p:nvPr/>
        </p:nvSpPr>
        <p:spPr>
          <a:xfrm>
            <a:off x="158313" y="1597939"/>
            <a:ext cx="57600" cy="5765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22" name="Google Shape;22;p2"/>
          <p:cNvSpPr/>
          <p:nvPr/>
        </p:nvSpPr>
        <p:spPr>
          <a:xfrm>
            <a:off x="1396483" y="226624"/>
            <a:ext cx="192600" cy="192466"/>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23" name="Google Shape;23;p2"/>
          <p:cNvSpPr/>
          <p:nvPr/>
        </p:nvSpPr>
        <p:spPr>
          <a:xfrm>
            <a:off x="617492" y="2002323"/>
            <a:ext cx="57600" cy="5765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24" name="Google Shape;24;p2"/>
          <p:cNvSpPr/>
          <p:nvPr/>
        </p:nvSpPr>
        <p:spPr>
          <a:xfrm>
            <a:off x="3425273" y="388215"/>
            <a:ext cx="57600" cy="5765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25" name="Google Shape;25;p2"/>
          <p:cNvSpPr/>
          <p:nvPr/>
        </p:nvSpPr>
        <p:spPr>
          <a:xfrm>
            <a:off x="8014029" y="4571493"/>
            <a:ext cx="192600" cy="192466"/>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stretch>
            <a:fillRect/>
          </a:stretch>
        </a:blipFill>
        <a:effectLst/>
      </p:bgPr>
    </p:bg>
    <p:spTree>
      <p:nvGrpSpPr>
        <p:cNvPr id="26" name="Shape 26"/>
        <p:cNvGrpSpPr/>
        <p:nvPr/>
      </p:nvGrpSpPr>
      <p:grpSpPr>
        <a:xfrm>
          <a:off x="0" y="0"/>
          <a:ext cx="0" cy="0"/>
          <a:chOff x="0" y="0"/>
          <a:chExt cx="0" cy="0"/>
        </a:xfrm>
      </p:grpSpPr>
      <p:sp>
        <p:nvSpPr>
          <p:cNvPr id="27" name="Google Shape;27;p3"/>
          <p:cNvSpPr txBox="true"/>
          <p:nvPr>
            <p:ph type="ctrTitle"/>
          </p:nvPr>
        </p:nvSpPr>
        <p:spPr>
          <a:xfrm>
            <a:off x="1546025" y="1756310"/>
            <a:ext cx="5832600" cy="1160802"/>
          </a:xfrm>
          <a:prstGeom prst="rect">
            <a:avLst/>
          </a:prstGeom>
        </p:spPr>
        <p:txBody>
          <a:bodyPr spcFirstLastPara="1" wrap="square" lIns="91425" tIns="91425" rIns="91425" bIns="91425" anchor="b" anchorCtr="false">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p:txBody>
      </p:sp>
      <p:sp>
        <p:nvSpPr>
          <p:cNvPr id="28" name="Google Shape;28;p3"/>
          <p:cNvSpPr txBox="true"/>
          <p:nvPr>
            <p:ph type="subTitle" idx="1"/>
          </p:nvPr>
        </p:nvSpPr>
        <p:spPr>
          <a:xfrm>
            <a:off x="1546025" y="3014114"/>
            <a:ext cx="5832600" cy="785478"/>
          </a:xfrm>
          <a:prstGeom prst="rect">
            <a:avLst/>
          </a:prstGeom>
        </p:spPr>
        <p:txBody>
          <a:bodyPr spcFirstLastPara="1" wrap="square" lIns="91425" tIns="91425" rIns="91425" bIns="91425" anchor="t" anchorCtr="false">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29" name="Shape 29"/>
        <p:cNvGrpSpPr/>
        <p:nvPr/>
      </p:nvGrpSpPr>
      <p:grpSpPr>
        <a:xfrm>
          <a:off x="0" y="0"/>
          <a:ext cx="0" cy="0"/>
          <a:chOff x="0" y="0"/>
          <a:chExt cx="0" cy="0"/>
        </a:xfrm>
      </p:grpSpPr>
      <p:pic>
        <p:nvPicPr>
          <p:cNvPr id="30" name="Google Shape;30;p4"/>
          <p:cNvPicPr preferRelativeResize="false"/>
          <p:nvPr/>
        </p:nvPicPr>
        <p:blipFill rotWithShape="true">
          <a:blip r:embed="rId2"/>
          <a:srcRect l="19" r="19"/>
          <a:stretch>
            <a:fillRect/>
          </a:stretch>
        </p:blipFill>
        <p:spPr>
          <a:xfrm rot="10800000" flipH="true">
            <a:off x="5952" y="0"/>
            <a:ext cx="9140602" cy="5147945"/>
          </a:xfrm>
          <a:prstGeom prst="rect">
            <a:avLst/>
          </a:prstGeom>
          <a:noFill/>
          <a:ln>
            <a:noFill/>
          </a:ln>
        </p:spPr>
      </p:pic>
      <p:sp>
        <p:nvSpPr>
          <p:cNvPr id="31" name="Google Shape;31;p4"/>
          <p:cNvSpPr txBox="true"/>
          <p:nvPr>
            <p:ph type="body" idx="1"/>
          </p:nvPr>
        </p:nvSpPr>
        <p:spPr>
          <a:xfrm>
            <a:off x="1215300" y="1725140"/>
            <a:ext cx="6713400" cy="820609"/>
          </a:xfrm>
          <a:prstGeom prst="rect">
            <a:avLst/>
          </a:prstGeom>
        </p:spPr>
        <p:txBody>
          <a:bodyPr spcFirstLastPara="1" wrap="square" lIns="91425" tIns="91425" rIns="91425" bIns="91425" anchor="t" anchorCtr="false">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p:txBody>
      </p:sp>
      <p:grpSp>
        <p:nvGrpSpPr>
          <p:cNvPr id="32" name="Google Shape;32;p4"/>
          <p:cNvGrpSpPr/>
          <p:nvPr/>
        </p:nvGrpSpPr>
        <p:grpSpPr>
          <a:xfrm>
            <a:off x="3839646" y="783595"/>
            <a:ext cx="1464573" cy="843435"/>
            <a:chOff x="3593400" y="1729675"/>
            <a:chExt cx="1957200" cy="1123610"/>
          </a:xfrm>
        </p:grpSpPr>
        <p:sp>
          <p:nvSpPr>
            <p:cNvPr id="33" name="Google Shape;33;p4"/>
            <p:cNvSpPr txBox="true"/>
            <p:nvPr/>
          </p:nvSpPr>
          <p:spPr>
            <a:xfrm>
              <a:off x="3593400" y="1729675"/>
              <a:ext cx="1957200" cy="871500"/>
            </a:xfrm>
            <a:prstGeom prst="rect">
              <a:avLst/>
            </a:prstGeom>
            <a:noFill/>
            <a:ln>
              <a:noFill/>
            </a:ln>
          </p:spPr>
          <p:txBody>
            <a:bodyPr spcFirstLastPara="1" wrap="square" lIns="91425" tIns="91425" rIns="91425" bIns="91425" anchor="t" anchorCtr="false">
              <a:noAutofit/>
            </a:bodyPr>
            <a:lstStyle/>
            <a:p>
              <a:pPr marL="0" lvl="0" indent="0" algn="ctr" rtl="0">
                <a:spcBef>
                  <a:spcPts val="0"/>
                </a:spcBef>
                <a:spcAft>
                  <a:spcPts val="0"/>
                </a:spcAft>
                <a:buNone/>
              </a:pPr>
              <a:r>
                <a:rPr lang="en-GB"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grpSp>
      <p:cxnSp>
        <p:nvCxnSpPr>
          <p:cNvPr id="36" name="Google Shape;36;p4"/>
          <p:cNvCxnSpPr>
            <a:endCxn id="34" idx="1"/>
          </p:cNvCxnSpPr>
          <p:nvPr/>
        </p:nvCxnSpPr>
        <p:spPr>
          <a:xfrm>
            <a:off x="3750511" y="390634"/>
            <a:ext cx="532200" cy="535963"/>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502"/>
            <a:ext cx="209100" cy="369919"/>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true">
            <a:off x="4704510" y="352234"/>
            <a:ext cx="347100" cy="47501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true"/>
          <p:nvPr>
            <p:ph type="sldNum" idx="12"/>
          </p:nvPr>
        </p:nvSpPr>
        <p:spPr>
          <a:xfrm>
            <a:off x="-87" y="4753949"/>
            <a:ext cx="9144000" cy="393940"/>
          </a:xfrm>
          <a:prstGeom prst="rect">
            <a:avLst/>
          </a:prstGeom>
        </p:spPr>
        <p:txBody>
          <a:bodyPr spcFirstLastPara="1" wrap="square" lIns="91425" tIns="91425" rIns="91425" bIns="91425" anchor="t" anchorCtr="false">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40" name="Shape 40"/>
        <p:cNvGrpSpPr/>
        <p:nvPr/>
      </p:nvGrpSpPr>
      <p:grpSpPr>
        <a:xfrm>
          <a:off x="0" y="0"/>
          <a:ext cx="0" cy="0"/>
          <a:chOff x="0" y="0"/>
          <a:chExt cx="0" cy="0"/>
        </a:xfrm>
      </p:grpSpPr>
      <p:sp>
        <p:nvSpPr>
          <p:cNvPr id="41" name="Google Shape;41;p5"/>
          <p:cNvSpPr txBox="true"/>
          <p:nvPr>
            <p:ph type="title"/>
          </p:nvPr>
        </p:nvSpPr>
        <p:spPr>
          <a:xfrm>
            <a:off x="786150" y="308386"/>
            <a:ext cx="7571700" cy="703207"/>
          </a:xfrm>
          <a:prstGeom prst="rect">
            <a:avLst/>
          </a:prstGeom>
        </p:spPr>
        <p:txBody>
          <a:bodyPr spcFirstLastPara="1" wrap="square" lIns="91425" tIns="91425" rIns="91425" bIns="91425" anchor="b" anchorCtr="false">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true"/>
          <p:nvPr>
            <p:ph type="body" idx="1"/>
          </p:nvPr>
        </p:nvSpPr>
        <p:spPr>
          <a:xfrm>
            <a:off x="786150" y="1262790"/>
            <a:ext cx="7571700" cy="3576688"/>
          </a:xfrm>
          <a:prstGeom prst="rect">
            <a:avLst/>
          </a:prstGeom>
        </p:spPr>
        <p:txBody>
          <a:bodyPr spcFirstLastPara="1" wrap="square" lIns="91425" tIns="91425" rIns="91425" bIns="91425" anchor="t" anchorCtr="false">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p:txBody>
      </p:sp>
      <p:sp>
        <p:nvSpPr>
          <p:cNvPr id="43" name="Google Shape;43;p5"/>
          <p:cNvSpPr txBox="true"/>
          <p:nvPr>
            <p:ph type="sldNum" idx="12"/>
          </p:nvPr>
        </p:nvSpPr>
        <p:spPr>
          <a:xfrm>
            <a:off x="8404384" y="4753956"/>
            <a:ext cx="548700" cy="393940"/>
          </a:xfrm>
          <a:prstGeom prst="rect">
            <a:avLst/>
          </a:prstGeom>
        </p:spPr>
        <p:txBody>
          <a:bodyPr spcFirstLastPara="1" wrap="square" lIns="91425" tIns="91425" rIns="91425" bIns="91425" anchor="t"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44" name="Shape 44"/>
        <p:cNvGrpSpPr/>
        <p:nvPr/>
      </p:nvGrpSpPr>
      <p:grpSpPr>
        <a:xfrm>
          <a:off x="0" y="0"/>
          <a:ext cx="0" cy="0"/>
          <a:chOff x="0" y="0"/>
          <a:chExt cx="0" cy="0"/>
        </a:xfrm>
      </p:grpSpPr>
      <p:sp>
        <p:nvSpPr>
          <p:cNvPr id="45" name="Google Shape;45;p6"/>
          <p:cNvSpPr txBox="true"/>
          <p:nvPr>
            <p:ph type="title"/>
          </p:nvPr>
        </p:nvSpPr>
        <p:spPr>
          <a:xfrm>
            <a:off x="786150" y="308386"/>
            <a:ext cx="7571700" cy="703207"/>
          </a:xfrm>
          <a:prstGeom prst="rect">
            <a:avLst/>
          </a:prstGeom>
        </p:spPr>
        <p:txBody>
          <a:bodyPr spcFirstLastPara="1" wrap="square" lIns="91425" tIns="91425" rIns="91425" bIns="91425" anchor="b" anchorCtr="false">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true"/>
          <p:nvPr>
            <p:ph type="body" idx="1"/>
          </p:nvPr>
        </p:nvSpPr>
        <p:spPr>
          <a:xfrm>
            <a:off x="786137" y="1201187"/>
            <a:ext cx="3675300" cy="3728920"/>
          </a:xfrm>
          <a:prstGeom prst="rect">
            <a:avLst/>
          </a:prstGeom>
        </p:spPr>
        <p:txBody>
          <a:bodyPr spcFirstLastPara="1" wrap="square" lIns="91425" tIns="91425" rIns="91425" bIns="91425" anchor="t" anchorCtr="false">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47" name="Google Shape;47;p6"/>
          <p:cNvSpPr txBox="true"/>
          <p:nvPr>
            <p:ph type="body" idx="2"/>
          </p:nvPr>
        </p:nvSpPr>
        <p:spPr>
          <a:xfrm>
            <a:off x="4682659" y="1201187"/>
            <a:ext cx="3675300" cy="3728920"/>
          </a:xfrm>
          <a:prstGeom prst="rect">
            <a:avLst/>
          </a:prstGeom>
        </p:spPr>
        <p:txBody>
          <a:bodyPr spcFirstLastPara="1" wrap="square" lIns="91425" tIns="91425" rIns="91425" bIns="91425" anchor="t" anchorCtr="false">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48" name="Google Shape;48;p6"/>
          <p:cNvSpPr txBox="true"/>
          <p:nvPr>
            <p:ph type="sldNum" idx="12"/>
          </p:nvPr>
        </p:nvSpPr>
        <p:spPr>
          <a:xfrm>
            <a:off x="8404384" y="4753956"/>
            <a:ext cx="548700" cy="393940"/>
          </a:xfrm>
          <a:prstGeom prst="rect">
            <a:avLst/>
          </a:prstGeom>
        </p:spPr>
        <p:txBody>
          <a:bodyPr spcFirstLastPara="1" wrap="square" lIns="91425" tIns="91425" rIns="91425" bIns="91425" anchor="t"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49" name="Shape 49"/>
        <p:cNvGrpSpPr/>
        <p:nvPr/>
      </p:nvGrpSpPr>
      <p:grpSpPr>
        <a:xfrm>
          <a:off x="0" y="0"/>
          <a:ext cx="0" cy="0"/>
          <a:chOff x="0" y="0"/>
          <a:chExt cx="0" cy="0"/>
        </a:xfrm>
      </p:grpSpPr>
      <p:sp>
        <p:nvSpPr>
          <p:cNvPr id="50" name="Google Shape;50;p7"/>
          <p:cNvSpPr txBox="true"/>
          <p:nvPr>
            <p:ph type="title"/>
          </p:nvPr>
        </p:nvSpPr>
        <p:spPr>
          <a:xfrm>
            <a:off x="786150" y="308386"/>
            <a:ext cx="7571700" cy="703207"/>
          </a:xfrm>
          <a:prstGeom prst="rect">
            <a:avLst/>
          </a:prstGeom>
        </p:spPr>
        <p:txBody>
          <a:bodyPr spcFirstLastPara="1" wrap="square" lIns="91425" tIns="91425" rIns="91425" bIns="91425" anchor="b" anchorCtr="false">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true"/>
          <p:nvPr>
            <p:ph type="body" idx="1"/>
          </p:nvPr>
        </p:nvSpPr>
        <p:spPr>
          <a:xfrm>
            <a:off x="786150" y="1201187"/>
            <a:ext cx="2419800" cy="3728920"/>
          </a:xfrm>
          <a:prstGeom prst="rect">
            <a:avLst/>
          </a:prstGeom>
        </p:spPr>
        <p:txBody>
          <a:bodyPr spcFirstLastPara="1" wrap="square" lIns="91425" tIns="91425" rIns="91425" bIns="91425" anchor="t" anchorCtr="false">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sp>
        <p:nvSpPr>
          <p:cNvPr id="52" name="Google Shape;52;p7"/>
          <p:cNvSpPr txBox="true"/>
          <p:nvPr>
            <p:ph type="body" idx="2"/>
          </p:nvPr>
        </p:nvSpPr>
        <p:spPr>
          <a:xfrm>
            <a:off x="3329992" y="1201187"/>
            <a:ext cx="2419800" cy="3728920"/>
          </a:xfrm>
          <a:prstGeom prst="rect">
            <a:avLst/>
          </a:prstGeom>
        </p:spPr>
        <p:txBody>
          <a:bodyPr spcFirstLastPara="1" wrap="square" lIns="91425" tIns="91425" rIns="91425" bIns="91425" anchor="t" anchorCtr="false">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sp>
        <p:nvSpPr>
          <p:cNvPr id="53" name="Google Shape;53;p7"/>
          <p:cNvSpPr txBox="true"/>
          <p:nvPr>
            <p:ph type="body" idx="3"/>
          </p:nvPr>
        </p:nvSpPr>
        <p:spPr>
          <a:xfrm>
            <a:off x="5873834" y="1201187"/>
            <a:ext cx="2419800" cy="3728920"/>
          </a:xfrm>
          <a:prstGeom prst="rect">
            <a:avLst/>
          </a:prstGeom>
        </p:spPr>
        <p:txBody>
          <a:bodyPr spcFirstLastPara="1" wrap="square" lIns="91425" tIns="91425" rIns="91425" bIns="91425" anchor="t" anchorCtr="false">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p:txBody>
      </p:sp>
      <p:sp>
        <p:nvSpPr>
          <p:cNvPr id="54" name="Google Shape;54;p7"/>
          <p:cNvSpPr txBox="true"/>
          <p:nvPr>
            <p:ph type="sldNum" idx="12"/>
          </p:nvPr>
        </p:nvSpPr>
        <p:spPr>
          <a:xfrm>
            <a:off x="8404384" y="4753956"/>
            <a:ext cx="548700" cy="393940"/>
          </a:xfrm>
          <a:prstGeom prst="rect">
            <a:avLst/>
          </a:prstGeom>
        </p:spPr>
        <p:txBody>
          <a:bodyPr spcFirstLastPara="1" wrap="square" lIns="91425" tIns="91425" rIns="91425" bIns="91425" anchor="t"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blipFill>
          <a:blip r:embed="rId2"/>
          <a:stretch>
            <a:fillRect/>
          </a:stretch>
        </a:blipFill>
        <a:effectLst/>
      </p:bgPr>
    </p:bg>
    <p:spTree>
      <p:nvGrpSpPr>
        <p:cNvPr id="55" name="Shape 55"/>
        <p:cNvGrpSpPr/>
        <p:nvPr/>
      </p:nvGrpSpPr>
      <p:grpSpPr>
        <a:xfrm>
          <a:off x="0" y="0"/>
          <a:ext cx="0" cy="0"/>
          <a:chOff x="0" y="0"/>
          <a:chExt cx="0" cy="0"/>
        </a:xfrm>
      </p:grpSpPr>
      <p:sp>
        <p:nvSpPr>
          <p:cNvPr id="56" name="Google Shape;56;p8"/>
          <p:cNvSpPr txBox="true"/>
          <p:nvPr>
            <p:ph type="title"/>
          </p:nvPr>
        </p:nvSpPr>
        <p:spPr>
          <a:xfrm>
            <a:off x="786150" y="308386"/>
            <a:ext cx="7571700" cy="703207"/>
          </a:xfrm>
          <a:prstGeom prst="rect">
            <a:avLst/>
          </a:prstGeom>
        </p:spPr>
        <p:txBody>
          <a:bodyPr spcFirstLastPara="1" wrap="square" lIns="91425" tIns="91425" rIns="91425" bIns="91425" anchor="b" anchorCtr="false">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true"/>
          <p:nvPr>
            <p:ph type="sldNum" idx="12"/>
          </p:nvPr>
        </p:nvSpPr>
        <p:spPr>
          <a:xfrm>
            <a:off x="8404384" y="4753956"/>
            <a:ext cx="548700" cy="393940"/>
          </a:xfrm>
          <a:prstGeom prst="rect">
            <a:avLst/>
          </a:prstGeom>
        </p:spPr>
        <p:txBody>
          <a:bodyPr spcFirstLastPara="1" wrap="square" lIns="91425" tIns="91425" rIns="91425" bIns="91425" anchor="t"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stretch>
            <a:fillRect/>
          </a:stretch>
        </a:blipFill>
        <a:effectLst/>
      </p:bgPr>
    </p:bg>
    <p:spTree>
      <p:nvGrpSpPr>
        <p:cNvPr id="58" name="Shape 58"/>
        <p:cNvGrpSpPr/>
        <p:nvPr/>
      </p:nvGrpSpPr>
      <p:grpSpPr>
        <a:xfrm>
          <a:off x="0" y="0"/>
          <a:ext cx="0" cy="0"/>
          <a:chOff x="0" y="0"/>
          <a:chExt cx="0" cy="0"/>
        </a:xfrm>
      </p:grpSpPr>
      <p:sp>
        <p:nvSpPr>
          <p:cNvPr id="59" name="Google Shape;59;p9"/>
          <p:cNvSpPr txBox="true"/>
          <p:nvPr>
            <p:ph type="body" idx="1"/>
          </p:nvPr>
        </p:nvSpPr>
        <p:spPr>
          <a:xfrm>
            <a:off x="457200" y="4058848"/>
            <a:ext cx="8229600" cy="369019"/>
          </a:xfrm>
          <a:prstGeom prst="rect">
            <a:avLst/>
          </a:prstGeom>
        </p:spPr>
        <p:txBody>
          <a:bodyPr spcFirstLastPara="1" wrap="square" lIns="91425" tIns="91425" rIns="91425" bIns="91425" anchor="t" anchorCtr="false">
            <a:noAutofit/>
          </a:bodyPr>
          <a:lstStyle>
            <a:lvl1pPr marL="457200" lvl="0" indent="-228600" algn="ctr">
              <a:spcBef>
                <a:spcPts val="360"/>
              </a:spcBef>
              <a:spcAft>
                <a:spcPts val="0"/>
              </a:spcAft>
              <a:buSzPts val="1800"/>
              <a:buNone/>
              <a:defRPr sz="1800"/>
            </a:lvl1pPr>
          </a:lstStyle>
          <a:p/>
        </p:txBody>
      </p:sp>
      <p:sp>
        <p:nvSpPr>
          <p:cNvPr id="60" name="Google Shape;60;p9"/>
          <p:cNvSpPr txBox="true"/>
          <p:nvPr>
            <p:ph type="sldNum" idx="12"/>
          </p:nvPr>
        </p:nvSpPr>
        <p:spPr>
          <a:xfrm>
            <a:off x="-92" y="4753949"/>
            <a:ext cx="9144000" cy="393940"/>
          </a:xfrm>
          <a:prstGeom prst="rect">
            <a:avLst/>
          </a:prstGeom>
        </p:spPr>
        <p:txBody>
          <a:bodyPr spcFirstLastPara="1" wrap="square" lIns="91425" tIns="91425" rIns="91425" bIns="91425" anchor="t" anchorCtr="false">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Blank">
  <p:cSld name="BLANK">
    <p:bg>
      <p:bgPr>
        <a:blipFill>
          <a:blip r:embed="rId2"/>
          <a:stretch>
            <a:fillRect/>
          </a:stretch>
        </a:blipFill>
        <a:effectLst/>
      </p:bgPr>
    </p:bg>
    <p:spTree>
      <p:nvGrpSpPr>
        <p:cNvPr id="61" name="Shape 61"/>
        <p:cNvGrpSpPr/>
        <p:nvPr/>
      </p:nvGrpSpPr>
      <p:grpSpPr>
        <a:xfrm>
          <a:off x="0" y="0"/>
          <a:ext cx="0" cy="0"/>
          <a:chOff x="0" y="0"/>
          <a:chExt cx="0" cy="0"/>
        </a:xfrm>
      </p:grpSpPr>
      <p:sp>
        <p:nvSpPr>
          <p:cNvPr id="62" name="Google Shape;62;p10"/>
          <p:cNvSpPr txBox="true"/>
          <p:nvPr>
            <p:ph type="sldNum" idx="12"/>
          </p:nvPr>
        </p:nvSpPr>
        <p:spPr>
          <a:xfrm>
            <a:off x="8404384" y="4753956"/>
            <a:ext cx="548700" cy="393940"/>
          </a:xfrm>
          <a:prstGeom prst="rect">
            <a:avLst/>
          </a:prstGeom>
        </p:spPr>
        <p:txBody>
          <a:bodyPr spcFirstLastPara="1" wrap="square" lIns="91425" tIns="91425" rIns="91425" bIns="91425" anchor="t"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stretch>
            <a:fillRect/>
          </a:stretch>
        </a:blipFill>
        <a:effectLst/>
      </p:bgPr>
    </p:bg>
    <p:spTree>
      <p:nvGrpSpPr>
        <p:cNvPr id="26" name="Shape 26"/>
        <p:cNvGrpSpPr/>
        <p:nvPr/>
      </p:nvGrpSpPr>
      <p:grpSpPr>
        <a:xfrm>
          <a:off x="0" y="0"/>
          <a:ext cx="0" cy="0"/>
          <a:chOff x="0" y="0"/>
          <a:chExt cx="0" cy="0"/>
        </a:xfrm>
      </p:grpSpPr>
      <p:sp>
        <p:nvSpPr>
          <p:cNvPr id="27" name="Google Shape;27;p3"/>
          <p:cNvSpPr txBox="true"/>
          <p:nvPr>
            <p:ph type="ctrTitle"/>
          </p:nvPr>
        </p:nvSpPr>
        <p:spPr>
          <a:xfrm>
            <a:off x="1546025" y="1756329"/>
            <a:ext cx="5832600" cy="1160815"/>
          </a:xfrm>
          <a:prstGeom prst="rect">
            <a:avLst/>
          </a:prstGeom>
        </p:spPr>
        <p:txBody>
          <a:bodyPr spcFirstLastPara="1" wrap="square" lIns="91425" tIns="91425" rIns="91425" bIns="91425" anchor="b" anchorCtr="false">
            <a:noAutofit/>
          </a:bodyPr>
          <a:lstStyle>
            <a:lvl1pPr lvl="0" rtl="0">
              <a:spcBef>
                <a:spcPts val="0"/>
              </a:spcBef>
              <a:spcAft>
                <a:spcPts val="0"/>
              </a:spcAft>
              <a:buSzPts val="4400"/>
              <a:buNone/>
              <a:defRPr sz="4405" b="1"/>
            </a:lvl1pPr>
            <a:lvl2pPr lvl="1" rtl="0">
              <a:spcBef>
                <a:spcPts val="0"/>
              </a:spcBef>
              <a:spcAft>
                <a:spcPts val="0"/>
              </a:spcAft>
              <a:buSzPts val="4400"/>
              <a:buNone/>
              <a:defRPr sz="4405" b="1"/>
            </a:lvl2pPr>
            <a:lvl3pPr lvl="2" rtl="0">
              <a:spcBef>
                <a:spcPts val="0"/>
              </a:spcBef>
              <a:spcAft>
                <a:spcPts val="0"/>
              </a:spcAft>
              <a:buSzPts val="4400"/>
              <a:buNone/>
              <a:defRPr sz="4405" b="1"/>
            </a:lvl3pPr>
            <a:lvl4pPr lvl="3" rtl="0">
              <a:spcBef>
                <a:spcPts val="0"/>
              </a:spcBef>
              <a:spcAft>
                <a:spcPts val="0"/>
              </a:spcAft>
              <a:buSzPts val="4400"/>
              <a:buNone/>
              <a:defRPr sz="4405" b="1"/>
            </a:lvl4pPr>
            <a:lvl5pPr lvl="4" rtl="0">
              <a:spcBef>
                <a:spcPts val="0"/>
              </a:spcBef>
              <a:spcAft>
                <a:spcPts val="0"/>
              </a:spcAft>
              <a:buSzPts val="4400"/>
              <a:buNone/>
              <a:defRPr sz="4405" b="1"/>
            </a:lvl5pPr>
            <a:lvl6pPr lvl="5" rtl="0">
              <a:spcBef>
                <a:spcPts val="0"/>
              </a:spcBef>
              <a:spcAft>
                <a:spcPts val="0"/>
              </a:spcAft>
              <a:buSzPts val="4400"/>
              <a:buNone/>
              <a:defRPr sz="4405" b="1"/>
            </a:lvl6pPr>
            <a:lvl7pPr lvl="6" rtl="0">
              <a:spcBef>
                <a:spcPts val="0"/>
              </a:spcBef>
              <a:spcAft>
                <a:spcPts val="0"/>
              </a:spcAft>
              <a:buSzPts val="4400"/>
              <a:buNone/>
              <a:defRPr sz="4405" b="1"/>
            </a:lvl7pPr>
            <a:lvl8pPr lvl="7" rtl="0">
              <a:spcBef>
                <a:spcPts val="0"/>
              </a:spcBef>
              <a:spcAft>
                <a:spcPts val="0"/>
              </a:spcAft>
              <a:buSzPts val="4400"/>
              <a:buNone/>
              <a:defRPr sz="4405" b="1"/>
            </a:lvl8pPr>
            <a:lvl9pPr lvl="8" rtl="0">
              <a:spcBef>
                <a:spcPts val="0"/>
              </a:spcBef>
              <a:spcAft>
                <a:spcPts val="0"/>
              </a:spcAft>
              <a:buSzPts val="4400"/>
              <a:buNone/>
              <a:defRPr sz="4405" b="1"/>
            </a:lvl9pPr>
          </a:lstStyle>
          <a:p/>
        </p:txBody>
      </p:sp>
      <p:sp>
        <p:nvSpPr>
          <p:cNvPr id="28" name="Google Shape;28;p3"/>
          <p:cNvSpPr txBox="true"/>
          <p:nvPr>
            <p:ph type="subTitle" idx="1"/>
          </p:nvPr>
        </p:nvSpPr>
        <p:spPr>
          <a:xfrm>
            <a:off x="1546025" y="3014146"/>
            <a:ext cx="5832600" cy="785487"/>
          </a:xfrm>
          <a:prstGeom prst="rect">
            <a:avLst/>
          </a:prstGeom>
        </p:spPr>
        <p:txBody>
          <a:bodyPr spcFirstLastPara="1" wrap="square" lIns="91425" tIns="91425" rIns="91425" bIns="91425" anchor="t" anchorCtr="false">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5">
                <a:solidFill>
                  <a:schemeClr val="accent3"/>
                </a:solidFill>
              </a:defRPr>
            </a:lvl2pPr>
            <a:lvl3pPr lvl="2" rtl="0">
              <a:spcBef>
                <a:spcPts val="0"/>
              </a:spcBef>
              <a:spcAft>
                <a:spcPts val="0"/>
              </a:spcAft>
              <a:buClr>
                <a:schemeClr val="accent3"/>
              </a:buClr>
              <a:buSzPts val="3000"/>
              <a:buNone/>
              <a:defRPr sz="3005">
                <a:solidFill>
                  <a:schemeClr val="accent3"/>
                </a:solidFill>
              </a:defRPr>
            </a:lvl3pPr>
            <a:lvl4pPr lvl="3" rtl="0">
              <a:spcBef>
                <a:spcPts val="0"/>
              </a:spcBef>
              <a:spcAft>
                <a:spcPts val="0"/>
              </a:spcAft>
              <a:buClr>
                <a:schemeClr val="accent3"/>
              </a:buClr>
              <a:buSzPts val="3000"/>
              <a:buNone/>
              <a:defRPr sz="3005">
                <a:solidFill>
                  <a:schemeClr val="accent3"/>
                </a:solidFill>
              </a:defRPr>
            </a:lvl4pPr>
            <a:lvl5pPr lvl="4" rtl="0">
              <a:spcBef>
                <a:spcPts val="0"/>
              </a:spcBef>
              <a:spcAft>
                <a:spcPts val="0"/>
              </a:spcAft>
              <a:buClr>
                <a:schemeClr val="accent3"/>
              </a:buClr>
              <a:buSzPts val="3000"/>
              <a:buNone/>
              <a:defRPr sz="3005">
                <a:solidFill>
                  <a:schemeClr val="accent3"/>
                </a:solidFill>
              </a:defRPr>
            </a:lvl5pPr>
            <a:lvl6pPr lvl="5" rtl="0">
              <a:spcBef>
                <a:spcPts val="0"/>
              </a:spcBef>
              <a:spcAft>
                <a:spcPts val="0"/>
              </a:spcAft>
              <a:buClr>
                <a:schemeClr val="accent3"/>
              </a:buClr>
              <a:buSzPts val="3000"/>
              <a:buNone/>
              <a:defRPr sz="3005">
                <a:solidFill>
                  <a:schemeClr val="accent3"/>
                </a:solidFill>
              </a:defRPr>
            </a:lvl6pPr>
            <a:lvl7pPr lvl="6" rtl="0">
              <a:spcBef>
                <a:spcPts val="0"/>
              </a:spcBef>
              <a:spcAft>
                <a:spcPts val="0"/>
              </a:spcAft>
              <a:buClr>
                <a:schemeClr val="accent3"/>
              </a:buClr>
              <a:buSzPts val="3000"/>
              <a:buNone/>
              <a:defRPr sz="3005">
                <a:solidFill>
                  <a:schemeClr val="accent3"/>
                </a:solidFill>
              </a:defRPr>
            </a:lvl7pPr>
            <a:lvl8pPr lvl="7" rtl="0">
              <a:spcBef>
                <a:spcPts val="0"/>
              </a:spcBef>
              <a:spcAft>
                <a:spcPts val="0"/>
              </a:spcAft>
              <a:buClr>
                <a:schemeClr val="accent3"/>
              </a:buClr>
              <a:buSzPts val="3000"/>
              <a:buNone/>
              <a:defRPr sz="3005">
                <a:solidFill>
                  <a:schemeClr val="accent3"/>
                </a:solidFill>
              </a:defRPr>
            </a:lvl8pPr>
            <a:lvl9pPr lvl="8" rtl="0">
              <a:spcBef>
                <a:spcPts val="0"/>
              </a:spcBef>
              <a:spcAft>
                <a:spcPts val="0"/>
              </a:spcAft>
              <a:buClr>
                <a:schemeClr val="accent3"/>
              </a:buClr>
              <a:buSzPts val="3000"/>
              <a:buNone/>
              <a:defRPr sz="3005">
                <a:solidFill>
                  <a:schemeClr val="accent3"/>
                </a:solidFill>
              </a:defRPr>
            </a:lvl9pPr>
          </a:lstStyle>
          <a:p/>
        </p:txBody>
      </p:sp>
    </p:spTree>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stretch>
            <a:fillRect/>
          </a:stretch>
        </a:blipFill>
        <a:effectLst/>
      </p:bgPr>
    </p:bg>
    <p:spTree>
      <p:nvGrpSpPr>
        <p:cNvPr id="63" name="Shape 63"/>
        <p:cNvGrpSpPr/>
        <p:nvPr/>
      </p:nvGrpSpPr>
      <p:grpSpPr>
        <a:xfrm>
          <a:off x="0" y="0"/>
          <a:ext cx="0" cy="0"/>
          <a:chOff x="0" y="0"/>
          <a:chExt cx="0" cy="0"/>
        </a:xfrm>
      </p:grpSpPr>
      <p:sp>
        <p:nvSpPr>
          <p:cNvPr id="64" name="Google Shape;64;p11"/>
          <p:cNvSpPr/>
          <p:nvPr/>
        </p:nvSpPr>
        <p:spPr>
          <a:xfrm>
            <a:off x="-26550" y="-14863"/>
            <a:ext cx="9197100" cy="5177671"/>
          </a:xfrm>
          <a:prstGeom prst="rect">
            <a:avLst/>
          </a:prstGeom>
          <a:solidFill>
            <a:srgbClr val="CFD8DC">
              <a:alpha val="49230"/>
            </a:srgbClr>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65" name="Google Shape;65;p11"/>
          <p:cNvSpPr txBox="true"/>
          <p:nvPr>
            <p:ph type="sldNum" idx="12"/>
          </p:nvPr>
        </p:nvSpPr>
        <p:spPr>
          <a:xfrm>
            <a:off x="8404384" y="4753956"/>
            <a:ext cx="548700" cy="393940"/>
          </a:xfrm>
          <a:prstGeom prst="rect">
            <a:avLst/>
          </a:prstGeom>
        </p:spPr>
        <p:txBody>
          <a:bodyPr spcFirstLastPara="1" wrap="square" lIns="91425" tIns="91425" rIns="91425" bIns="91425" anchor="t"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29" name="Shape 29"/>
        <p:cNvGrpSpPr/>
        <p:nvPr/>
      </p:nvGrpSpPr>
      <p:grpSpPr>
        <a:xfrm>
          <a:off x="0" y="0"/>
          <a:ext cx="0" cy="0"/>
          <a:chOff x="0" y="0"/>
          <a:chExt cx="0" cy="0"/>
        </a:xfrm>
      </p:grpSpPr>
      <p:pic>
        <p:nvPicPr>
          <p:cNvPr id="30" name="Google Shape;30;p4"/>
          <p:cNvPicPr preferRelativeResize="false"/>
          <p:nvPr/>
        </p:nvPicPr>
        <p:blipFill rotWithShape="true">
          <a:blip r:embed="rId2"/>
          <a:srcRect l="19" r="19"/>
          <a:stretch>
            <a:fillRect/>
          </a:stretch>
        </p:blipFill>
        <p:spPr>
          <a:xfrm rot="10800000" flipH="true">
            <a:off x="5952" y="0"/>
            <a:ext cx="9140602" cy="5148000"/>
          </a:xfrm>
          <a:prstGeom prst="rect">
            <a:avLst/>
          </a:prstGeom>
          <a:noFill/>
          <a:ln>
            <a:noFill/>
          </a:ln>
        </p:spPr>
      </p:pic>
      <p:sp>
        <p:nvSpPr>
          <p:cNvPr id="31" name="Google Shape;31;p4"/>
          <p:cNvSpPr txBox="true"/>
          <p:nvPr>
            <p:ph type="body" idx="1"/>
          </p:nvPr>
        </p:nvSpPr>
        <p:spPr>
          <a:xfrm>
            <a:off x="1215300" y="1725158"/>
            <a:ext cx="6713400" cy="820617"/>
          </a:xfrm>
          <a:prstGeom prst="rect">
            <a:avLst/>
          </a:prstGeom>
        </p:spPr>
        <p:txBody>
          <a:bodyPr spcFirstLastPara="1" wrap="square" lIns="91425" tIns="91425" rIns="91425" bIns="91425" anchor="t" anchorCtr="false">
            <a:noAutofit/>
          </a:bodyPr>
          <a:lstStyle>
            <a:lvl1pPr marL="457835" lvl="0" indent="-457835" algn="ctr" rtl="0">
              <a:spcBef>
                <a:spcPts val="600"/>
              </a:spcBef>
              <a:spcAft>
                <a:spcPts val="0"/>
              </a:spcAft>
              <a:buClr>
                <a:schemeClr val="dk1"/>
              </a:buClr>
              <a:buSzPts val="3600"/>
              <a:buChar char="◎"/>
              <a:defRPr sz="3605" i="1"/>
            </a:lvl1pPr>
            <a:lvl2pPr marL="915035" lvl="1" indent="-457835" algn="ctr" rtl="0">
              <a:spcBef>
                <a:spcPts val="0"/>
              </a:spcBef>
              <a:spcAft>
                <a:spcPts val="0"/>
              </a:spcAft>
              <a:buClr>
                <a:schemeClr val="dk1"/>
              </a:buClr>
              <a:buSzPts val="3600"/>
              <a:buChar char="○"/>
              <a:defRPr sz="3605" i="1"/>
            </a:lvl2pPr>
            <a:lvl3pPr marL="1372870" lvl="2" indent="-457835" algn="ctr" rtl="0">
              <a:spcBef>
                <a:spcPts val="0"/>
              </a:spcBef>
              <a:spcAft>
                <a:spcPts val="0"/>
              </a:spcAft>
              <a:buClr>
                <a:schemeClr val="dk1"/>
              </a:buClr>
              <a:buSzPts val="3600"/>
              <a:buChar char="◉"/>
              <a:defRPr sz="3605" i="1"/>
            </a:lvl3pPr>
            <a:lvl4pPr marL="1830705" lvl="3" indent="-457835" algn="ctr" rtl="0">
              <a:spcBef>
                <a:spcPts val="0"/>
              </a:spcBef>
              <a:spcAft>
                <a:spcPts val="0"/>
              </a:spcAft>
              <a:buSzPts val="3600"/>
              <a:buChar char="●"/>
              <a:defRPr sz="3605" i="1"/>
            </a:lvl4pPr>
            <a:lvl5pPr marL="2287905" lvl="4" indent="-457835" algn="ctr" rtl="0">
              <a:spcBef>
                <a:spcPts val="0"/>
              </a:spcBef>
              <a:spcAft>
                <a:spcPts val="0"/>
              </a:spcAft>
              <a:buSzPts val="3600"/>
              <a:buChar char="○"/>
              <a:defRPr sz="3605" i="1"/>
            </a:lvl5pPr>
            <a:lvl6pPr marL="2745740" lvl="5" indent="-457835" algn="ctr" rtl="0">
              <a:spcBef>
                <a:spcPts val="0"/>
              </a:spcBef>
              <a:spcAft>
                <a:spcPts val="0"/>
              </a:spcAft>
              <a:buSzPts val="3600"/>
              <a:buChar char="■"/>
              <a:defRPr sz="3605" i="1"/>
            </a:lvl6pPr>
            <a:lvl7pPr marL="3202940" lvl="6" indent="-457835" algn="ctr" rtl="0">
              <a:spcBef>
                <a:spcPts val="0"/>
              </a:spcBef>
              <a:spcAft>
                <a:spcPts val="0"/>
              </a:spcAft>
              <a:buSzPts val="3600"/>
              <a:buChar char="●"/>
              <a:defRPr sz="3605" i="1"/>
            </a:lvl7pPr>
            <a:lvl8pPr marL="3660775" lvl="7" indent="-457835" algn="ctr" rtl="0">
              <a:spcBef>
                <a:spcPts val="0"/>
              </a:spcBef>
              <a:spcAft>
                <a:spcPts val="0"/>
              </a:spcAft>
              <a:buSzPts val="3600"/>
              <a:buChar char="○"/>
              <a:defRPr sz="3605" i="1"/>
            </a:lvl8pPr>
            <a:lvl9pPr marL="4118610" lvl="8" indent="-457835" algn="ctr">
              <a:spcBef>
                <a:spcPts val="0"/>
              </a:spcBef>
              <a:spcAft>
                <a:spcPts val="0"/>
              </a:spcAft>
              <a:buSzPts val="3600"/>
              <a:buChar char="■"/>
              <a:defRPr sz="3605" i="1"/>
            </a:lvl9pPr>
          </a:lstStyle>
          <a:p/>
        </p:txBody>
      </p:sp>
      <p:grpSp>
        <p:nvGrpSpPr>
          <p:cNvPr id="32" name="Google Shape;32;p4"/>
          <p:cNvGrpSpPr/>
          <p:nvPr/>
        </p:nvGrpSpPr>
        <p:grpSpPr>
          <a:xfrm>
            <a:off x="3839646" y="783603"/>
            <a:ext cx="1464573" cy="843444"/>
            <a:chOff x="3593400" y="1729675"/>
            <a:chExt cx="1957200" cy="1123610"/>
          </a:xfrm>
        </p:grpSpPr>
        <p:sp>
          <p:nvSpPr>
            <p:cNvPr id="33" name="Google Shape;33;p4"/>
            <p:cNvSpPr txBox="true"/>
            <p:nvPr/>
          </p:nvSpPr>
          <p:spPr>
            <a:xfrm>
              <a:off x="3593400" y="1729675"/>
              <a:ext cx="1957200" cy="871500"/>
            </a:xfrm>
            <a:prstGeom prst="rect">
              <a:avLst/>
            </a:prstGeom>
            <a:noFill/>
            <a:ln>
              <a:noFill/>
            </a:ln>
          </p:spPr>
          <p:txBody>
            <a:bodyPr spcFirstLastPara="1" wrap="square" lIns="121900" tIns="121900" rIns="121900" bIns="121900" anchor="t" anchorCtr="false">
              <a:noAutofit/>
            </a:bodyPr>
            <a:lstStyle/>
            <a:p>
              <a:pPr marL="0" lvl="0" indent="0" algn="ctr" rtl="0">
                <a:spcBef>
                  <a:spcPts val="0"/>
                </a:spcBef>
                <a:spcAft>
                  <a:spcPts val="0"/>
                </a:spcAft>
                <a:buNone/>
              </a:pPr>
              <a:r>
                <a:rPr lang="en-GB"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121900" tIns="121900" rIns="121900" bIns="121900" anchor="ctr" anchorCtr="false">
              <a:noAutofit/>
            </a:bodyPr>
            <a:lstStyle/>
            <a:p>
              <a:pPr marL="0" lvl="0" indent="0" algn="l" rtl="0">
                <a:spcBef>
                  <a:spcPts val="0"/>
                </a:spcBef>
                <a:spcAft>
                  <a:spcPts val="0"/>
                </a:spcAft>
                <a:buNone/>
              </a:pPr>
              <a:endParaRPr sz="1865"/>
            </a:p>
          </p:txBody>
        </p:sp>
      </p:grpSp>
      <p:cxnSp>
        <p:nvCxnSpPr>
          <p:cNvPr id="36" name="Google Shape;36;p4"/>
          <p:cNvCxnSpPr>
            <a:endCxn id="34" idx="1"/>
          </p:cNvCxnSpPr>
          <p:nvPr/>
        </p:nvCxnSpPr>
        <p:spPr>
          <a:xfrm>
            <a:off x="3750511" y="390638"/>
            <a:ext cx="532200" cy="535969"/>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507"/>
            <a:ext cx="209100" cy="369923"/>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true">
            <a:off x="4704510" y="352238"/>
            <a:ext cx="347100" cy="475015"/>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true"/>
          <p:nvPr>
            <p:ph type="sldNum" idx="12"/>
          </p:nvPr>
        </p:nvSpPr>
        <p:spPr>
          <a:xfrm>
            <a:off x="-87" y="4754000"/>
            <a:ext cx="9144000" cy="393944"/>
          </a:xfrm>
          <a:prstGeom prst="rect">
            <a:avLst/>
          </a:prstGeom>
        </p:spPr>
        <p:txBody>
          <a:bodyPr spcFirstLastPara="1" wrap="square" lIns="91425" tIns="91425" rIns="91425" bIns="91425" anchor="t" anchorCtr="false">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40" name="Shape 40"/>
        <p:cNvGrpSpPr/>
        <p:nvPr/>
      </p:nvGrpSpPr>
      <p:grpSpPr>
        <a:xfrm>
          <a:off x="0" y="0"/>
          <a:ext cx="0" cy="0"/>
          <a:chOff x="0" y="0"/>
          <a:chExt cx="0" cy="0"/>
        </a:xfrm>
      </p:grpSpPr>
      <p:sp>
        <p:nvSpPr>
          <p:cNvPr id="41" name="Google Shape;41;p5"/>
          <p:cNvSpPr txBox="true"/>
          <p:nvPr>
            <p:ph type="title"/>
          </p:nvPr>
        </p:nvSpPr>
        <p:spPr>
          <a:xfrm>
            <a:off x="786150" y="308390"/>
            <a:ext cx="7571700" cy="703215"/>
          </a:xfrm>
          <a:prstGeom prst="rect">
            <a:avLst/>
          </a:prstGeom>
        </p:spPr>
        <p:txBody>
          <a:bodyPr spcFirstLastPara="1" wrap="square" lIns="91425" tIns="91425" rIns="91425" bIns="91425" anchor="b" anchorCtr="false">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true"/>
          <p:nvPr>
            <p:ph type="body" idx="1"/>
          </p:nvPr>
        </p:nvSpPr>
        <p:spPr>
          <a:xfrm>
            <a:off x="786150" y="1262804"/>
            <a:ext cx="7571700" cy="3576727"/>
          </a:xfrm>
          <a:prstGeom prst="rect">
            <a:avLst/>
          </a:prstGeom>
        </p:spPr>
        <p:txBody>
          <a:bodyPr spcFirstLastPara="1" wrap="square" lIns="91425" tIns="91425" rIns="91425" bIns="91425" anchor="t" anchorCtr="false">
            <a:noAutofit/>
          </a:bodyPr>
          <a:lstStyle>
            <a:lvl1pPr marL="457835" lvl="0" indent="-381635">
              <a:spcBef>
                <a:spcPts val="600"/>
              </a:spcBef>
              <a:spcAft>
                <a:spcPts val="0"/>
              </a:spcAft>
              <a:buSzPts val="2400"/>
              <a:buChar char="◎"/>
              <a:defRPr sz="2400"/>
            </a:lvl1pPr>
            <a:lvl2pPr marL="915035" lvl="1" indent="-381635">
              <a:spcBef>
                <a:spcPts val="0"/>
              </a:spcBef>
              <a:spcAft>
                <a:spcPts val="0"/>
              </a:spcAft>
              <a:buSzPts val="2400"/>
              <a:buChar char="○"/>
              <a:defRPr/>
            </a:lvl2pPr>
            <a:lvl3pPr marL="1372870" lvl="2" indent="-381635">
              <a:spcBef>
                <a:spcPts val="0"/>
              </a:spcBef>
              <a:spcAft>
                <a:spcPts val="0"/>
              </a:spcAft>
              <a:buSzPts val="2400"/>
              <a:buChar char="◉"/>
              <a:defRPr/>
            </a:lvl3pPr>
            <a:lvl4pPr marL="1830705" lvl="3" indent="-381635">
              <a:spcBef>
                <a:spcPts val="0"/>
              </a:spcBef>
              <a:spcAft>
                <a:spcPts val="0"/>
              </a:spcAft>
              <a:buSzPts val="2400"/>
              <a:buChar char="●"/>
              <a:defRPr sz="2400"/>
            </a:lvl4pPr>
            <a:lvl5pPr marL="2287905" lvl="4" indent="-381635">
              <a:spcBef>
                <a:spcPts val="0"/>
              </a:spcBef>
              <a:spcAft>
                <a:spcPts val="0"/>
              </a:spcAft>
              <a:buSzPts val="2400"/>
              <a:buChar char="○"/>
              <a:defRPr sz="2400"/>
            </a:lvl5pPr>
            <a:lvl6pPr marL="2745740" lvl="5" indent="-381635">
              <a:spcBef>
                <a:spcPts val="0"/>
              </a:spcBef>
              <a:spcAft>
                <a:spcPts val="0"/>
              </a:spcAft>
              <a:buSzPts val="2400"/>
              <a:buChar char="■"/>
              <a:defRPr sz="2400"/>
            </a:lvl6pPr>
            <a:lvl7pPr marL="3202940" lvl="6" indent="-381635">
              <a:spcBef>
                <a:spcPts val="0"/>
              </a:spcBef>
              <a:spcAft>
                <a:spcPts val="0"/>
              </a:spcAft>
              <a:buSzPts val="2400"/>
              <a:buChar char="●"/>
              <a:defRPr sz="2400"/>
            </a:lvl7pPr>
            <a:lvl8pPr marL="3660775" lvl="7" indent="-381635">
              <a:spcBef>
                <a:spcPts val="0"/>
              </a:spcBef>
              <a:spcAft>
                <a:spcPts val="0"/>
              </a:spcAft>
              <a:buSzPts val="2400"/>
              <a:buChar char="○"/>
              <a:defRPr sz="2400"/>
            </a:lvl8pPr>
            <a:lvl9pPr marL="4118610" lvl="8" indent="-381635">
              <a:spcBef>
                <a:spcPts val="0"/>
              </a:spcBef>
              <a:spcAft>
                <a:spcPts val="0"/>
              </a:spcAft>
              <a:buSzPts val="2400"/>
              <a:buChar char="■"/>
              <a:defRPr sz="2400"/>
            </a:lvl9pPr>
          </a:lstStyle>
          <a:p/>
        </p:txBody>
      </p:sp>
      <p:sp>
        <p:nvSpPr>
          <p:cNvPr id="43" name="Google Shape;43;p5"/>
          <p:cNvSpPr txBox="true"/>
          <p:nvPr>
            <p:ph type="sldNum" idx="12"/>
          </p:nvPr>
        </p:nvSpPr>
        <p:spPr>
          <a:xfrm>
            <a:off x="8404384" y="4754007"/>
            <a:ext cx="548700" cy="393944"/>
          </a:xfrm>
          <a:prstGeom prst="rect">
            <a:avLst/>
          </a:prstGeom>
        </p:spPr>
        <p:txBody>
          <a:bodyPr spcFirstLastPara="1" wrap="square" lIns="91425" tIns="91425" rIns="91425" bIns="91425" anchor="t"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44" name="Shape 44"/>
        <p:cNvGrpSpPr/>
        <p:nvPr/>
      </p:nvGrpSpPr>
      <p:grpSpPr>
        <a:xfrm>
          <a:off x="0" y="0"/>
          <a:ext cx="0" cy="0"/>
          <a:chOff x="0" y="0"/>
          <a:chExt cx="0" cy="0"/>
        </a:xfrm>
      </p:grpSpPr>
      <p:sp>
        <p:nvSpPr>
          <p:cNvPr id="45" name="Google Shape;45;p6"/>
          <p:cNvSpPr txBox="true"/>
          <p:nvPr>
            <p:ph type="title"/>
          </p:nvPr>
        </p:nvSpPr>
        <p:spPr>
          <a:xfrm>
            <a:off x="786150" y="308390"/>
            <a:ext cx="7571700" cy="703215"/>
          </a:xfrm>
          <a:prstGeom prst="rect">
            <a:avLst/>
          </a:prstGeom>
        </p:spPr>
        <p:txBody>
          <a:bodyPr spcFirstLastPara="1" wrap="square" lIns="91425" tIns="91425" rIns="91425" bIns="91425" anchor="b" anchorCtr="false">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true"/>
          <p:nvPr>
            <p:ph type="body" idx="1"/>
          </p:nvPr>
        </p:nvSpPr>
        <p:spPr>
          <a:xfrm>
            <a:off x="786137" y="1201200"/>
            <a:ext cx="3675300" cy="3728960"/>
          </a:xfrm>
          <a:prstGeom prst="rect">
            <a:avLst/>
          </a:prstGeom>
        </p:spPr>
        <p:txBody>
          <a:bodyPr spcFirstLastPara="1" wrap="square" lIns="91425" tIns="91425" rIns="91425" bIns="91425" anchor="t" anchorCtr="false">
            <a:noAutofit/>
          </a:bodyPr>
          <a:lstStyle>
            <a:lvl1pPr marL="457835" lvl="0" indent="-356235">
              <a:spcBef>
                <a:spcPts val="600"/>
              </a:spcBef>
              <a:spcAft>
                <a:spcPts val="0"/>
              </a:spcAft>
              <a:buSzPts val="2000"/>
              <a:buChar char="◎"/>
              <a:defRPr sz="2000"/>
            </a:lvl1pPr>
            <a:lvl2pPr marL="915035" lvl="1" indent="-356235">
              <a:spcBef>
                <a:spcPts val="0"/>
              </a:spcBef>
              <a:spcAft>
                <a:spcPts val="0"/>
              </a:spcAft>
              <a:buSzPts val="2000"/>
              <a:buChar char="○"/>
              <a:defRPr sz="2000"/>
            </a:lvl2pPr>
            <a:lvl3pPr marL="1372870" lvl="2" indent="-356235">
              <a:spcBef>
                <a:spcPts val="0"/>
              </a:spcBef>
              <a:spcAft>
                <a:spcPts val="0"/>
              </a:spcAft>
              <a:buSzPts val="2000"/>
              <a:buChar char="◉"/>
              <a:defRPr sz="2000"/>
            </a:lvl3pPr>
            <a:lvl4pPr marL="1830705" lvl="3" indent="-356235">
              <a:spcBef>
                <a:spcPts val="0"/>
              </a:spcBef>
              <a:spcAft>
                <a:spcPts val="0"/>
              </a:spcAft>
              <a:buSzPts val="2000"/>
              <a:buChar char="●"/>
              <a:defRPr sz="2000"/>
            </a:lvl4pPr>
            <a:lvl5pPr marL="2287905" lvl="4" indent="-356235">
              <a:spcBef>
                <a:spcPts val="0"/>
              </a:spcBef>
              <a:spcAft>
                <a:spcPts val="0"/>
              </a:spcAft>
              <a:buSzPts val="2000"/>
              <a:buChar char="○"/>
              <a:defRPr sz="2000"/>
            </a:lvl5pPr>
            <a:lvl6pPr marL="2745740" lvl="5" indent="-356235">
              <a:spcBef>
                <a:spcPts val="0"/>
              </a:spcBef>
              <a:spcAft>
                <a:spcPts val="0"/>
              </a:spcAft>
              <a:buSzPts val="2000"/>
              <a:buChar char="■"/>
              <a:defRPr sz="2000"/>
            </a:lvl6pPr>
            <a:lvl7pPr marL="3202940" lvl="6" indent="-356235">
              <a:spcBef>
                <a:spcPts val="0"/>
              </a:spcBef>
              <a:spcAft>
                <a:spcPts val="0"/>
              </a:spcAft>
              <a:buSzPts val="2000"/>
              <a:buChar char="●"/>
              <a:defRPr sz="2000"/>
            </a:lvl7pPr>
            <a:lvl8pPr marL="3660775" lvl="7" indent="-356235">
              <a:spcBef>
                <a:spcPts val="0"/>
              </a:spcBef>
              <a:spcAft>
                <a:spcPts val="0"/>
              </a:spcAft>
              <a:buSzPts val="2000"/>
              <a:buChar char="○"/>
              <a:defRPr sz="2000"/>
            </a:lvl8pPr>
            <a:lvl9pPr marL="4118610" lvl="8" indent="-356235">
              <a:spcBef>
                <a:spcPts val="0"/>
              </a:spcBef>
              <a:spcAft>
                <a:spcPts val="0"/>
              </a:spcAft>
              <a:buSzPts val="2000"/>
              <a:buChar char="■"/>
              <a:defRPr sz="2000"/>
            </a:lvl9pPr>
          </a:lstStyle>
          <a:p/>
        </p:txBody>
      </p:sp>
      <p:sp>
        <p:nvSpPr>
          <p:cNvPr id="47" name="Google Shape;47;p6"/>
          <p:cNvSpPr txBox="true"/>
          <p:nvPr>
            <p:ph type="body" idx="2"/>
          </p:nvPr>
        </p:nvSpPr>
        <p:spPr>
          <a:xfrm>
            <a:off x="4682659" y="1201200"/>
            <a:ext cx="3675300" cy="3728960"/>
          </a:xfrm>
          <a:prstGeom prst="rect">
            <a:avLst/>
          </a:prstGeom>
        </p:spPr>
        <p:txBody>
          <a:bodyPr spcFirstLastPara="1" wrap="square" lIns="91425" tIns="91425" rIns="91425" bIns="91425" anchor="t" anchorCtr="false">
            <a:noAutofit/>
          </a:bodyPr>
          <a:lstStyle>
            <a:lvl1pPr marL="457835" lvl="0" indent="-356235">
              <a:spcBef>
                <a:spcPts val="600"/>
              </a:spcBef>
              <a:spcAft>
                <a:spcPts val="0"/>
              </a:spcAft>
              <a:buSzPts val="2000"/>
              <a:buChar char="◎"/>
              <a:defRPr sz="2000"/>
            </a:lvl1pPr>
            <a:lvl2pPr marL="915035" lvl="1" indent="-356235">
              <a:spcBef>
                <a:spcPts val="0"/>
              </a:spcBef>
              <a:spcAft>
                <a:spcPts val="0"/>
              </a:spcAft>
              <a:buSzPts val="2000"/>
              <a:buChar char="○"/>
              <a:defRPr sz="2000"/>
            </a:lvl2pPr>
            <a:lvl3pPr marL="1372870" lvl="2" indent="-356235">
              <a:spcBef>
                <a:spcPts val="0"/>
              </a:spcBef>
              <a:spcAft>
                <a:spcPts val="0"/>
              </a:spcAft>
              <a:buSzPts val="2000"/>
              <a:buChar char="◉"/>
              <a:defRPr sz="2000"/>
            </a:lvl3pPr>
            <a:lvl4pPr marL="1830705" lvl="3" indent="-356235">
              <a:spcBef>
                <a:spcPts val="0"/>
              </a:spcBef>
              <a:spcAft>
                <a:spcPts val="0"/>
              </a:spcAft>
              <a:buSzPts val="2000"/>
              <a:buChar char="●"/>
              <a:defRPr sz="2000"/>
            </a:lvl4pPr>
            <a:lvl5pPr marL="2287905" lvl="4" indent="-356235">
              <a:spcBef>
                <a:spcPts val="0"/>
              </a:spcBef>
              <a:spcAft>
                <a:spcPts val="0"/>
              </a:spcAft>
              <a:buSzPts val="2000"/>
              <a:buChar char="○"/>
              <a:defRPr sz="2000"/>
            </a:lvl5pPr>
            <a:lvl6pPr marL="2745740" lvl="5" indent="-356235">
              <a:spcBef>
                <a:spcPts val="0"/>
              </a:spcBef>
              <a:spcAft>
                <a:spcPts val="0"/>
              </a:spcAft>
              <a:buSzPts val="2000"/>
              <a:buChar char="■"/>
              <a:defRPr sz="2000"/>
            </a:lvl6pPr>
            <a:lvl7pPr marL="3202940" lvl="6" indent="-356235">
              <a:spcBef>
                <a:spcPts val="0"/>
              </a:spcBef>
              <a:spcAft>
                <a:spcPts val="0"/>
              </a:spcAft>
              <a:buSzPts val="2000"/>
              <a:buChar char="●"/>
              <a:defRPr sz="2000"/>
            </a:lvl7pPr>
            <a:lvl8pPr marL="3660775" lvl="7" indent="-356235">
              <a:spcBef>
                <a:spcPts val="0"/>
              </a:spcBef>
              <a:spcAft>
                <a:spcPts val="0"/>
              </a:spcAft>
              <a:buSzPts val="2000"/>
              <a:buChar char="○"/>
              <a:defRPr sz="2000"/>
            </a:lvl8pPr>
            <a:lvl9pPr marL="4118610" lvl="8" indent="-356235">
              <a:spcBef>
                <a:spcPts val="0"/>
              </a:spcBef>
              <a:spcAft>
                <a:spcPts val="0"/>
              </a:spcAft>
              <a:buSzPts val="2000"/>
              <a:buChar char="■"/>
              <a:defRPr sz="2000"/>
            </a:lvl9pPr>
          </a:lstStyle>
          <a:p/>
        </p:txBody>
      </p:sp>
      <p:sp>
        <p:nvSpPr>
          <p:cNvPr id="48" name="Google Shape;48;p6"/>
          <p:cNvSpPr txBox="true"/>
          <p:nvPr>
            <p:ph type="sldNum" idx="12"/>
          </p:nvPr>
        </p:nvSpPr>
        <p:spPr>
          <a:xfrm>
            <a:off x="8404384" y="4754007"/>
            <a:ext cx="548700" cy="393944"/>
          </a:xfrm>
          <a:prstGeom prst="rect">
            <a:avLst/>
          </a:prstGeom>
        </p:spPr>
        <p:txBody>
          <a:bodyPr spcFirstLastPara="1" wrap="square" lIns="91425" tIns="91425" rIns="91425" bIns="91425" anchor="t"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49" name="Shape 49"/>
        <p:cNvGrpSpPr/>
        <p:nvPr/>
      </p:nvGrpSpPr>
      <p:grpSpPr>
        <a:xfrm>
          <a:off x="0" y="0"/>
          <a:ext cx="0" cy="0"/>
          <a:chOff x="0" y="0"/>
          <a:chExt cx="0" cy="0"/>
        </a:xfrm>
      </p:grpSpPr>
      <p:sp>
        <p:nvSpPr>
          <p:cNvPr id="50" name="Google Shape;50;p7"/>
          <p:cNvSpPr txBox="true"/>
          <p:nvPr>
            <p:ph type="title"/>
          </p:nvPr>
        </p:nvSpPr>
        <p:spPr>
          <a:xfrm>
            <a:off x="786150" y="308390"/>
            <a:ext cx="7571700" cy="703215"/>
          </a:xfrm>
          <a:prstGeom prst="rect">
            <a:avLst/>
          </a:prstGeom>
        </p:spPr>
        <p:txBody>
          <a:bodyPr spcFirstLastPara="1" wrap="square" lIns="91425" tIns="91425" rIns="91425" bIns="91425" anchor="b" anchorCtr="false">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true"/>
          <p:nvPr>
            <p:ph type="body" idx="1"/>
          </p:nvPr>
        </p:nvSpPr>
        <p:spPr>
          <a:xfrm>
            <a:off x="786150" y="1201200"/>
            <a:ext cx="2419800" cy="3728960"/>
          </a:xfrm>
          <a:prstGeom prst="rect">
            <a:avLst/>
          </a:prstGeom>
        </p:spPr>
        <p:txBody>
          <a:bodyPr spcFirstLastPara="1" wrap="square" lIns="91425" tIns="91425" rIns="91425" bIns="91425" anchor="t" anchorCtr="false">
            <a:noAutofit/>
          </a:bodyPr>
          <a:lstStyle>
            <a:lvl1pPr marL="457835" lvl="0" indent="-342900" rtl="0">
              <a:spcBef>
                <a:spcPts val="600"/>
              </a:spcBef>
              <a:spcAft>
                <a:spcPts val="0"/>
              </a:spcAft>
              <a:buSzPts val="1800"/>
              <a:buChar char="◎"/>
              <a:defRPr sz="1800"/>
            </a:lvl1pPr>
            <a:lvl2pPr marL="915035" lvl="1" indent="-342900" rtl="0">
              <a:spcBef>
                <a:spcPts val="0"/>
              </a:spcBef>
              <a:spcAft>
                <a:spcPts val="0"/>
              </a:spcAft>
              <a:buSzPts val="1800"/>
              <a:buChar char="○"/>
              <a:defRPr sz="1800"/>
            </a:lvl2pPr>
            <a:lvl3pPr marL="1372870" lvl="2" indent="-342900" rtl="0">
              <a:spcBef>
                <a:spcPts val="0"/>
              </a:spcBef>
              <a:spcAft>
                <a:spcPts val="0"/>
              </a:spcAft>
              <a:buSzPts val="1800"/>
              <a:buChar char="◉"/>
              <a:defRPr sz="1800"/>
            </a:lvl3pPr>
            <a:lvl4pPr marL="1830705" lvl="3" indent="-342900" rtl="0">
              <a:spcBef>
                <a:spcPts val="0"/>
              </a:spcBef>
              <a:spcAft>
                <a:spcPts val="0"/>
              </a:spcAft>
              <a:buSzPts val="1800"/>
              <a:buChar char="●"/>
              <a:defRPr/>
            </a:lvl4pPr>
            <a:lvl5pPr marL="2287905" lvl="4" indent="-342900" rtl="0">
              <a:spcBef>
                <a:spcPts val="0"/>
              </a:spcBef>
              <a:spcAft>
                <a:spcPts val="0"/>
              </a:spcAft>
              <a:buSzPts val="1800"/>
              <a:buChar char="○"/>
              <a:defRPr/>
            </a:lvl5pPr>
            <a:lvl6pPr marL="2745740" lvl="5" indent="-342900" rtl="0">
              <a:spcBef>
                <a:spcPts val="0"/>
              </a:spcBef>
              <a:spcAft>
                <a:spcPts val="0"/>
              </a:spcAft>
              <a:buSzPts val="1800"/>
              <a:buChar char="■"/>
              <a:defRPr/>
            </a:lvl6pPr>
            <a:lvl7pPr marL="3202940" lvl="6" indent="-342900" rtl="0">
              <a:spcBef>
                <a:spcPts val="0"/>
              </a:spcBef>
              <a:spcAft>
                <a:spcPts val="0"/>
              </a:spcAft>
              <a:buSzPts val="1800"/>
              <a:buChar char="●"/>
              <a:defRPr/>
            </a:lvl7pPr>
            <a:lvl8pPr marL="3660775" lvl="7" indent="-342900" rtl="0">
              <a:spcBef>
                <a:spcPts val="0"/>
              </a:spcBef>
              <a:spcAft>
                <a:spcPts val="0"/>
              </a:spcAft>
              <a:buSzPts val="1800"/>
              <a:buChar char="○"/>
              <a:defRPr/>
            </a:lvl8pPr>
            <a:lvl9pPr marL="4118610" lvl="8" indent="-342900" rtl="0">
              <a:spcBef>
                <a:spcPts val="0"/>
              </a:spcBef>
              <a:spcAft>
                <a:spcPts val="0"/>
              </a:spcAft>
              <a:buSzPts val="1800"/>
              <a:buChar char="■"/>
              <a:defRPr/>
            </a:lvl9pPr>
          </a:lstStyle>
          <a:p/>
        </p:txBody>
      </p:sp>
      <p:sp>
        <p:nvSpPr>
          <p:cNvPr id="52" name="Google Shape;52;p7"/>
          <p:cNvSpPr txBox="true"/>
          <p:nvPr>
            <p:ph type="body" idx="2"/>
          </p:nvPr>
        </p:nvSpPr>
        <p:spPr>
          <a:xfrm>
            <a:off x="3329992" y="1201200"/>
            <a:ext cx="2419800" cy="3728960"/>
          </a:xfrm>
          <a:prstGeom prst="rect">
            <a:avLst/>
          </a:prstGeom>
        </p:spPr>
        <p:txBody>
          <a:bodyPr spcFirstLastPara="1" wrap="square" lIns="91425" tIns="91425" rIns="91425" bIns="91425" anchor="t" anchorCtr="false">
            <a:noAutofit/>
          </a:bodyPr>
          <a:lstStyle>
            <a:lvl1pPr marL="457835" lvl="0" indent="-342900" rtl="0">
              <a:spcBef>
                <a:spcPts val="600"/>
              </a:spcBef>
              <a:spcAft>
                <a:spcPts val="0"/>
              </a:spcAft>
              <a:buSzPts val="1800"/>
              <a:buChar char="◎"/>
              <a:defRPr sz="1800"/>
            </a:lvl1pPr>
            <a:lvl2pPr marL="915035" lvl="1" indent="-342900" rtl="0">
              <a:spcBef>
                <a:spcPts val="0"/>
              </a:spcBef>
              <a:spcAft>
                <a:spcPts val="0"/>
              </a:spcAft>
              <a:buSzPts val="1800"/>
              <a:buChar char="○"/>
              <a:defRPr sz="1800"/>
            </a:lvl2pPr>
            <a:lvl3pPr marL="1372870" lvl="2" indent="-342900" rtl="0">
              <a:spcBef>
                <a:spcPts val="0"/>
              </a:spcBef>
              <a:spcAft>
                <a:spcPts val="0"/>
              </a:spcAft>
              <a:buSzPts val="1800"/>
              <a:buChar char="◉"/>
              <a:defRPr sz="1800"/>
            </a:lvl3pPr>
            <a:lvl4pPr marL="1830705" lvl="3" indent="-342900" rtl="0">
              <a:spcBef>
                <a:spcPts val="0"/>
              </a:spcBef>
              <a:spcAft>
                <a:spcPts val="0"/>
              </a:spcAft>
              <a:buSzPts val="1800"/>
              <a:buChar char="●"/>
              <a:defRPr/>
            </a:lvl4pPr>
            <a:lvl5pPr marL="2287905" lvl="4" indent="-342900" rtl="0">
              <a:spcBef>
                <a:spcPts val="0"/>
              </a:spcBef>
              <a:spcAft>
                <a:spcPts val="0"/>
              </a:spcAft>
              <a:buSzPts val="1800"/>
              <a:buChar char="○"/>
              <a:defRPr/>
            </a:lvl5pPr>
            <a:lvl6pPr marL="2745740" lvl="5" indent="-342900" rtl="0">
              <a:spcBef>
                <a:spcPts val="0"/>
              </a:spcBef>
              <a:spcAft>
                <a:spcPts val="0"/>
              </a:spcAft>
              <a:buSzPts val="1800"/>
              <a:buChar char="■"/>
              <a:defRPr/>
            </a:lvl6pPr>
            <a:lvl7pPr marL="3202940" lvl="6" indent="-342900" rtl="0">
              <a:spcBef>
                <a:spcPts val="0"/>
              </a:spcBef>
              <a:spcAft>
                <a:spcPts val="0"/>
              </a:spcAft>
              <a:buSzPts val="1800"/>
              <a:buChar char="●"/>
              <a:defRPr/>
            </a:lvl7pPr>
            <a:lvl8pPr marL="3660775" lvl="7" indent="-342900" rtl="0">
              <a:spcBef>
                <a:spcPts val="0"/>
              </a:spcBef>
              <a:spcAft>
                <a:spcPts val="0"/>
              </a:spcAft>
              <a:buSzPts val="1800"/>
              <a:buChar char="○"/>
              <a:defRPr/>
            </a:lvl8pPr>
            <a:lvl9pPr marL="4118610" lvl="8" indent="-342900" rtl="0">
              <a:spcBef>
                <a:spcPts val="0"/>
              </a:spcBef>
              <a:spcAft>
                <a:spcPts val="0"/>
              </a:spcAft>
              <a:buSzPts val="1800"/>
              <a:buChar char="■"/>
              <a:defRPr/>
            </a:lvl9pPr>
          </a:lstStyle>
          <a:p/>
        </p:txBody>
      </p:sp>
      <p:sp>
        <p:nvSpPr>
          <p:cNvPr id="53" name="Google Shape;53;p7"/>
          <p:cNvSpPr txBox="true"/>
          <p:nvPr>
            <p:ph type="body" idx="3"/>
          </p:nvPr>
        </p:nvSpPr>
        <p:spPr>
          <a:xfrm>
            <a:off x="5873834" y="1201200"/>
            <a:ext cx="2419800" cy="3728960"/>
          </a:xfrm>
          <a:prstGeom prst="rect">
            <a:avLst/>
          </a:prstGeom>
        </p:spPr>
        <p:txBody>
          <a:bodyPr spcFirstLastPara="1" wrap="square" lIns="91425" tIns="91425" rIns="91425" bIns="91425" anchor="t" anchorCtr="false">
            <a:noAutofit/>
          </a:bodyPr>
          <a:lstStyle>
            <a:lvl1pPr marL="457835" lvl="0" indent="-342900" rtl="0">
              <a:spcBef>
                <a:spcPts val="600"/>
              </a:spcBef>
              <a:spcAft>
                <a:spcPts val="0"/>
              </a:spcAft>
              <a:buSzPts val="1800"/>
              <a:buChar char="◎"/>
              <a:defRPr sz="1800"/>
            </a:lvl1pPr>
            <a:lvl2pPr marL="915035" lvl="1" indent="-342900" rtl="0">
              <a:spcBef>
                <a:spcPts val="0"/>
              </a:spcBef>
              <a:spcAft>
                <a:spcPts val="0"/>
              </a:spcAft>
              <a:buSzPts val="1800"/>
              <a:buChar char="○"/>
              <a:defRPr sz="1800"/>
            </a:lvl2pPr>
            <a:lvl3pPr marL="1372870" lvl="2" indent="-342900" rtl="0">
              <a:spcBef>
                <a:spcPts val="0"/>
              </a:spcBef>
              <a:spcAft>
                <a:spcPts val="0"/>
              </a:spcAft>
              <a:buSzPts val="1800"/>
              <a:buChar char="◉"/>
              <a:defRPr sz="1800"/>
            </a:lvl3pPr>
            <a:lvl4pPr marL="1830705" lvl="3" indent="-342900" rtl="0">
              <a:spcBef>
                <a:spcPts val="0"/>
              </a:spcBef>
              <a:spcAft>
                <a:spcPts val="0"/>
              </a:spcAft>
              <a:buSzPts val="1800"/>
              <a:buChar char="●"/>
              <a:defRPr/>
            </a:lvl4pPr>
            <a:lvl5pPr marL="2287905" lvl="4" indent="-342900" rtl="0">
              <a:spcBef>
                <a:spcPts val="0"/>
              </a:spcBef>
              <a:spcAft>
                <a:spcPts val="0"/>
              </a:spcAft>
              <a:buSzPts val="1800"/>
              <a:buChar char="○"/>
              <a:defRPr/>
            </a:lvl5pPr>
            <a:lvl6pPr marL="2745740" lvl="5" indent="-342900" rtl="0">
              <a:spcBef>
                <a:spcPts val="0"/>
              </a:spcBef>
              <a:spcAft>
                <a:spcPts val="0"/>
              </a:spcAft>
              <a:buSzPts val="1800"/>
              <a:buChar char="■"/>
              <a:defRPr/>
            </a:lvl6pPr>
            <a:lvl7pPr marL="3202940" lvl="6" indent="-342900" rtl="0">
              <a:spcBef>
                <a:spcPts val="0"/>
              </a:spcBef>
              <a:spcAft>
                <a:spcPts val="0"/>
              </a:spcAft>
              <a:buSzPts val="1800"/>
              <a:buChar char="●"/>
              <a:defRPr/>
            </a:lvl7pPr>
            <a:lvl8pPr marL="3660775" lvl="7" indent="-342900" rtl="0">
              <a:spcBef>
                <a:spcPts val="0"/>
              </a:spcBef>
              <a:spcAft>
                <a:spcPts val="0"/>
              </a:spcAft>
              <a:buSzPts val="1800"/>
              <a:buChar char="○"/>
              <a:defRPr/>
            </a:lvl8pPr>
            <a:lvl9pPr marL="4118610" lvl="8" indent="-342900" rtl="0">
              <a:spcBef>
                <a:spcPts val="0"/>
              </a:spcBef>
              <a:spcAft>
                <a:spcPts val="0"/>
              </a:spcAft>
              <a:buSzPts val="1800"/>
              <a:buChar char="■"/>
              <a:defRPr/>
            </a:lvl9pPr>
          </a:lstStyle>
          <a:p/>
        </p:txBody>
      </p:sp>
      <p:sp>
        <p:nvSpPr>
          <p:cNvPr id="54" name="Google Shape;54;p7"/>
          <p:cNvSpPr txBox="true"/>
          <p:nvPr>
            <p:ph type="sldNum" idx="12"/>
          </p:nvPr>
        </p:nvSpPr>
        <p:spPr>
          <a:xfrm>
            <a:off x="8404384" y="4754007"/>
            <a:ext cx="548700" cy="393944"/>
          </a:xfrm>
          <a:prstGeom prst="rect">
            <a:avLst/>
          </a:prstGeom>
        </p:spPr>
        <p:txBody>
          <a:bodyPr spcFirstLastPara="1" wrap="square" lIns="91425" tIns="91425" rIns="91425" bIns="91425" anchor="t"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blipFill>
          <a:blip r:embed="rId2"/>
          <a:stretch>
            <a:fillRect/>
          </a:stretch>
        </a:blipFill>
        <a:effectLst/>
      </p:bgPr>
    </p:bg>
    <p:spTree>
      <p:nvGrpSpPr>
        <p:cNvPr id="55" name="Shape 55"/>
        <p:cNvGrpSpPr/>
        <p:nvPr/>
      </p:nvGrpSpPr>
      <p:grpSpPr>
        <a:xfrm>
          <a:off x="0" y="0"/>
          <a:ext cx="0" cy="0"/>
          <a:chOff x="0" y="0"/>
          <a:chExt cx="0" cy="0"/>
        </a:xfrm>
      </p:grpSpPr>
      <p:sp>
        <p:nvSpPr>
          <p:cNvPr id="56" name="Google Shape;56;p8"/>
          <p:cNvSpPr txBox="true"/>
          <p:nvPr>
            <p:ph type="title"/>
          </p:nvPr>
        </p:nvSpPr>
        <p:spPr>
          <a:xfrm>
            <a:off x="786150" y="308390"/>
            <a:ext cx="7571700" cy="703215"/>
          </a:xfrm>
          <a:prstGeom prst="rect">
            <a:avLst/>
          </a:prstGeom>
        </p:spPr>
        <p:txBody>
          <a:bodyPr spcFirstLastPara="1" wrap="square" lIns="91425" tIns="91425" rIns="91425" bIns="91425" anchor="b" anchorCtr="false">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true"/>
          <p:nvPr>
            <p:ph type="sldNum" idx="12"/>
          </p:nvPr>
        </p:nvSpPr>
        <p:spPr>
          <a:xfrm>
            <a:off x="8404384" y="4754007"/>
            <a:ext cx="548700" cy="393944"/>
          </a:xfrm>
          <a:prstGeom prst="rect">
            <a:avLst/>
          </a:prstGeom>
        </p:spPr>
        <p:txBody>
          <a:bodyPr spcFirstLastPara="1" wrap="square" lIns="91425" tIns="91425" rIns="91425" bIns="91425" anchor="t"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stretch>
            <a:fillRect/>
          </a:stretch>
        </a:blipFill>
        <a:effectLst/>
      </p:bgPr>
    </p:bg>
    <p:spTree>
      <p:nvGrpSpPr>
        <p:cNvPr id="58" name="Shape 58"/>
        <p:cNvGrpSpPr/>
        <p:nvPr/>
      </p:nvGrpSpPr>
      <p:grpSpPr>
        <a:xfrm>
          <a:off x="0" y="0"/>
          <a:ext cx="0" cy="0"/>
          <a:chOff x="0" y="0"/>
          <a:chExt cx="0" cy="0"/>
        </a:xfrm>
      </p:grpSpPr>
      <p:sp>
        <p:nvSpPr>
          <p:cNvPr id="59" name="Google Shape;59;p9"/>
          <p:cNvSpPr txBox="true"/>
          <p:nvPr>
            <p:ph type="body" idx="1"/>
          </p:nvPr>
        </p:nvSpPr>
        <p:spPr>
          <a:xfrm>
            <a:off x="457200" y="4058891"/>
            <a:ext cx="8229600" cy="369023"/>
          </a:xfrm>
          <a:prstGeom prst="rect">
            <a:avLst/>
          </a:prstGeom>
        </p:spPr>
        <p:txBody>
          <a:bodyPr spcFirstLastPara="1" wrap="square" lIns="91425" tIns="91425" rIns="91425" bIns="91425" anchor="t" anchorCtr="false">
            <a:noAutofit/>
          </a:bodyPr>
          <a:lstStyle>
            <a:lvl1pPr marL="457835" lvl="0" indent="-228600" algn="ctr">
              <a:spcBef>
                <a:spcPts val="360"/>
              </a:spcBef>
              <a:spcAft>
                <a:spcPts val="0"/>
              </a:spcAft>
              <a:buSzPts val="1800"/>
              <a:buNone/>
              <a:defRPr sz="1800"/>
            </a:lvl1pPr>
          </a:lstStyle>
          <a:p/>
        </p:txBody>
      </p:sp>
      <p:sp>
        <p:nvSpPr>
          <p:cNvPr id="60" name="Google Shape;60;p9"/>
          <p:cNvSpPr txBox="true"/>
          <p:nvPr>
            <p:ph type="sldNum" idx="12"/>
          </p:nvPr>
        </p:nvSpPr>
        <p:spPr>
          <a:xfrm>
            <a:off x="-92" y="4754000"/>
            <a:ext cx="9144000" cy="393944"/>
          </a:xfrm>
          <a:prstGeom prst="rect">
            <a:avLst/>
          </a:prstGeom>
        </p:spPr>
        <p:txBody>
          <a:bodyPr spcFirstLastPara="1" wrap="square" lIns="91425" tIns="91425" rIns="91425" bIns="91425" anchor="t" anchorCtr="false">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bg>
      <p:bgPr>
        <a:blipFill>
          <a:blip r:embed="rId2"/>
          <a:stretch>
            <a:fillRect/>
          </a:stretch>
        </a:blipFill>
        <a:effectLst/>
      </p:bgPr>
    </p:bg>
    <p:spTree>
      <p:nvGrpSpPr>
        <p:cNvPr id="61" name="Shape 61"/>
        <p:cNvGrpSpPr/>
        <p:nvPr/>
      </p:nvGrpSpPr>
      <p:grpSpPr>
        <a:xfrm>
          <a:off x="0" y="0"/>
          <a:ext cx="0" cy="0"/>
          <a:chOff x="0" y="0"/>
          <a:chExt cx="0" cy="0"/>
        </a:xfrm>
      </p:grpSpPr>
      <p:sp>
        <p:nvSpPr>
          <p:cNvPr id="62" name="Google Shape;62;p10"/>
          <p:cNvSpPr txBox="true"/>
          <p:nvPr>
            <p:ph type="sldNum" idx="12"/>
          </p:nvPr>
        </p:nvSpPr>
        <p:spPr>
          <a:xfrm>
            <a:off x="8404384" y="4754007"/>
            <a:ext cx="548700" cy="393944"/>
          </a:xfrm>
          <a:prstGeom prst="rect">
            <a:avLst/>
          </a:prstGeom>
        </p:spPr>
        <p:txBody>
          <a:bodyPr spcFirstLastPara="1" wrap="square" lIns="91425" tIns="91425" rIns="91425" bIns="91425" anchor="t"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image" Target="../media/image3.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stretch>
            <a:fillRect/>
          </a:stretch>
        </a:blipFill>
        <a:effectLst/>
      </p:bgPr>
    </p:bg>
    <p:spTree>
      <p:nvGrpSpPr>
        <p:cNvPr id="5" name="Shape 5"/>
        <p:cNvGrpSpPr/>
        <p:nvPr/>
      </p:nvGrpSpPr>
      <p:grpSpPr>
        <a:xfrm>
          <a:off x="0" y="0"/>
          <a:ext cx="0" cy="0"/>
          <a:chOff x="0" y="0"/>
          <a:chExt cx="0" cy="0"/>
        </a:xfrm>
      </p:grpSpPr>
      <p:sp>
        <p:nvSpPr>
          <p:cNvPr id="6" name="Google Shape;6;p1"/>
          <p:cNvSpPr txBox="true"/>
          <p:nvPr>
            <p:ph type="title"/>
          </p:nvPr>
        </p:nvSpPr>
        <p:spPr>
          <a:xfrm>
            <a:off x="786150" y="308390"/>
            <a:ext cx="7571700" cy="703215"/>
          </a:xfrm>
          <a:prstGeom prst="rect">
            <a:avLst/>
          </a:prstGeom>
          <a:noFill/>
          <a:ln>
            <a:noFill/>
          </a:ln>
        </p:spPr>
        <p:txBody>
          <a:bodyPr spcFirstLastPara="1" wrap="square" lIns="91425" tIns="91425" rIns="91425" bIns="91425" anchor="b" anchorCtr="false">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true"/>
          <p:nvPr>
            <p:ph type="body" idx="1"/>
          </p:nvPr>
        </p:nvSpPr>
        <p:spPr>
          <a:xfrm>
            <a:off x="786150" y="1262804"/>
            <a:ext cx="7571700" cy="3576727"/>
          </a:xfrm>
          <a:prstGeom prst="rect">
            <a:avLst/>
          </a:prstGeom>
          <a:noFill/>
          <a:ln>
            <a:noFill/>
          </a:ln>
        </p:spPr>
        <p:txBody>
          <a:bodyPr spcFirstLastPara="1" wrap="square" lIns="91425" tIns="91425" rIns="91425" bIns="91425" anchor="t" anchorCtr="false">
            <a:noAutofit/>
          </a:bodyPr>
          <a:lstStyle>
            <a:lvl1pPr marL="457835" lvl="0" indent="-419735">
              <a:spcBef>
                <a:spcPts val="600"/>
              </a:spcBef>
              <a:spcAft>
                <a:spcPts val="0"/>
              </a:spcAft>
              <a:buClr>
                <a:schemeClr val="accent4"/>
              </a:buClr>
              <a:buSzPts val="3000"/>
              <a:buFont typeface="Source Sans Pro"/>
              <a:buChar char="◎"/>
              <a:defRPr sz="3005">
                <a:solidFill>
                  <a:schemeClr val="dk1"/>
                </a:solidFill>
                <a:latin typeface="Source Sans Pro"/>
                <a:ea typeface="Source Sans Pro"/>
                <a:cs typeface="Source Sans Pro"/>
                <a:sym typeface="Source Sans Pro"/>
              </a:defRPr>
            </a:lvl1pPr>
            <a:lvl2pPr marL="915035" lvl="1" indent="-381635">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2870" lvl="2" indent="-381635">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30705"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7905"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574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294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60775"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861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true"/>
          <p:nvPr>
            <p:ph type="sldNum" idx="12"/>
          </p:nvPr>
        </p:nvSpPr>
        <p:spPr>
          <a:xfrm>
            <a:off x="8404384" y="4754007"/>
            <a:ext cx="548700" cy="393944"/>
          </a:xfrm>
          <a:prstGeom prst="rect">
            <a:avLst/>
          </a:prstGeom>
          <a:noFill/>
          <a:ln>
            <a:noFill/>
          </a:ln>
        </p:spPr>
        <p:txBody>
          <a:bodyPr spcFirstLastPara="1" wrap="square" lIns="91425" tIns="91425" rIns="91425" bIns="91425" anchor="t" anchorCtr="false">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GB"/>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1"/>
          <a:stretch>
            <a:fillRect/>
          </a:stretch>
        </a:blipFill>
        <a:effectLst/>
      </p:bgPr>
    </p:bg>
    <p:spTree>
      <p:nvGrpSpPr>
        <p:cNvPr id="5" name="Shape 5"/>
        <p:cNvGrpSpPr/>
        <p:nvPr/>
      </p:nvGrpSpPr>
      <p:grpSpPr>
        <a:xfrm>
          <a:off x="0" y="0"/>
          <a:ext cx="0" cy="0"/>
          <a:chOff x="0" y="0"/>
          <a:chExt cx="0" cy="0"/>
        </a:xfrm>
      </p:grpSpPr>
      <p:sp>
        <p:nvSpPr>
          <p:cNvPr id="6" name="Google Shape;6;p1"/>
          <p:cNvSpPr txBox="true"/>
          <p:nvPr>
            <p:ph type="title"/>
          </p:nvPr>
        </p:nvSpPr>
        <p:spPr>
          <a:xfrm>
            <a:off x="786150" y="308386"/>
            <a:ext cx="7571700" cy="703207"/>
          </a:xfrm>
          <a:prstGeom prst="rect">
            <a:avLst/>
          </a:prstGeom>
          <a:noFill/>
          <a:ln>
            <a:noFill/>
          </a:ln>
        </p:spPr>
        <p:txBody>
          <a:bodyPr spcFirstLastPara="1" wrap="square" lIns="91425" tIns="91425" rIns="91425" bIns="91425" anchor="b" anchorCtr="false">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true"/>
          <p:nvPr>
            <p:ph type="body" idx="1"/>
          </p:nvPr>
        </p:nvSpPr>
        <p:spPr>
          <a:xfrm>
            <a:off x="786150" y="1262790"/>
            <a:ext cx="7571700" cy="3576688"/>
          </a:xfrm>
          <a:prstGeom prst="rect">
            <a:avLst/>
          </a:prstGeom>
          <a:noFill/>
          <a:ln>
            <a:noFill/>
          </a:ln>
        </p:spPr>
        <p:txBody>
          <a:bodyPr spcFirstLastPara="1" wrap="square" lIns="91425" tIns="91425" rIns="91425" bIns="91425" anchor="t" anchorCtr="false">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true"/>
          <p:nvPr>
            <p:ph type="sldNum" idx="12"/>
          </p:nvPr>
        </p:nvSpPr>
        <p:spPr>
          <a:xfrm>
            <a:off x="8404384" y="4753956"/>
            <a:ext cx="548700" cy="393940"/>
          </a:xfrm>
          <a:prstGeom prst="rect">
            <a:avLst/>
          </a:prstGeom>
          <a:noFill/>
          <a:ln>
            <a:noFill/>
          </a:ln>
        </p:spPr>
        <p:txBody>
          <a:bodyPr spcFirstLastPara="1" wrap="square" lIns="91425" tIns="91425" rIns="91425" bIns="91425" anchor="t" anchorCtr="false">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GB"/>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5.xml"/><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5.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9.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0" name="Google Shape;70;p12"/>
          <p:cNvSpPr txBox="true"/>
          <p:nvPr>
            <p:ph type="ctrTitle"/>
          </p:nvPr>
        </p:nvSpPr>
        <p:spPr>
          <a:xfrm>
            <a:off x="1464945" y="1988185"/>
            <a:ext cx="6214745" cy="1546225"/>
          </a:xfrm>
          <a:prstGeom prst="rect">
            <a:avLst/>
          </a:prstGeom>
        </p:spPr>
        <p:txBody>
          <a:bodyPr spcFirstLastPara="1" wrap="square" lIns="121900" tIns="121900" rIns="121900" bIns="121900" anchor="ctr" anchorCtr="false">
            <a:noAutofit/>
          </a:bodyPr>
          <a:lstStyle/>
          <a:p>
            <a:pPr marL="0" lvl="0" indent="0" algn="ctr" rtl="0">
              <a:spcBef>
                <a:spcPts val="0"/>
              </a:spcBef>
              <a:spcAft>
                <a:spcPts val="0"/>
              </a:spcAft>
              <a:buNone/>
            </a:pPr>
            <a:r>
              <a:rPr lang="" altLang="en-GB" sz="5400"/>
              <a:t>Tic Tac Toe Using       Python</a:t>
            </a:r>
            <a:endParaRPr lang="" altLang="en-GB" sz="540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19"/>
          <p:cNvSpPr txBox="true"/>
          <p:nvPr>
            <p:ph type="body" idx="1"/>
          </p:nvPr>
        </p:nvSpPr>
        <p:spPr>
          <a:xfrm>
            <a:off x="932180" y="1483360"/>
            <a:ext cx="3675380" cy="2955925"/>
          </a:xfrm>
          <a:prstGeom prst="rect">
            <a:avLst/>
          </a:prstGeom>
        </p:spPr>
        <p:txBody>
          <a:bodyPr spcFirstLastPara="1" wrap="square" lIns="91425" tIns="91425" rIns="91425" bIns="91425" anchor="t" anchorCtr="false">
            <a:noAutofit/>
          </a:bodyPr>
          <a:lstStyle/>
          <a:p>
            <a:pPr marL="0" lvl="0" indent="0" algn="l" rtl="0">
              <a:spcBef>
                <a:spcPts val="600"/>
              </a:spcBef>
              <a:spcAft>
                <a:spcPts val="0"/>
              </a:spcAft>
              <a:buNone/>
            </a:pPr>
            <a:r>
              <a:rPr lang="en-GB" sz="1800">
                <a:latin typeface="Times New Roman" panose="02020603050405020304" charset="0"/>
                <a:cs typeface="Times New Roman" panose="02020603050405020304" charset="0"/>
              </a:rPr>
              <a:t>Python offers multiple option in the development/developing GUI i.e graphical user interface . Which is a standard Python inteerface to Tk Gui Toolkit shipped with python. Tkinter with python is the fastest and also the easiest way to create any GUI applications. Creating Gui using Tkinter with Python is a easy task.</a:t>
            </a:r>
            <a:endParaRPr lang="en-GB" sz="1800">
              <a:latin typeface="Times New Roman" panose="02020603050405020304" charset="0"/>
              <a:cs typeface="Times New Roman" panose="02020603050405020304" charset="0"/>
            </a:endParaRPr>
          </a:p>
        </p:txBody>
      </p:sp>
      <p:sp>
        <p:nvSpPr>
          <p:cNvPr id="133" name="Google Shape;133;p19"/>
          <p:cNvSpPr txBox="true"/>
          <p:nvPr>
            <p:ph type="title"/>
          </p:nvPr>
        </p:nvSpPr>
        <p:spPr>
          <a:xfrm>
            <a:off x="495300" y="436880"/>
            <a:ext cx="3173095" cy="702310"/>
          </a:xfrm>
          <a:prstGeom prst="rect">
            <a:avLst/>
          </a:prstGeom>
        </p:spPr>
        <p:txBody>
          <a:bodyPr spcFirstLastPara="1" wrap="square" lIns="91425" tIns="91425" rIns="91425" bIns="91425" anchor="b" anchorCtr="false">
            <a:noAutofit/>
          </a:bodyPr>
          <a:lstStyle/>
          <a:p>
            <a:pPr marL="0" lvl="0" indent="0" algn="l" rtl="0">
              <a:spcBef>
                <a:spcPts val="0"/>
              </a:spcBef>
              <a:spcAft>
                <a:spcPts val="0"/>
              </a:spcAft>
              <a:buNone/>
            </a:pPr>
            <a:r>
              <a:rPr lang="" altLang="en-GB" sz="3600"/>
              <a:t>Why Python?</a:t>
            </a:r>
            <a:endParaRPr lang="" altLang="en-GB" sz="3600"/>
          </a:p>
        </p:txBody>
      </p:sp>
      <p:sp>
        <p:nvSpPr>
          <p:cNvPr id="135" name="Google Shape;135;p19"/>
          <p:cNvSpPr txBox="true"/>
          <p:nvPr>
            <p:ph type="sldNum" idx="12"/>
          </p:nvPr>
        </p:nvSpPr>
        <p:spPr>
          <a:xfrm>
            <a:off x="8404384" y="4752074"/>
            <a:ext cx="548700" cy="393600"/>
          </a:xfrm>
          <a:prstGeom prst="rect">
            <a:avLst/>
          </a:prstGeom>
        </p:spPr>
        <p:txBody>
          <a:bodyPr spcFirstLastPara="1" wrap="square" lIns="91425" tIns="91425" rIns="91425" bIns="91425" anchor="t" anchorCtr="false">
            <a:noAutofit/>
          </a:bodyPr>
          <a:lstStyle/>
          <a:p>
            <a:pPr marL="0" lvl="0" indent="0" algn="r" rtl="0">
              <a:spcBef>
                <a:spcPts val="0"/>
              </a:spcBef>
              <a:spcAft>
                <a:spcPts val="0"/>
              </a:spcAft>
              <a:buNone/>
            </a:pPr>
            <a:fld id="{00000000-1234-1234-1234-123412341234}" type="slidenum">
              <a:rPr lang="en-GB"/>
            </a:fld>
            <a:endParaRPr lang="en-GB"/>
          </a:p>
        </p:txBody>
      </p:sp>
      <p:pic>
        <p:nvPicPr>
          <p:cNvPr id="3" name="Picture 2" descr="python_logo-removebg-preview"/>
          <p:cNvPicPr>
            <a:picLocks noChangeAspect="true"/>
          </p:cNvPicPr>
          <p:nvPr/>
        </p:nvPicPr>
        <p:blipFill>
          <a:blip r:embed="rId1"/>
          <a:stretch>
            <a:fillRect/>
          </a:stretch>
        </p:blipFill>
        <p:spPr>
          <a:xfrm>
            <a:off x="3547745" y="424815"/>
            <a:ext cx="1362075" cy="727075"/>
          </a:xfrm>
          <a:prstGeom prst="rect">
            <a:avLst/>
          </a:prstGeom>
        </p:spPr>
      </p:pic>
      <p:pic>
        <p:nvPicPr>
          <p:cNvPr id="4" name="Picture 3" descr="tk"/>
          <p:cNvPicPr>
            <a:picLocks noChangeAspect="true"/>
          </p:cNvPicPr>
          <p:nvPr/>
        </p:nvPicPr>
        <p:blipFill>
          <a:blip r:embed="rId2"/>
          <a:srcRect r="2608"/>
          <a:stretch>
            <a:fillRect/>
          </a:stretch>
        </p:blipFill>
        <p:spPr>
          <a:xfrm>
            <a:off x="5826760" y="2089150"/>
            <a:ext cx="2015490" cy="1998345"/>
          </a:xfrm>
          <a:prstGeom prst="rect">
            <a:avLst/>
          </a:prstGeom>
        </p:spPr>
      </p:pic>
      <p:sp>
        <p:nvSpPr>
          <p:cNvPr id="5" name="Text Box 4"/>
          <p:cNvSpPr txBox="true"/>
          <p:nvPr/>
        </p:nvSpPr>
        <p:spPr>
          <a:xfrm>
            <a:off x="5826760" y="1626870"/>
            <a:ext cx="915670" cy="337185"/>
          </a:xfrm>
          <a:prstGeom prst="rect">
            <a:avLst/>
          </a:prstGeom>
          <a:noFill/>
        </p:spPr>
        <p:txBody>
          <a:bodyPr wrap="square" rtlCol="0">
            <a:spAutoFit/>
          </a:bodyPr>
          <a:p>
            <a:r>
              <a:rPr lang="" altLang="en-US" sz="1600">
                <a:latin typeface="Times New Roman" panose="02020603050405020304" charset="0"/>
                <a:cs typeface="Times New Roman" panose="02020603050405020304" charset="0"/>
              </a:rPr>
              <a:t>eg:</a:t>
            </a:r>
            <a:endParaRPr lang="" altLang="en-US" sz="1600">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19"/>
          <p:cNvSpPr txBox="true"/>
          <p:nvPr>
            <p:ph type="body" idx="1"/>
          </p:nvPr>
        </p:nvSpPr>
        <p:spPr>
          <a:xfrm>
            <a:off x="484505" y="1511300"/>
            <a:ext cx="3582670" cy="2311400"/>
          </a:xfrm>
          <a:prstGeom prst="rect">
            <a:avLst/>
          </a:prstGeom>
        </p:spPr>
        <p:txBody>
          <a:bodyPr spcFirstLastPara="1" wrap="square" lIns="91425" tIns="91425" rIns="91425" bIns="91425" anchor="t" anchorCtr="false">
            <a:noAutofit/>
          </a:bodyPr>
          <a:lstStyle/>
          <a:p>
            <a:pPr marL="0" lvl="0" indent="0" algn="l" rtl="0">
              <a:spcBef>
                <a:spcPts val="600"/>
              </a:spcBef>
              <a:spcAft>
                <a:spcPts val="0"/>
              </a:spcAft>
              <a:buNone/>
            </a:pPr>
            <a:r>
              <a:rPr lang="en-GB">
                <a:latin typeface="Times New Roman" panose="02020603050405020304" charset="0"/>
                <a:cs typeface="Times New Roman" panose="02020603050405020304" charset="0"/>
              </a:rPr>
              <a:t>The tkinter package (“Tk interface”) is the standard Python interface to the Tk GUI toolkit. Both Tk and tkinter are available on most Unix platforms, as well as on Windows systems.</a:t>
            </a:r>
            <a:endParaRPr lang="en-GB">
              <a:latin typeface="Times New Roman" panose="02020603050405020304" charset="0"/>
              <a:cs typeface="Times New Roman" panose="02020603050405020304" charset="0"/>
            </a:endParaRPr>
          </a:p>
        </p:txBody>
      </p:sp>
      <p:sp>
        <p:nvSpPr>
          <p:cNvPr id="133" name="Google Shape;133;p19"/>
          <p:cNvSpPr txBox="true"/>
          <p:nvPr>
            <p:ph type="title"/>
          </p:nvPr>
        </p:nvSpPr>
        <p:spPr>
          <a:xfrm>
            <a:off x="786130" y="425450"/>
            <a:ext cx="1841500" cy="702310"/>
          </a:xfrm>
          <a:prstGeom prst="rect">
            <a:avLst/>
          </a:prstGeom>
        </p:spPr>
        <p:txBody>
          <a:bodyPr spcFirstLastPara="1" wrap="square" lIns="91425" tIns="91425" rIns="91425" bIns="91425" anchor="b" anchorCtr="false">
            <a:noAutofit/>
          </a:bodyPr>
          <a:lstStyle/>
          <a:p>
            <a:pPr marL="0" lvl="0" indent="0" algn="l" rtl="0">
              <a:spcBef>
                <a:spcPts val="0"/>
              </a:spcBef>
              <a:spcAft>
                <a:spcPts val="0"/>
              </a:spcAft>
              <a:buNone/>
            </a:pPr>
            <a:r>
              <a:rPr lang="" altLang="en-GB" sz="3200"/>
              <a:t>Tkinter :</a:t>
            </a:r>
            <a:endParaRPr lang="" altLang="en-GB" sz="3200"/>
          </a:p>
        </p:txBody>
      </p:sp>
      <p:sp>
        <p:nvSpPr>
          <p:cNvPr id="135" name="Google Shape;135;p19"/>
          <p:cNvSpPr txBox="true"/>
          <p:nvPr>
            <p:ph type="sldNum" idx="12"/>
          </p:nvPr>
        </p:nvSpPr>
        <p:spPr>
          <a:xfrm>
            <a:off x="8404384" y="4752074"/>
            <a:ext cx="548700" cy="393600"/>
          </a:xfrm>
          <a:prstGeom prst="rect">
            <a:avLst/>
          </a:prstGeom>
        </p:spPr>
        <p:txBody>
          <a:bodyPr spcFirstLastPara="1" wrap="square" lIns="91425" tIns="91425" rIns="91425" bIns="91425" anchor="t" anchorCtr="false">
            <a:noAutofit/>
          </a:bodyPr>
          <a:lstStyle/>
          <a:p>
            <a:pPr marL="0" lvl="0" indent="0" algn="r" rtl="0">
              <a:spcBef>
                <a:spcPts val="0"/>
              </a:spcBef>
              <a:spcAft>
                <a:spcPts val="0"/>
              </a:spcAft>
              <a:buNone/>
            </a:pPr>
            <a:fld id="{00000000-1234-1234-1234-123412341234}" type="slidenum">
              <a:rPr lang="en-GB"/>
            </a:fld>
            <a:endParaRPr lang="en-GB"/>
          </a:p>
        </p:txBody>
      </p:sp>
      <p:sp>
        <p:nvSpPr>
          <p:cNvPr id="2" name="Text Box 1"/>
          <p:cNvSpPr txBox="true"/>
          <p:nvPr/>
        </p:nvSpPr>
        <p:spPr>
          <a:xfrm>
            <a:off x="4618355" y="1417955"/>
            <a:ext cx="3359150" cy="1198880"/>
          </a:xfrm>
          <a:prstGeom prst="rect">
            <a:avLst/>
          </a:prstGeom>
          <a:noFill/>
        </p:spPr>
        <p:txBody>
          <a:bodyPr wrap="square" rtlCol="0">
            <a:spAutoFit/>
          </a:bodyPr>
          <a:p>
            <a:r>
              <a:rPr lang="en-US">
                <a:latin typeface="Times New Roman" panose="02020603050405020304" charset="0"/>
                <a:cs typeface="Times New Roman" panose="02020603050405020304" charset="0"/>
              </a:rPr>
              <a:t>Running </a:t>
            </a:r>
            <a:r>
              <a:rPr lang="en-US">
                <a:solidFill>
                  <a:srgbClr val="FF0000"/>
                </a:solidFill>
                <a:latin typeface="Times New Roman" panose="02020603050405020304" charset="0"/>
                <a:cs typeface="Times New Roman" panose="02020603050405020304" charset="0"/>
              </a:rPr>
              <a:t>python -m tkinter</a:t>
            </a:r>
            <a:r>
              <a:rPr lang="en-US">
                <a:latin typeface="Times New Roman" panose="02020603050405020304" charset="0"/>
                <a:cs typeface="Times New Roman" panose="02020603050405020304" charset="0"/>
              </a:rPr>
              <a:t> from the command line should open a window demonstrating a simple Tk interface</a:t>
            </a:r>
            <a:r>
              <a:rPr lang="" altLang="en-US">
                <a:latin typeface="Times New Roman" panose="02020603050405020304" charset="0"/>
                <a:cs typeface="Times New Roman" panose="02020603050405020304" charset="0"/>
              </a:rPr>
              <a:t>:</a:t>
            </a:r>
            <a:endParaRPr lang="" altLang="en-US">
              <a:latin typeface="Times New Roman" panose="02020603050405020304" charset="0"/>
              <a:cs typeface="Times New Roman" panose="02020603050405020304" charset="0"/>
            </a:endParaRPr>
          </a:p>
        </p:txBody>
      </p:sp>
      <p:pic>
        <p:nvPicPr>
          <p:cNvPr id="3" name="Picture 2" descr="tcl"/>
          <p:cNvPicPr>
            <a:picLocks noChangeAspect="true"/>
          </p:cNvPicPr>
          <p:nvPr/>
        </p:nvPicPr>
        <p:blipFill>
          <a:blip r:embed="rId1"/>
          <a:stretch>
            <a:fillRect/>
          </a:stretch>
        </p:blipFill>
        <p:spPr>
          <a:xfrm>
            <a:off x="4813300" y="2897505"/>
            <a:ext cx="2719705" cy="1559560"/>
          </a:xfrm>
          <a:prstGeom prst="rect">
            <a:avLst/>
          </a:prstGeom>
        </p:spPr>
      </p:pic>
      <p:grpSp>
        <p:nvGrpSpPr>
          <p:cNvPr id="4" name="Google Shape;556;p38"/>
          <p:cNvGrpSpPr/>
          <p:nvPr/>
        </p:nvGrpSpPr>
        <p:grpSpPr>
          <a:xfrm>
            <a:off x="2744462" y="593342"/>
            <a:ext cx="387933" cy="367467"/>
            <a:chOff x="2583100" y="2973775"/>
            <a:chExt cx="461550" cy="437200"/>
          </a:xfrm>
        </p:grpSpPr>
        <p:sp>
          <p:nvSpPr>
            <p:cNvPr id="5" name="Google Shape;557;p38"/>
            <p:cNvSpPr/>
            <p:nvPr/>
          </p:nvSpPr>
          <p:spPr>
            <a:xfrm>
              <a:off x="2701225" y="3315975"/>
              <a:ext cx="225300" cy="95000"/>
            </a:xfrm>
            <a:custGeom>
              <a:avLst/>
              <a:gdLst/>
              <a:ahLst/>
              <a:cxnLst/>
              <a:rect l="l" t="t" r="r" b="b"/>
              <a:pathLst>
                <a:path w="9012" h="3800" fill="none" extrusionOk="false">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rgbClr val="FFFFFF"/>
                </a:solidFill>
              </a:endParaRPr>
            </a:p>
          </p:txBody>
        </p:sp>
        <p:sp>
          <p:nvSpPr>
            <p:cNvPr id="6" name="Google Shape;558;p38"/>
            <p:cNvSpPr/>
            <p:nvPr/>
          </p:nvSpPr>
          <p:spPr>
            <a:xfrm>
              <a:off x="2583100" y="2973775"/>
              <a:ext cx="461550" cy="336125"/>
            </a:xfrm>
            <a:custGeom>
              <a:avLst/>
              <a:gdLst/>
              <a:ahLst/>
              <a:cxnLst/>
              <a:rect l="l" t="t" r="r" b="b"/>
              <a:pathLst>
                <a:path w="18462" h="13445" fill="none" extrusionOk="false">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4" name="Shape 264"/>
        <p:cNvGrpSpPr/>
        <p:nvPr/>
      </p:nvGrpSpPr>
      <p:grpSpPr>
        <a:xfrm>
          <a:off x="0" y="0"/>
          <a:ext cx="0" cy="0"/>
          <a:chOff x="0" y="0"/>
          <a:chExt cx="0" cy="0"/>
        </a:xfrm>
      </p:grpSpPr>
      <p:sp>
        <p:nvSpPr>
          <p:cNvPr id="265" name="Google Shape;265;p29"/>
          <p:cNvSpPr/>
          <p:nvPr/>
        </p:nvSpPr>
        <p:spPr>
          <a:xfrm>
            <a:off x="839750" y="1319104"/>
            <a:ext cx="1866600" cy="184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266" name="Google Shape;266;p29"/>
          <p:cNvSpPr txBox="true"/>
          <p:nvPr>
            <p:ph type="title"/>
          </p:nvPr>
        </p:nvSpPr>
        <p:spPr>
          <a:xfrm>
            <a:off x="775970" y="508000"/>
            <a:ext cx="2108835" cy="504825"/>
          </a:xfrm>
          <a:prstGeom prst="rect">
            <a:avLst/>
          </a:prstGeom>
        </p:spPr>
        <p:txBody>
          <a:bodyPr spcFirstLastPara="1" wrap="square" lIns="91425" tIns="91425" rIns="91425" bIns="91425" anchor="b" anchorCtr="false">
            <a:noAutofit/>
          </a:bodyPr>
          <a:lstStyle/>
          <a:p>
            <a:pPr marL="0" lvl="0" indent="0" algn="l" rtl="0">
              <a:spcBef>
                <a:spcPts val="0"/>
              </a:spcBef>
              <a:spcAft>
                <a:spcPts val="0"/>
              </a:spcAft>
              <a:buNone/>
            </a:pPr>
            <a:r>
              <a:rPr lang="" altLang="en-GB" sz="2800"/>
              <a:t>PROCESS :</a:t>
            </a:r>
            <a:endParaRPr lang="" altLang="en-GB" sz="2800"/>
          </a:p>
        </p:txBody>
      </p:sp>
      <p:sp>
        <p:nvSpPr>
          <p:cNvPr id="267" name="Google Shape;267;p29"/>
          <p:cNvSpPr/>
          <p:nvPr/>
        </p:nvSpPr>
        <p:spPr>
          <a:xfrm>
            <a:off x="1003719" y="1481267"/>
            <a:ext cx="1538100" cy="1521300"/>
          </a:xfrm>
          <a:prstGeom prst="ellipse">
            <a:avLst/>
          </a:prstGeom>
          <a:noFill/>
          <a:ln w="9525" cap="flat" cmpd="sng">
            <a:solidFill>
              <a:srgbClr val="CFD8DC"/>
            </a:solidFill>
            <a:prstDash val="solid"/>
            <a:round/>
            <a:headEnd type="none" w="sm" len="sm"/>
            <a:tailEnd type="none" w="sm" len="sm"/>
          </a:ln>
        </p:spPr>
        <p:txBody>
          <a:bodyPr spcFirstLastPara="1" wrap="square" lIns="91425" tIns="91425" rIns="91425" bIns="91425" anchor="ctr" anchorCtr="false">
            <a:noAutofit/>
          </a:bodyPr>
          <a:lstStyle/>
          <a:p>
            <a:pPr marL="0" lvl="0" indent="0" algn="ctr" rtl="0">
              <a:spcBef>
                <a:spcPts val="0"/>
              </a:spcBef>
              <a:spcAft>
                <a:spcPts val="0"/>
              </a:spcAft>
              <a:buNone/>
            </a:pPr>
            <a:r>
              <a:rPr lang="" sz="1600" b="1">
                <a:solidFill>
                  <a:srgbClr val="263238"/>
                </a:solidFill>
                <a:latin typeface="Source Sans Pro"/>
                <a:ea typeface="Source Sans Pro"/>
                <a:cs typeface="Source Sans Pro"/>
                <a:sym typeface="Source Sans Pro"/>
              </a:rPr>
              <a:t>Import the required libraries</a:t>
            </a:r>
            <a:endParaRPr lang="" sz="1600" b="1">
              <a:solidFill>
                <a:srgbClr val="263238"/>
              </a:solidFill>
              <a:latin typeface="Source Sans Pro"/>
              <a:ea typeface="Source Sans Pro"/>
              <a:cs typeface="Source Sans Pro"/>
              <a:sym typeface="Source Sans Pro"/>
            </a:endParaRPr>
          </a:p>
        </p:txBody>
      </p:sp>
      <p:sp>
        <p:nvSpPr>
          <p:cNvPr id="268" name="Google Shape;268;p29"/>
          <p:cNvSpPr/>
          <p:nvPr/>
        </p:nvSpPr>
        <p:spPr>
          <a:xfrm>
            <a:off x="3065788" y="2388414"/>
            <a:ext cx="2002800" cy="1980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269" name="Google Shape;269;p29"/>
          <p:cNvSpPr/>
          <p:nvPr/>
        </p:nvSpPr>
        <p:spPr>
          <a:xfrm>
            <a:off x="3241755" y="2562443"/>
            <a:ext cx="1650900" cy="16329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false">
            <a:noAutofit/>
          </a:bodyPr>
          <a:lstStyle/>
          <a:p>
            <a:pPr marL="0" lvl="0" indent="0" algn="ctr" rtl="0">
              <a:spcBef>
                <a:spcPts val="0"/>
              </a:spcBef>
              <a:spcAft>
                <a:spcPts val="0"/>
              </a:spcAft>
              <a:buNone/>
            </a:pPr>
            <a:endParaRPr sz="1800" b="1">
              <a:solidFill>
                <a:srgbClr val="263238"/>
              </a:solidFill>
              <a:latin typeface="Source Sans Pro"/>
              <a:ea typeface="Source Sans Pro"/>
              <a:cs typeface="Source Sans Pro"/>
              <a:sym typeface="Source Sans Pro"/>
            </a:endParaRPr>
          </a:p>
        </p:txBody>
      </p:sp>
      <p:sp>
        <p:nvSpPr>
          <p:cNvPr id="270" name="Google Shape;270;p29"/>
          <p:cNvSpPr/>
          <p:nvPr/>
        </p:nvSpPr>
        <p:spPr>
          <a:xfrm>
            <a:off x="5147112" y="627198"/>
            <a:ext cx="2211300" cy="21867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false">
            <a:noAutofit/>
          </a:bodyPr>
          <a:lstStyle/>
          <a:p>
            <a:pPr marL="0" lvl="0" indent="0" algn="l" rtl="0">
              <a:spcBef>
                <a:spcPts val="0"/>
              </a:spcBef>
              <a:spcAft>
                <a:spcPts val="0"/>
              </a:spcAft>
              <a:buNone/>
            </a:pPr>
            <a:endParaRPr sz="1400"/>
          </a:p>
        </p:txBody>
      </p:sp>
      <p:sp>
        <p:nvSpPr>
          <p:cNvPr id="271" name="Google Shape;271;p29"/>
          <p:cNvSpPr/>
          <p:nvPr/>
        </p:nvSpPr>
        <p:spPr>
          <a:xfrm>
            <a:off x="5306060" y="819785"/>
            <a:ext cx="1894205" cy="1802130"/>
          </a:xfrm>
          <a:prstGeom prst="ellipse">
            <a:avLst/>
          </a:prstGeom>
          <a:noFill/>
          <a:ln w="76200" cap="flat" cmpd="sng">
            <a:solidFill>
              <a:srgbClr val="CFD8DC"/>
            </a:solidFill>
            <a:prstDash val="solid"/>
            <a:round/>
            <a:headEnd type="none" w="sm" len="sm"/>
            <a:tailEnd type="none" w="sm" len="sm"/>
          </a:ln>
        </p:spPr>
        <p:txBody>
          <a:bodyPr spcFirstLastPara="1" wrap="square" lIns="91425" tIns="91425" rIns="91425" bIns="91425" anchor="ctr" anchorCtr="false">
            <a:noAutofit/>
          </a:bodyPr>
          <a:lstStyle/>
          <a:p>
            <a:pPr marL="0" lvl="0" indent="0" algn="ctr" rtl="0">
              <a:spcBef>
                <a:spcPts val="0"/>
              </a:spcBef>
              <a:spcAft>
                <a:spcPts val="0"/>
              </a:spcAft>
              <a:buNone/>
            </a:pPr>
            <a:r>
              <a:rPr lang="" sz="1400" b="1">
                <a:solidFill>
                  <a:srgbClr val="263238"/>
                </a:solidFill>
                <a:latin typeface="Source Sans Pro"/>
                <a:ea typeface="Source Sans Pro"/>
                <a:cs typeface="Source Sans Pro"/>
                <a:sym typeface="Source Sans Pro"/>
              </a:rPr>
              <a:t>OUTPUT:</a:t>
            </a:r>
            <a:endParaRPr lang="" sz="1400" b="1">
              <a:solidFill>
                <a:srgbClr val="263238"/>
              </a:solidFill>
              <a:latin typeface="Source Sans Pro"/>
              <a:ea typeface="Source Sans Pro"/>
              <a:cs typeface="Source Sans Pro"/>
              <a:sym typeface="Source Sans Pro"/>
            </a:endParaRPr>
          </a:p>
          <a:p>
            <a:pPr marL="0" lvl="0" indent="0" algn="ctr" rtl="0">
              <a:spcBef>
                <a:spcPts val="0"/>
              </a:spcBef>
              <a:spcAft>
                <a:spcPts val="0"/>
              </a:spcAft>
              <a:buNone/>
            </a:pPr>
            <a:r>
              <a:rPr lang="" sz="1400" b="1">
                <a:solidFill>
                  <a:srgbClr val="263238"/>
                </a:solidFill>
                <a:latin typeface="Source Sans Pro"/>
                <a:ea typeface="Source Sans Pro"/>
                <a:cs typeface="Source Sans Pro"/>
                <a:sym typeface="Source Sans Pro"/>
              </a:rPr>
              <a:t>GUI</a:t>
            </a:r>
            <a:endParaRPr lang="" sz="1400" b="1">
              <a:solidFill>
                <a:srgbClr val="263238"/>
              </a:solidFill>
              <a:latin typeface="Source Sans Pro"/>
              <a:ea typeface="Source Sans Pro"/>
              <a:cs typeface="Source Sans Pro"/>
              <a:sym typeface="Source Sans Pro"/>
            </a:endParaRPr>
          </a:p>
          <a:p>
            <a:pPr marL="0" lvl="0" indent="0" algn="ctr" rtl="0">
              <a:spcBef>
                <a:spcPts val="0"/>
              </a:spcBef>
              <a:spcAft>
                <a:spcPts val="0"/>
              </a:spcAft>
              <a:buNone/>
            </a:pPr>
            <a:r>
              <a:rPr lang="" sz="1400" b="1">
                <a:solidFill>
                  <a:srgbClr val="263238"/>
                </a:solidFill>
                <a:latin typeface="Source Sans Pro"/>
                <a:ea typeface="Source Sans Pro"/>
                <a:cs typeface="Source Sans Pro"/>
                <a:sym typeface="Source Sans Pro"/>
              </a:rPr>
              <a:t>(Graphical User Interface)</a:t>
            </a:r>
            <a:endParaRPr lang="" sz="1400" b="1">
              <a:solidFill>
                <a:srgbClr val="263238"/>
              </a:solidFill>
              <a:latin typeface="Source Sans Pro"/>
              <a:ea typeface="Source Sans Pro"/>
              <a:cs typeface="Source Sans Pro"/>
              <a:sym typeface="Source Sans Pro"/>
            </a:endParaRPr>
          </a:p>
        </p:txBody>
      </p:sp>
      <p:cxnSp>
        <p:nvCxnSpPr>
          <p:cNvPr id="272" name="Google Shape;272;p29"/>
          <p:cNvCxnSpPr/>
          <p:nvPr/>
        </p:nvCxnSpPr>
        <p:spPr>
          <a:xfrm>
            <a:off x="2479899" y="2567787"/>
            <a:ext cx="819000" cy="495300"/>
          </a:xfrm>
          <a:prstGeom prst="straightConnector1">
            <a:avLst/>
          </a:prstGeom>
          <a:noFill/>
          <a:ln w="9525" cap="flat" cmpd="sng">
            <a:solidFill>
              <a:srgbClr val="CFD8DC"/>
            </a:solidFill>
            <a:prstDash val="solid"/>
            <a:round/>
            <a:headEnd type="none" w="med" len="med"/>
            <a:tailEnd type="none" w="med" len="med"/>
          </a:ln>
        </p:spPr>
      </p:cxnSp>
      <p:cxnSp>
        <p:nvCxnSpPr>
          <p:cNvPr id="273" name="Google Shape;273;p29"/>
          <p:cNvCxnSpPr/>
          <p:nvPr/>
        </p:nvCxnSpPr>
        <p:spPr>
          <a:xfrm rot="10800000" flipH="true">
            <a:off x="4746543" y="2199856"/>
            <a:ext cx="717300" cy="709200"/>
          </a:xfrm>
          <a:prstGeom prst="straightConnector1">
            <a:avLst/>
          </a:prstGeom>
          <a:noFill/>
          <a:ln w="28575" cap="flat" cmpd="sng">
            <a:solidFill>
              <a:srgbClr val="CFD8DC"/>
            </a:solidFill>
            <a:prstDash val="solid"/>
            <a:round/>
            <a:headEnd type="none" w="med" len="med"/>
            <a:tailEnd type="none" w="med" len="med"/>
          </a:ln>
        </p:spPr>
      </p:cxnSp>
      <p:sp>
        <p:nvSpPr>
          <p:cNvPr id="274" name="Google Shape;274;p29"/>
          <p:cNvSpPr txBox="true"/>
          <p:nvPr>
            <p:ph type="sldNum" idx="12"/>
          </p:nvPr>
        </p:nvSpPr>
        <p:spPr>
          <a:xfrm>
            <a:off x="8404384" y="4752074"/>
            <a:ext cx="548700" cy="393600"/>
          </a:xfrm>
          <a:prstGeom prst="rect">
            <a:avLst/>
          </a:prstGeom>
        </p:spPr>
        <p:txBody>
          <a:bodyPr spcFirstLastPara="1" wrap="square" lIns="91425" tIns="91425" rIns="91425" bIns="91425" anchor="t" anchorCtr="false">
            <a:noAutofit/>
          </a:bodyPr>
          <a:lstStyle/>
          <a:p>
            <a:pPr marL="0" lvl="0" indent="0" algn="r" rtl="0">
              <a:spcBef>
                <a:spcPts val="0"/>
              </a:spcBef>
              <a:spcAft>
                <a:spcPts val="0"/>
              </a:spcAft>
              <a:buNone/>
            </a:pPr>
            <a:fld id="{00000000-1234-1234-1234-123412341234}" type="slidenum">
              <a:rPr lang="en-GB"/>
            </a:fld>
            <a:endParaRPr lang="en-GB"/>
          </a:p>
        </p:txBody>
      </p:sp>
      <p:cxnSp>
        <p:nvCxnSpPr>
          <p:cNvPr id="2" name="Google Shape;273;p29"/>
          <p:cNvCxnSpPr/>
          <p:nvPr/>
        </p:nvCxnSpPr>
        <p:spPr>
          <a:xfrm flipV="true">
            <a:off x="1461770" y="3164205"/>
            <a:ext cx="354330" cy="547370"/>
          </a:xfrm>
          <a:prstGeom prst="straightConnector1">
            <a:avLst/>
          </a:prstGeom>
          <a:noFill/>
          <a:ln w="28575" cap="flat" cmpd="sng">
            <a:solidFill>
              <a:srgbClr val="CFD8DC"/>
            </a:solidFill>
            <a:prstDash val="solid"/>
            <a:round/>
            <a:headEnd type="none" w="med" len="med"/>
            <a:tailEnd type="none" w="med" len="med"/>
          </a:ln>
        </p:spPr>
      </p:cxnSp>
      <p:sp>
        <p:nvSpPr>
          <p:cNvPr id="3" name="Text Box 2"/>
          <p:cNvSpPr txBox="true"/>
          <p:nvPr/>
        </p:nvSpPr>
        <p:spPr>
          <a:xfrm>
            <a:off x="640715" y="3826510"/>
            <a:ext cx="1704340" cy="368300"/>
          </a:xfrm>
          <a:prstGeom prst="rect">
            <a:avLst/>
          </a:prstGeom>
          <a:noFill/>
        </p:spPr>
        <p:txBody>
          <a:bodyPr wrap="square" rtlCol="0">
            <a:spAutoFit/>
          </a:bodyPr>
          <a:p>
            <a:r>
              <a:rPr lang="" altLang="en-US"/>
              <a:t>tkinter, random</a:t>
            </a:r>
            <a:endParaRPr lang="" altLang="en-US"/>
          </a:p>
        </p:txBody>
      </p:sp>
      <p:sp>
        <p:nvSpPr>
          <p:cNvPr id="4" name="Text Box 3"/>
          <p:cNvSpPr txBox="true"/>
          <p:nvPr/>
        </p:nvSpPr>
        <p:spPr>
          <a:xfrm>
            <a:off x="3241675" y="2794000"/>
            <a:ext cx="1539240" cy="1168400"/>
          </a:xfrm>
          <a:prstGeom prst="rect">
            <a:avLst/>
          </a:prstGeom>
          <a:noFill/>
        </p:spPr>
        <p:txBody>
          <a:bodyPr wrap="square" rtlCol="0">
            <a:spAutoFit/>
          </a:bodyPr>
          <a:p>
            <a:pPr algn="ctr"/>
            <a:r>
              <a:rPr lang="" altLang="en-US" sz="1400" b="1">
                <a:latin typeface="Source Sans Pro" charset="0"/>
                <a:cs typeface="Source Sans Pro" charset="0"/>
              </a:rPr>
              <a:t>Defining different functions for various operations</a:t>
            </a:r>
            <a:endParaRPr lang="" altLang="en-US" sz="1400" b="1">
              <a:latin typeface="Source Sans Pro" charset="0"/>
              <a:cs typeface="Source Sans Pro" charset="0"/>
            </a:endParaRPr>
          </a:p>
        </p:txBody>
      </p:sp>
      <p:cxnSp>
        <p:nvCxnSpPr>
          <p:cNvPr id="5" name="Google Shape;272;p29"/>
          <p:cNvCxnSpPr/>
          <p:nvPr/>
        </p:nvCxnSpPr>
        <p:spPr>
          <a:xfrm>
            <a:off x="4892675" y="3963670"/>
            <a:ext cx="937260" cy="153670"/>
          </a:xfrm>
          <a:prstGeom prst="straightConnector1">
            <a:avLst/>
          </a:prstGeom>
          <a:noFill/>
          <a:ln w="9525" cap="flat" cmpd="sng">
            <a:solidFill>
              <a:srgbClr val="CFD8DC"/>
            </a:solidFill>
            <a:prstDash val="solid"/>
            <a:round/>
            <a:headEnd type="none" w="med" len="med"/>
            <a:tailEnd type="none" w="med" len="med"/>
          </a:ln>
        </p:spPr>
      </p:cxnSp>
      <p:sp>
        <p:nvSpPr>
          <p:cNvPr id="6" name="Text Box 5"/>
          <p:cNvSpPr txBox="true"/>
          <p:nvPr/>
        </p:nvSpPr>
        <p:spPr>
          <a:xfrm>
            <a:off x="5829935" y="3962400"/>
            <a:ext cx="1403985" cy="521970"/>
          </a:xfrm>
          <a:prstGeom prst="rect">
            <a:avLst/>
          </a:prstGeom>
          <a:noFill/>
        </p:spPr>
        <p:txBody>
          <a:bodyPr wrap="square" rtlCol="0">
            <a:spAutoFit/>
          </a:bodyPr>
          <a:p>
            <a:r>
              <a:rPr lang="" altLang="en-US" sz="1400"/>
              <a:t>button, click, etc</a:t>
            </a:r>
            <a:endParaRPr lang="" altLang="en-US" sz="1400"/>
          </a:p>
        </p:txBody>
      </p:sp>
      <p:grpSp>
        <p:nvGrpSpPr>
          <p:cNvPr id="818" name="Google Shape;818;p40"/>
          <p:cNvGrpSpPr/>
          <p:nvPr/>
        </p:nvGrpSpPr>
        <p:grpSpPr>
          <a:xfrm>
            <a:off x="2776855" y="317500"/>
            <a:ext cx="608965" cy="624840"/>
            <a:chOff x="6506504" y="937343"/>
            <a:chExt cx="744273" cy="793950"/>
          </a:xfrm>
        </p:grpSpPr>
        <p:sp>
          <p:nvSpPr>
            <p:cNvPr id="819" name="Google Shape;819;p40"/>
            <p:cNvSpPr/>
            <p:nvPr/>
          </p:nvSpPr>
          <p:spPr>
            <a:xfrm>
              <a:off x="6666683" y="1079385"/>
              <a:ext cx="422268" cy="171940"/>
            </a:xfrm>
            <a:custGeom>
              <a:avLst/>
              <a:gdLst/>
              <a:ahLst/>
              <a:cxnLst/>
              <a:rect l="l" t="t" r="r" b="b"/>
              <a:pathLst>
                <a:path w="2085276" h="859701" extrusionOk="false">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false">
              <a:noAutofit/>
            </a:bodyPr>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0" name="Google Shape;820;p40"/>
            <p:cNvSpPr/>
            <p:nvPr/>
          </p:nvSpPr>
          <p:spPr>
            <a:xfrm>
              <a:off x="6664423" y="1259933"/>
              <a:ext cx="427985" cy="171450"/>
            </a:xfrm>
            <a:custGeom>
              <a:avLst/>
              <a:gdLst/>
              <a:ahLst/>
              <a:cxnLst/>
              <a:rect l="l" t="t" r="r" b="b"/>
              <a:pathLst>
                <a:path w="2113506" h="857250" extrusionOk="false">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false">
              <a:noAutofit/>
            </a:bodyPr>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1" name="Google Shape;821;p40"/>
            <p:cNvSpPr/>
            <p:nvPr/>
          </p:nvSpPr>
          <p:spPr>
            <a:xfrm>
              <a:off x="6727642" y="1439988"/>
              <a:ext cx="303068" cy="171348"/>
            </a:xfrm>
            <a:custGeom>
              <a:avLst/>
              <a:gdLst/>
              <a:ahLst/>
              <a:cxnLst/>
              <a:rect l="l" t="t" r="r" b="b"/>
              <a:pathLst>
                <a:path w="1496631" h="856741" extrusionOk="false">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false">
              <a:noAutofit/>
            </a:bodyPr>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22" name="Google Shape;822;p40"/>
            <p:cNvGrpSpPr/>
            <p:nvPr/>
          </p:nvGrpSpPr>
          <p:grpSpPr>
            <a:xfrm>
              <a:off x="6506504" y="937343"/>
              <a:ext cx="744273" cy="793950"/>
              <a:chOff x="6565437" y="1588001"/>
              <a:chExt cx="744273" cy="793950"/>
            </a:xfrm>
          </p:grpSpPr>
          <p:sp>
            <p:nvSpPr>
              <p:cNvPr id="823" name="Google Shape;823;p40"/>
              <p:cNvSpPr/>
              <p:nvPr/>
            </p:nvSpPr>
            <p:spPr>
              <a:xfrm>
                <a:off x="7127411" y="1694452"/>
                <a:ext cx="76068" cy="75403"/>
              </a:xfrm>
              <a:custGeom>
                <a:avLst/>
                <a:gdLst/>
                <a:ahLst/>
                <a:cxnLst/>
                <a:rect l="l" t="t" r="r" b="b"/>
                <a:pathLst>
                  <a:path w="133" h="132" extrusionOk="false">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false">
                <a:noAutofit/>
              </a:bodyPr>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4" name="Google Shape;824;p40"/>
              <p:cNvSpPr/>
              <p:nvPr/>
            </p:nvSpPr>
            <p:spPr>
              <a:xfrm>
                <a:off x="7209689" y="1954149"/>
                <a:ext cx="100020" cy="11976"/>
              </a:xfrm>
              <a:custGeom>
                <a:avLst/>
                <a:gdLst/>
                <a:ahLst/>
                <a:cxnLst/>
                <a:rect l="l" t="t" r="r" b="b"/>
                <a:pathLst>
                  <a:path w="175" h="21" extrusionOk="false">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false">
                <a:noAutofit/>
              </a:bodyPr>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5" name="Google Shape;825;p40"/>
              <p:cNvSpPr/>
              <p:nvPr/>
            </p:nvSpPr>
            <p:spPr>
              <a:xfrm>
                <a:off x="7127411" y="2150197"/>
                <a:ext cx="76068" cy="75625"/>
              </a:xfrm>
              <a:custGeom>
                <a:avLst/>
                <a:gdLst/>
                <a:ahLst/>
                <a:cxnLst/>
                <a:rect l="l" t="t" r="r" b="b"/>
                <a:pathLst>
                  <a:path w="133" h="132" extrusionOk="false">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false">
                <a:noAutofit/>
              </a:bodyPr>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6" name="Google Shape;826;p40"/>
              <p:cNvSpPr/>
              <p:nvPr/>
            </p:nvSpPr>
            <p:spPr>
              <a:xfrm>
                <a:off x="6671888" y="2150863"/>
                <a:ext cx="76068" cy="74960"/>
              </a:xfrm>
              <a:custGeom>
                <a:avLst/>
                <a:gdLst/>
                <a:ahLst/>
                <a:cxnLst/>
                <a:rect l="l" t="t" r="r" b="b"/>
                <a:pathLst>
                  <a:path w="133" h="131" extrusionOk="false">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false">
                <a:noAutofit/>
              </a:bodyPr>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7" name="Google Shape;827;p40"/>
              <p:cNvSpPr/>
              <p:nvPr/>
            </p:nvSpPr>
            <p:spPr>
              <a:xfrm>
                <a:off x="6565437" y="1954593"/>
                <a:ext cx="100020" cy="11976"/>
              </a:xfrm>
              <a:custGeom>
                <a:avLst/>
                <a:gdLst/>
                <a:ahLst/>
                <a:cxnLst/>
                <a:rect l="l" t="t" r="r" b="b"/>
                <a:pathLst>
                  <a:path w="175" h="21" extrusionOk="false">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false">
                <a:noAutofit/>
              </a:bodyPr>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8" name="Google Shape;828;p40"/>
              <p:cNvSpPr/>
              <p:nvPr/>
            </p:nvSpPr>
            <p:spPr>
              <a:xfrm>
                <a:off x="6671888" y="1694896"/>
                <a:ext cx="75403" cy="74960"/>
              </a:xfrm>
              <a:custGeom>
                <a:avLst/>
                <a:gdLst/>
                <a:ahLst/>
                <a:cxnLst/>
                <a:rect l="l" t="t" r="r" b="b"/>
                <a:pathLst>
                  <a:path w="132" h="131" extrusionOk="false">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false">
                <a:noAutofit/>
              </a:bodyPr>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9" name="Google Shape;829;p40"/>
              <p:cNvSpPr/>
              <p:nvPr/>
            </p:nvSpPr>
            <p:spPr>
              <a:xfrm>
                <a:off x="6931363" y="1588001"/>
                <a:ext cx="11976" cy="100020"/>
              </a:xfrm>
              <a:custGeom>
                <a:avLst/>
                <a:gdLst/>
                <a:ahLst/>
                <a:cxnLst/>
                <a:rect l="l" t="t" r="r" b="b"/>
                <a:pathLst>
                  <a:path w="21" h="175" extrusionOk="false">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false">
                <a:noAutofit/>
              </a:bodyPr>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0" name="Google Shape;830;p40"/>
              <p:cNvSpPr/>
              <p:nvPr/>
            </p:nvSpPr>
            <p:spPr>
              <a:xfrm>
                <a:off x="6847311" y="2280157"/>
                <a:ext cx="180080" cy="25726"/>
              </a:xfrm>
              <a:custGeom>
                <a:avLst/>
                <a:gdLst/>
                <a:ahLst/>
                <a:cxnLst/>
                <a:rect l="l" t="t" r="r" b="b"/>
                <a:pathLst>
                  <a:path w="315" h="45" extrusionOk="false">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false">
                <a:noAutofit/>
              </a:bodyPr>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1" name="Google Shape;831;p40"/>
              <p:cNvSpPr/>
              <p:nvPr/>
            </p:nvSpPr>
            <p:spPr>
              <a:xfrm>
                <a:off x="6851968" y="2318524"/>
                <a:ext cx="170766" cy="25726"/>
              </a:xfrm>
              <a:custGeom>
                <a:avLst/>
                <a:gdLst/>
                <a:ahLst/>
                <a:cxnLst/>
                <a:rect l="l" t="t" r="r" b="b"/>
                <a:pathLst>
                  <a:path w="299" h="45" extrusionOk="false">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false">
                <a:noAutofit/>
              </a:bodyPr>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2" name="Google Shape;832;p40"/>
              <p:cNvSpPr/>
              <p:nvPr/>
            </p:nvSpPr>
            <p:spPr>
              <a:xfrm>
                <a:off x="6876364" y="2356225"/>
                <a:ext cx="122419" cy="25726"/>
              </a:xfrm>
              <a:custGeom>
                <a:avLst/>
                <a:gdLst/>
                <a:ahLst/>
                <a:cxnLst/>
                <a:rect l="l" t="t" r="r" b="b"/>
                <a:pathLst>
                  <a:path w="214" h="45" extrusionOk="false">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false">
                <a:noAutofit/>
              </a:bodyPr>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19"/>
          <p:cNvSpPr txBox="true"/>
          <p:nvPr>
            <p:ph type="body" idx="1"/>
          </p:nvPr>
        </p:nvSpPr>
        <p:spPr>
          <a:xfrm>
            <a:off x="671830" y="1487805"/>
            <a:ext cx="3561080" cy="2436495"/>
          </a:xfrm>
          <a:prstGeom prst="rect">
            <a:avLst/>
          </a:prstGeom>
        </p:spPr>
        <p:txBody>
          <a:bodyPr spcFirstLastPara="1" wrap="square" lIns="91425" tIns="91425" rIns="91425" bIns="91425" anchor="t" anchorCtr="false">
            <a:noAutofit/>
          </a:bodyPr>
          <a:lstStyle/>
          <a:p>
            <a:pPr marL="0" lvl="0" indent="0" algn="l" rtl="0">
              <a:spcBef>
                <a:spcPts val="600"/>
              </a:spcBef>
              <a:spcAft>
                <a:spcPts val="0"/>
              </a:spcAft>
              <a:buNone/>
            </a:pPr>
            <a:endParaRPr lang="en-GB"/>
          </a:p>
          <a:p>
            <a:pPr marL="0" lvl="0" indent="0" algn="l" rtl="0">
              <a:spcBef>
                <a:spcPts val="600"/>
              </a:spcBef>
              <a:spcAft>
                <a:spcPts val="0"/>
              </a:spcAft>
              <a:buNone/>
            </a:pPr>
            <a:r>
              <a:rPr lang="en-GB"/>
              <a:t>Tic-Tac-Toe is a very simple two-player game. So only two players can play at a time. This game is also known as a Noughts and Crosses or X's and O's game.</a:t>
            </a:r>
            <a:endParaRPr lang="en-GB"/>
          </a:p>
        </p:txBody>
      </p:sp>
      <p:sp>
        <p:nvSpPr>
          <p:cNvPr id="133" name="Google Shape;133;p19"/>
          <p:cNvSpPr txBox="true"/>
          <p:nvPr>
            <p:ph type="title"/>
          </p:nvPr>
        </p:nvSpPr>
        <p:spPr>
          <a:xfrm>
            <a:off x="786150" y="310343"/>
            <a:ext cx="7571700" cy="702600"/>
          </a:xfrm>
          <a:prstGeom prst="rect">
            <a:avLst/>
          </a:prstGeom>
        </p:spPr>
        <p:txBody>
          <a:bodyPr spcFirstLastPara="1" wrap="square" lIns="91425" tIns="91425" rIns="91425" bIns="91425" anchor="b" anchorCtr="false">
            <a:noAutofit/>
          </a:bodyPr>
          <a:lstStyle/>
          <a:p>
            <a:pPr marL="0" lvl="0" indent="0" algn="l" rtl="0">
              <a:spcBef>
                <a:spcPts val="0"/>
              </a:spcBef>
              <a:spcAft>
                <a:spcPts val="0"/>
              </a:spcAft>
              <a:buNone/>
            </a:pPr>
            <a:r>
              <a:rPr lang="" altLang="en-GB" sz="2400"/>
              <a:t>The Game : </a:t>
            </a:r>
            <a:endParaRPr lang="" altLang="en-GB" sz="2400"/>
          </a:p>
        </p:txBody>
      </p:sp>
      <p:sp>
        <p:nvSpPr>
          <p:cNvPr id="135" name="Google Shape;135;p19"/>
          <p:cNvSpPr txBox="true"/>
          <p:nvPr>
            <p:ph type="sldNum" idx="12"/>
          </p:nvPr>
        </p:nvSpPr>
        <p:spPr>
          <a:xfrm>
            <a:off x="8404384" y="4752074"/>
            <a:ext cx="548700" cy="393600"/>
          </a:xfrm>
          <a:prstGeom prst="rect">
            <a:avLst/>
          </a:prstGeom>
        </p:spPr>
        <p:txBody>
          <a:bodyPr spcFirstLastPara="1" wrap="square" lIns="91425" tIns="91425" rIns="91425" bIns="91425" anchor="t" anchorCtr="false">
            <a:noAutofit/>
          </a:bodyPr>
          <a:lstStyle/>
          <a:p>
            <a:pPr marL="0" lvl="0" indent="0" algn="r" rtl="0">
              <a:spcBef>
                <a:spcPts val="0"/>
              </a:spcBef>
              <a:spcAft>
                <a:spcPts val="0"/>
              </a:spcAft>
              <a:buNone/>
            </a:pPr>
            <a:fld id="{00000000-1234-1234-1234-123412341234}" type="slidenum">
              <a:rPr lang="en-GB"/>
            </a:fld>
            <a:endParaRPr lang="en-GB"/>
          </a:p>
        </p:txBody>
      </p:sp>
      <p:pic>
        <p:nvPicPr>
          <p:cNvPr id="1" name="Picture 0" descr="tic_tac-removebg-preview"/>
          <p:cNvPicPr>
            <a:picLocks noChangeAspect="true"/>
          </p:cNvPicPr>
          <p:nvPr/>
        </p:nvPicPr>
        <p:blipFill>
          <a:blip r:embed="rId1"/>
          <a:stretch>
            <a:fillRect/>
          </a:stretch>
        </p:blipFill>
        <p:spPr>
          <a:xfrm>
            <a:off x="5204460" y="1012825"/>
            <a:ext cx="1536700" cy="1365885"/>
          </a:xfrm>
          <a:prstGeom prst="rect">
            <a:avLst/>
          </a:prstGeom>
        </p:spPr>
      </p:pic>
      <p:pic>
        <p:nvPicPr>
          <p:cNvPr id="378" name="Google Shape;378;p38"/>
          <p:cNvPicPr preferRelativeResize="false"/>
          <p:nvPr/>
        </p:nvPicPr>
        <p:blipFill>
          <a:blip r:embed="rId2"/>
          <a:stretch>
            <a:fillRect/>
          </a:stretch>
        </p:blipFill>
        <p:spPr>
          <a:xfrm>
            <a:off x="2866390" y="310515"/>
            <a:ext cx="770255" cy="722630"/>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83" name="Shape 83"/>
        <p:cNvGrpSpPr/>
        <p:nvPr/>
      </p:nvGrpSpPr>
      <p:grpSpPr>
        <a:xfrm>
          <a:off x="0" y="0"/>
          <a:ext cx="0" cy="0"/>
          <a:chOff x="0" y="0"/>
          <a:chExt cx="0" cy="0"/>
        </a:xfrm>
      </p:grpSpPr>
      <p:sp>
        <p:nvSpPr>
          <p:cNvPr id="85" name="Google Shape;85;p14"/>
          <p:cNvSpPr txBox="true"/>
          <p:nvPr>
            <p:ph type="ctrTitle" idx="4294967295"/>
          </p:nvPr>
        </p:nvSpPr>
        <p:spPr>
          <a:xfrm>
            <a:off x="857250" y="388620"/>
            <a:ext cx="2868295" cy="704850"/>
          </a:xfrm>
          <a:prstGeom prst="rect">
            <a:avLst/>
          </a:prstGeom>
        </p:spPr>
        <p:txBody>
          <a:bodyPr spcFirstLastPara="1" wrap="square" lIns="91425" tIns="91425" rIns="91425" bIns="91425" anchor="b" anchorCtr="false">
            <a:noAutofit/>
          </a:bodyPr>
          <a:lstStyle/>
          <a:p>
            <a:pPr marL="0" lvl="0" indent="0" algn="l" rtl="0">
              <a:spcBef>
                <a:spcPts val="0"/>
              </a:spcBef>
              <a:spcAft>
                <a:spcPts val="0"/>
              </a:spcAft>
              <a:buNone/>
            </a:pPr>
            <a:r>
              <a:rPr lang="" altLang="en-GB" sz="4000" b="1"/>
              <a:t>OUTPUT:</a:t>
            </a:r>
            <a:endParaRPr lang="" altLang="en-GB" sz="4000" b="1"/>
          </a:p>
        </p:txBody>
      </p:sp>
      <p:cxnSp>
        <p:nvCxnSpPr>
          <p:cNvPr id="89" name="Google Shape;89;p14"/>
          <p:cNvCxnSpPr/>
          <p:nvPr/>
        </p:nvCxnSpPr>
        <p:spPr>
          <a:xfrm>
            <a:off x="6694986" y="3935848"/>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9797"/>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4186"/>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true"/>
          <p:nvPr>
            <p:ph type="sldNum" idx="12"/>
          </p:nvPr>
        </p:nvSpPr>
        <p:spPr>
          <a:xfrm>
            <a:off x="8404384" y="4752074"/>
            <a:ext cx="548700" cy="393600"/>
          </a:xfrm>
          <a:prstGeom prst="rect">
            <a:avLst/>
          </a:prstGeom>
        </p:spPr>
        <p:txBody>
          <a:bodyPr spcFirstLastPara="1" wrap="square" lIns="91425" tIns="91425" rIns="91425" bIns="91425" anchor="t" anchorCtr="false">
            <a:noAutofit/>
          </a:bodyPr>
          <a:lstStyle/>
          <a:p>
            <a:pPr marL="0" lvl="0" indent="0" algn="r" rtl="0">
              <a:spcBef>
                <a:spcPts val="0"/>
              </a:spcBef>
              <a:spcAft>
                <a:spcPts val="0"/>
              </a:spcAft>
              <a:buNone/>
            </a:pPr>
            <a:fld id="{00000000-1234-1234-1234-123412341234}" type="slidenum">
              <a:rPr lang="en-GB"/>
            </a:fld>
            <a:endParaRPr lang="en-GB"/>
          </a:p>
        </p:txBody>
      </p:sp>
      <p:sp>
        <p:nvSpPr>
          <p:cNvPr id="560" name="Google Shape;560;p34"/>
          <p:cNvSpPr/>
          <p:nvPr/>
        </p:nvSpPr>
        <p:spPr>
          <a:xfrm>
            <a:off x="3143250" y="956460"/>
            <a:ext cx="4927316" cy="3835972"/>
          </a:xfrm>
          <a:custGeom>
            <a:avLst/>
            <a:gdLst/>
            <a:ahLst/>
            <a:cxnLst/>
            <a:rect l="l" t="t" r="r" b="b"/>
            <a:pathLst>
              <a:path w="143434" h="111665" extrusionOk="false">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false">
            <a:noAutofit/>
          </a:bodyPr>
          <a:p>
            <a:pPr marL="0" lvl="0" indent="0" algn="l" rtl="0">
              <a:spcBef>
                <a:spcPts val="0"/>
              </a:spcBef>
              <a:spcAft>
                <a:spcPts val="0"/>
              </a:spcAft>
              <a:buNone/>
            </a:pPr>
          </a:p>
        </p:txBody>
      </p:sp>
      <p:pic>
        <p:nvPicPr>
          <p:cNvPr id="25" name="Picture 25" descr="tic"/>
          <p:cNvPicPr>
            <a:picLocks noChangeAspect="true"/>
          </p:cNvPicPr>
          <p:nvPr/>
        </p:nvPicPr>
        <p:blipFill>
          <a:blip r:embed="rId2"/>
          <a:stretch>
            <a:fillRect/>
          </a:stretch>
        </p:blipFill>
        <p:spPr>
          <a:xfrm>
            <a:off x="3429635" y="1253490"/>
            <a:ext cx="2757805" cy="2162175"/>
          </a:xfrm>
          <a:prstGeom prst="rect">
            <a:avLst/>
          </a:prstGeom>
        </p:spPr>
      </p:pic>
      <p:pic>
        <p:nvPicPr>
          <p:cNvPr id="26" name="Picture 26" descr="tic_2"/>
          <p:cNvPicPr>
            <a:picLocks noChangeAspect="true"/>
          </p:cNvPicPr>
          <p:nvPr/>
        </p:nvPicPr>
        <p:blipFill>
          <a:blip r:embed="rId3"/>
          <a:stretch>
            <a:fillRect/>
          </a:stretch>
        </p:blipFill>
        <p:spPr>
          <a:xfrm>
            <a:off x="5993765" y="2084070"/>
            <a:ext cx="1460500" cy="979170"/>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3" name="Shape 373"/>
        <p:cNvGrpSpPr/>
        <p:nvPr/>
      </p:nvGrpSpPr>
      <p:grpSpPr>
        <a:xfrm>
          <a:off x="0" y="0"/>
          <a:ext cx="0" cy="0"/>
          <a:chOff x="0" y="0"/>
          <a:chExt cx="0" cy="0"/>
        </a:xfrm>
      </p:grpSpPr>
      <p:sp>
        <p:nvSpPr>
          <p:cNvPr id="374" name="Google Shape;374;p35"/>
          <p:cNvSpPr txBox="true"/>
          <p:nvPr>
            <p:ph type="ctrTitle" idx="4294967295"/>
          </p:nvPr>
        </p:nvSpPr>
        <p:spPr>
          <a:xfrm>
            <a:off x="752475" y="802005"/>
            <a:ext cx="4062730" cy="1159510"/>
          </a:xfrm>
          <a:prstGeom prst="rect">
            <a:avLst/>
          </a:prstGeom>
        </p:spPr>
        <p:txBody>
          <a:bodyPr spcFirstLastPara="1" wrap="square" lIns="91425" tIns="91425" rIns="91425" bIns="91425" anchor="b" anchorCtr="false">
            <a:noAutofit/>
          </a:bodyPr>
          <a:lstStyle/>
          <a:p>
            <a:pPr marL="0" lvl="0" indent="0" algn="l" rtl="0">
              <a:spcBef>
                <a:spcPts val="0"/>
              </a:spcBef>
              <a:spcAft>
                <a:spcPts val="0"/>
              </a:spcAft>
              <a:buNone/>
            </a:pPr>
            <a:r>
              <a:rPr lang="en-GB" sz="6000" b="1"/>
              <a:t>Thanks!</a:t>
            </a:r>
            <a:endParaRPr sz="6000" b="1"/>
          </a:p>
        </p:txBody>
      </p:sp>
      <p:sp>
        <p:nvSpPr>
          <p:cNvPr id="375" name="Google Shape;375;p35"/>
          <p:cNvSpPr txBox="true"/>
          <p:nvPr>
            <p:ph type="subTitle" idx="4294967295"/>
          </p:nvPr>
        </p:nvSpPr>
        <p:spPr>
          <a:xfrm>
            <a:off x="752475" y="2578100"/>
            <a:ext cx="3900170" cy="784860"/>
          </a:xfrm>
          <a:prstGeom prst="rect">
            <a:avLst/>
          </a:prstGeom>
        </p:spPr>
        <p:txBody>
          <a:bodyPr spcFirstLastPara="1" wrap="square" lIns="91425" tIns="91425" rIns="91425" bIns="91425" anchor="t" anchorCtr="false">
            <a:noAutofit/>
          </a:bodyPr>
          <a:lstStyle/>
          <a:p>
            <a:pPr marL="0" lvl="0" indent="0" algn="l" rtl="0">
              <a:spcBef>
                <a:spcPts val="600"/>
              </a:spcBef>
              <a:spcAft>
                <a:spcPts val="0"/>
              </a:spcAft>
              <a:buNone/>
            </a:pPr>
            <a:r>
              <a:rPr lang="en-GB" sz="3600" b="1"/>
              <a:t>Any questions?</a:t>
            </a:r>
            <a:endParaRPr sz="3600" b="1"/>
          </a:p>
        </p:txBody>
      </p:sp>
      <p:sp>
        <p:nvSpPr>
          <p:cNvPr id="377" name="Google Shape;377;p35"/>
          <p:cNvSpPr txBox="true"/>
          <p:nvPr>
            <p:ph type="sldNum" idx="12"/>
          </p:nvPr>
        </p:nvSpPr>
        <p:spPr>
          <a:xfrm>
            <a:off x="8404384" y="4752074"/>
            <a:ext cx="548700" cy="393600"/>
          </a:xfrm>
          <a:prstGeom prst="rect">
            <a:avLst/>
          </a:prstGeom>
        </p:spPr>
        <p:txBody>
          <a:bodyPr spcFirstLastPara="1" wrap="square" lIns="91425" tIns="91425" rIns="91425" bIns="91425" anchor="t" anchorCtr="false">
            <a:noAutofit/>
          </a:bodyPr>
          <a:lstStyle/>
          <a:p>
            <a:pPr marL="0" lvl="0" indent="0" algn="r" rtl="0">
              <a:spcBef>
                <a:spcPts val="0"/>
              </a:spcBef>
              <a:spcAft>
                <a:spcPts val="0"/>
              </a:spcAft>
              <a:buNone/>
            </a:pPr>
            <a:fld id="{00000000-1234-1234-1234-123412341234}" type="slidenum">
              <a:rPr lang="en-GB"/>
            </a:fld>
            <a:endParaRPr lang="en-GB"/>
          </a:p>
        </p:txBody>
      </p:sp>
      <p:grpSp>
        <p:nvGrpSpPr>
          <p:cNvPr id="531" name="Google Shape;531;p39"/>
          <p:cNvGrpSpPr/>
          <p:nvPr/>
        </p:nvGrpSpPr>
        <p:grpSpPr>
          <a:xfrm>
            <a:off x="4264025" y="1074420"/>
            <a:ext cx="788035" cy="615315"/>
            <a:chOff x="5975075" y="2327500"/>
            <a:chExt cx="420100" cy="388350"/>
          </a:xfrm>
        </p:grpSpPr>
        <p:sp>
          <p:nvSpPr>
            <p:cNvPr id="532" name="Google Shape;532;p39"/>
            <p:cNvSpPr/>
            <p:nvPr/>
          </p:nvSpPr>
          <p:spPr>
            <a:xfrm>
              <a:off x="5975075" y="2474650"/>
              <a:ext cx="98325" cy="220450"/>
            </a:xfrm>
            <a:custGeom>
              <a:avLst/>
              <a:gdLst/>
              <a:ahLst/>
              <a:cxnLst/>
              <a:rect l="l" t="t" r="r" b="b"/>
              <a:pathLst>
                <a:path w="3933" h="8818" extrusionOk="false">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lt1"/>
            </a:solidFill>
            <a:ln>
              <a:noFill/>
            </a:ln>
          </p:spPr>
          <p:txBody>
            <a:bodyPr spcFirstLastPara="1" wrap="square" lIns="91425" tIns="91425" rIns="91425" bIns="91425" anchor="ctr" anchorCtr="false">
              <a:noAutofit/>
            </a:bodyPr>
            <a:p>
              <a:pPr marL="0" lvl="0" indent="0" algn="l" rtl="0">
                <a:spcBef>
                  <a:spcPts val="0"/>
                </a:spcBef>
                <a:spcAft>
                  <a:spcPts val="0"/>
                </a:spcAft>
                <a:buNone/>
              </a:pPr>
            </a:p>
          </p:txBody>
        </p:sp>
        <p:sp>
          <p:nvSpPr>
            <p:cNvPr id="533" name="Google Shape;533;p39"/>
            <p:cNvSpPr/>
            <p:nvPr/>
          </p:nvSpPr>
          <p:spPr>
            <a:xfrm>
              <a:off x="6088025" y="2327500"/>
              <a:ext cx="307150" cy="388350"/>
            </a:xfrm>
            <a:custGeom>
              <a:avLst/>
              <a:gdLst/>
              <a:ahLst/>
              <a:cxnLst/>
              <a:rect l="l" t="t" r="r" b="b"/>
              <a:pathLst>
                <a:path w="12286" h="15534" extrusionOk="false">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false">
              <a:noAutofit/>
            </a:bodyPr>
            <a:p>
              <a:pPr marL="0" lvl="0" indent="0" algn="l" rtl="0">
                <a:spcBef>
                  <a:spcPts val="0"/>
                </a:spcBef>
                <a:spcAft>
                  <a:spcPts val="0"/>
                </a:spcAft>
                <a:buNone/>
              </a:pPr>
            </a:p>
          </p:txBody>
        </p:sp>
      </p:grpSp>
    </p:spTree>
  </p:cSld>
  <p:clrMapOvr>
    <a:masterClrMapping/>
  </p:clrMapOvr>
  <p:transition>
    <p:fade thruBlk="1"/>
  </p:transition>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1016</Words>
  <Application>WPS Presentation</Application>
  <PresentationFormat>宽屏</PresentationFormat>
  <Paragraphs>50</Paragraphs>
  <Slides>7</Slides>
  <Notes>0</Notes>
  <HiddenSlides>0</HiddenSlides>
  <MMClips>0</MMClips>
  <ScaleCrop>false</ScaleCrop>
  <HeadingPairs>
    <vt:vector size="6" baseType="variant">
      <vt:variant>
        <vt:lpstr>已用的字体</vt:lpstr>
      </vt:variant>
      <vt:variant>
        <vt:i4>46</vt:i4>
      </vt:variant>
      <vt:variant>
        <vt:lpstr>主题</vt:lpstr>
      </vt:variant>
      <vt:variant>
        <vt:i4>2</vt:i4>
      </vt:variant>
      <vt:variant>
        <vt:lpstr>幻灯片标题</vt:lpstr>
      </vt:variant>
      <vt:variant>
        <vt:i4>7</vt:i4>
      </vt:variant>
    </vt:vector>
  </HeadingPairs>
  <TitlesOfParts>
    <vt:vector size="55" baseType="lpstr">
      <vt:lpstr>Arial</vt:lpstr>
      <vt:lpstr>SimSun</vt:lpstr>
      <vt:lpstr>Wingdings</vt:lpstr>
      <vt:lpstr>Arial Black</vt:lpstr>
      <vt:lpstr>微软雅黑</vt:lpstr>
      <vt:lpstr>Arial Unicode MS</vt:lpstr>
      <vt:lpstr>SimSun</vt:lpstr>
      <vt:lpstr>Droid Sans Fallback</vt:lpstr>
      <vt:lpstr>Arial</vt:lpstr>
      <vt:lpstr>Roboto Slab</vt:lpstr>
      <vt:lpstr>Source Sans Pro</vt:lpstr>
      <vt:lpstr>Times New Roman</vt:lpstr>
      <vt:lpstr>Bitstream Charter</vt:lpstr>
      <vt:lpstr>Andale Mono</vt:lpstr>
      <vt:lpstr>C059</vt:lpstr>
      <vt:lpstr>Bitstream Vera Sans</vt:lpstr>
      <vt:lpstr>Comic Sans MS</vt:lpstr>
      <vt:lpstr>D050000L</vt:lpstr>
      <vt:lpstr>DejaVu Sans Mono</vt:lpstr>
      <vt:lpstr>Fira Code</vt:lpstr>
      <vt:lpstr>Roboto Slab</vt:lpstr>
      <vt:lpstr>Bitstream Vera Serif</vt:lpstr>
      <vt:lpstr>Cantarell</vt:lpstr>
      <vt:lpstr>Cantarell Thin</vt:lpstr>
      <vt:lpstr>Courier New</vt:lpstr>
      <vt:lpstr>Fira Code Medium</vt:lpstr>
      <vt:lpstr>Fira Code Light</vt:lpstr>
      <vt:lpstr>DejaVu Serif</vt:lpstr>
      <vt:lpstr>Impact</vt:lpstr>
      <vt:lpstr>Hack</vt:lpstr>
      <vt:lpstr>Georgia</vt:lpstr>
      <vt:lpstr>Fira Code Retina</vt:lpstr>
      <vt:lpstr>Lato Black</vt:lpstr>
      <vt:lpstr>MT Extra</vt:lpstr>
      <vt:lpstr>MathJax_Fraktur</vt:lpstr>
      <vt:lpstr>MathJax_SansSerif</vt:lpstr>
      <vt:lpstr>MathJax_Vector</vt:lpstr>
      <vt:lpstr>MathJax_Size4</vt:lpstr>
      <vt:lpstr>Nimbus Roman No9 L</vt:lpstr>
      <vt:lpstr>Nimbus Roman</vt:lpstr>
      <vt:lpstr>Noto Color Emoji</vt:lpstr>
      <vt:lpstr>Nimbus Sans L</vt:lpstr>
      <vt:lpstr>Nimbus Sans</vt:lpstr>
      <vt:lpstr>Source Sans Pro</vt:lpstr>
      <vt:lpstr>Calibri</vt:lpstr>
      <vt:lpstr>Trebuchet MS</vt:lpstr>
      <vt:lpstr>Cordelia template</vt:lpstr>
      <vt:lpstr>1_Cordelia template</vt:lpstr>
      <vt:lpstr>This is your presentation title</vt:lpstr>
      <vt:lpstr>You can also split your content</vt:lpstr>
      <vt:lpstr>You can also split your content</vt:lpstr>
      <vt:lpstr>Our process is easy</vt:lpstr>
      <vt:lpstr>You can also split your content</vt:lpstr>
      <vt:lpstr>Hello!</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root</dc:creator>
  <cp:lastModifiedBy>root</cp:lastModifiedBy>
  <cp:revision>59</cp:revision>
  <dcterms:created xsi:type="dcterms:W3CDTF">2020-11-29T12:51:01Z</dcterms:created>
  <dcterms:modified xsi:type="dcterms:W3CDTF">2020-11-29T12:51:01Z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