
<file path=[Content_Types].xml><?xml version="1.0" encoding="utf-8"?>
<Types xmlns="http://schemas.openxmlformats.org/package/2006/content-types">
  <Default Extension="fntdata" ContentType="application/x-fontdata"/>
  <Default Extension="gif" ContentType="image/gi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93" r:id="rId7"/>
    <p:sldId id="298" r:id="rId8"/>
    <p:sldId id="294" r:id="rId9"/>
    <p:sldId id="295" r:id="rId10"/>
    <p:sldId id="296" r:id="rId11"/>
    <p:sldId id="297" r:id="rId12"/>
    <p:sldId id="274" r:id="rId13"/>
  </p:sldIdLst>
  <p:sldSz cx="9144000" cy="5143500" type="screen16x9"/>
  <p:notesSz cx="6858000" cy="9144000"/>
  <p:embeddedFontLst>
    <p:embeddedFont>
      <p:font typeface="Bahnschrift Condensed" panose="020B0502040204020203" pitchFamily="34" charset="0"/>
      <p:regular r:id="rId15"/>
      <p:bold r:id="rId16"/>
    </p:embeddedFont>
    <p:embeddedFont>
      <p:font typeface="Bahnschrift SemiBold" panose="020B0502040204020203" pitchFamily="34" charset="0"/>
      <p:bold r:id="rId17"/>
    </p:embeddedFont>
    <p:embeddedFont>
      <p:font typeface="Bree Serif" panose="020B0604020202020204" charset="0"/>
      <p:regular r:id="rId18"/>
    </p:embeddedFont>
    <p:embeddedFont>
      <p:font typeface="Oswald" panose="020B0604020202020204" charset="0"/>
      <p:regular r:id="rId19"/>
      <p:bold r:id="rId20"/>
    </p:embeddedFont>
    <p:embeddedFont>
      <p:font typeface="Rajdhani" panose="020B0604020202020204" charset="0"/>
      <p:regular r:id="rId21"/>
      <p:bold r:id="rId22"/>
    </p:embeddedFont>
    <p:embeddedFont>
      <p:font typeface="Roboto Black" panose="020B0604020202020204" charset="0"/>
      <p:bold r:id="rId23"/>
      <p:boldItalic r:id="rId24"/>
    </p:embeddedFont>
    <p:embeddedFont>
      <p:font typeface="Roboto Light" panose="020B0604020202020204" charset="0"/>
      <p:regular r:id="rId25"/>
      <p:bold r:id="rId26"/>
      <p:italic r:id="rId27"/>
      <p:boldItalic r:id="rId28"/>
    </p:embeddedFont>
    <p:embeddedFont>
      <p:font typeface="Roboto Medium" panose="020B0604020202020204" charset="0"/>
      <p:regular r:id="rId29"/>
      <p:bold r:id="rId30"/>
      <p:italic r:id="rId31"/>
      <p:boldItalic r:id="rId32"/>
    </p:embeddedFont>
    <p:embeddedFont>
      <p:font typeface="Roboto Mono Regular" panose="020B0604020202020204" charset="0"/>
      <p:regular r:id="rId33"/>
      <p:bold r:id="rId34"/>
      <p:italic r:id="rId35"/>
      <p:boldItalic r:id="rId36"/>
    </p:embeddedFont>
    <p:embeddedFont>
      <p:font typeface="Roboto Thin" panose="020B0604020202020204" charset="0"/>
      <p:regular r:id="rId37"/>
      <p:bold r:id="rId38"/>
      <p:italic r:id="rId39"/>
      <p:boldItalic r:id="rId40"/>
    </p:embeddedFont>
    <p:embeddedFont>
      <p:font typeface="Teko SemiBold" panose="02000000000000000000" pitchFamily="2" charset="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60"/>
  </p:normalViewPr>
  <p:slideViewPr>
    <p:cSldViewPr snapToGrid="0">
      <p:cViewPr varScale="1">
        <p:scale>
          <a:sx n="90" d="100"/>
          <a:sy n="90" d="100"/>
        </p:scale>
        <p:origin x="8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accent1"/>
                </a:solidFill>
              </a:rPr>
              <a:t>Product Price </a:t>
            </a:r>
            <a:br>
              <a:rPr lang="en-IN" dirty="0">
                <a:solidFill>
                  <a:schemeClr val="accent1"/>
                </a:solidFill>
              </a:rPr>
            </a:br>
            <a:r>
              <a:rPr lang="en-IN" dirty="0">
                <a:solidFill>
                  <a:schemeClr val="accent1"/>
                </a:solidFill>
              </a:rPr>
              <a:t>Tracker</a:t>
            </a:r>
            <a:endParaRPr dirty="0">
              <a:solidFill>
                <a:schemeClr val="accent1"/>
              </a:solidFill>
            </a:endParaRPr>
          </a:p>
        </p:txBody>
      </p:sp>
      <p:sp>
        <p:nvSpPr>
          <p:cNvPr id="106" name="Google Shape;106;p20"/>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Modern way to track your Wishlist</a:t>
            </a:r>
            <a:endParaRPr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92;p38">
            <a:extLst>
              <a:ext uri="{FF2B5EF4-FFF2-40B4-BE49-F238E27FC236}">
                <a16:creationId xmlns:a16="http://schemas.microsoft.com/office/drawing/2014/main" id="{E183E9A0-8C82-43AC-95B8-827674AD09B0}"/>
              </a:ext>
            </a:extLst>
          </p:cNvPr>
          <p:cNvSpPr txBox="1">
            <a:spLocks/>
          </p:cNvSpPr>
          <p:nvPr/>
        </p:nvSpPr>
        <p:spPr>
          <a:xfrm>
            <a:off x="3016712" y="111555"/>
            <a:ext cx="496757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dirty="0"/>
              <a:t>SOME LIMITTIONS</a:t>
            </a:r>
          </a:p>
        </p:txBody>
      </p:sp>
      <p:grpSp>
        <p:nvGrpSpPr>
          <p:cNvPr id="6" name="Google Shape;9607;p74">
            <a:extLst>
              <a:ext uri="{FF2B5EF4-FFF2-40B4-BE49-F238E27FC236}">
                <a16:creationId xmlns:a16="http://schemas.microsoft.com/office/drawing/2014/main" id="{9F50D19C-0540-4936-ABAA-B004F98ECA56}"/>
              </a:ext>
            </a:extLst>
          </p:cNvPr>
          <p:cNvGrpSpPr/>
          <p:nvPr/>
        </p:nvGrpSpPr>
        <p:grpSpPr>
          <a:xfrm>
            <a:off x="3162300" y="638702"/>
            <a:ext cx="3105150" cy="45719"/>
            <a:chOff x="3200660" y="2180272"/>
            <a:chExt cx="2563824" cy="378237"/>
          </a:xfrm>
        </p:grpSpPr>
        <p:sp>
          <p:nvSpPr>
            <p:cNvPr id="7" name="Google Shape;9608;p74">
              <a:extLst>
                <a:ext uri="{FF2B5EF4-FFF2-40B4-BE49-F238E27FC236}">
                  <a16:creationId xmlns:a16="http://schemas.microsoft.com/office/drawing/2014/main" id="{9DB2B8D6-9A7A-4787-A43C-D77E21E1994C}"/>
                </a:ext>
              </a:extLst>
            </p:cNvPr>
            <p:cNvSpPr/>
            <p:nvPr/>
          </p:nvSpPr>
          <p:spPr>
            <a:xfrm>
              <a:off x="3200660" y="2180272"/>
              <a:ext cx="108240" cy="378237"/>
            </a:xfrm>
            <a:custGeom>
              <a:avLst/>
              <a:gdLst/>
              <a:ahLst/>
              <a:cxnLst/>
              <a:rect l="l" t="t" r="r" b="b"/>
              <a:pathLst>
                <a:path w="8543" h="37890" extrusionOk="0">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609;p74">
              <a:extLst>
                <a:ext uri="{FF2B5EF4-FFF2-40B4-BE49-F238E27FC236}">
                  <a16:creationId xmlns:a16="http://schemas.microsoft.com/office/drawing/2014/main" id="{866D4CAD-A155-47A9-8C00-EA2B98EA7CB1}"/>
                </a:ext>
              </a:extLst>
            </p:cNvPr>
            <p:cNvSpPr/>
            <p:nvPr/>
          </p:nvSpPr>
          <p:spPr>
            <a:xfrm>
              <a:off x="3345104" y="2180272"/>
              <a:ext cx="108240" cy="378237"/>
            </a:xfrm>
            <a:custGeom>
              <a:avLst/>
              <a:gdLst/>
              <a:ahLst/>
              <a:cxnLst/>
              <a:rect l="l" t="t" r="r" b="b"/>
              <a:pathLst>
                <a:path w="8543" h="37890" extrusionOk="0">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10;p74">
              <a:extLst>
                <a:ext uri="{FF2B5EF4-FFF2-40B4-BE49-F238E27FC236}">
                  <a16:creationId xmlns:a16="http://schemas.microsoft.com/office/drawing/2014/main" id="{2719F025-5CDD-44DE-A62B-C7BD0CD03D06}"/>
                </a:ext>
              </a:extLst>
            </p:cNvPr>
            <p:cNvSpPr/>
            <p:nvPr/>
          </p:nvSpPr>
          <p:spPr>
            <a:xfrm>
              <a:off x="3489548" y="2180272"/>
              <a:ext cx="108240" cy="378237"/>
            </a:xfrm>
            <a:custGeom>
              <a:avLst/>
              <a:gdLst/>
              <a:ahLst/>
              <a:cxnLst/>
              <a:rect l="l" t="t" r="r" b="b"/>
              <a:pathLst>
                <a:path w="8543" h="37890" extrusionOk="0">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11;p74">
              <a:extLst>
                <a:ext uri="{FF2B5EF4-FFF2-40B4-BE49-F238E27FC236}">
                  <a16:creationId xmlns:a16="http://schemas.microsoft.com/office/drawing/2014/main" id="{E212CD19-0288-47DA-8D8F-3C2D95975597}"/>
                </a:ext>
              </a:extLst>
            </p:cNvPr>
            <p:cNvSpPr/>
            <p:nvPr/>
          </p:nvSpPr>
          <p:spPr>
            <a:xfrm>
              <a:off x="3633992" y="2180272"/>
              <a:ext cx="108252" cy="378237"/>
            </a:xfrm>
            <a:custGeom>
              <a:avLst/>
              <a:gdLst/>
              <a:ahLst/>
              <a:cxnLst/>
              <a:rect l="l" t="t" r="r" b="b"/>
              <a:pathLst>
                <a:path w="8544" h="37890" extrusionOk="0">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12;p74">
              <a:extLst>
                <a:ext uri="{FF2B5EF4-FFF2-40B4-BE49-F238E27FC236}">
                  <a16:creationId xmlns:a16="http://schemas.microsoft.com/office/drawing/2014/main" id="{F932BDF0-B31A-4EDA-B3AE-BB67BBF79807}"/>
                </a:ext>
              </a:extLst>
            </p:cNvPr>
            <p:cNvSpPr/>
            <p:nvPr/>
          </p:nvSpPr>
          <p:spPr>
            <a:xfrm>
              <a:off x="3778448" y="2180272"/>
              <a:ext cx="108240" cy="378097"/>
            </a:xfrm>
            <a:custGeom>
              <a:avLst/>
              <a:gdLst/>
              <a:ahLst/>
              <a:cxnLst/>
              <a:rect l="l" t="t" r="r" b="b"/>
              <a:pathLst>
                <a:path w="8543" h="37876" extrusionOk="0">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13;p74">
              <a:extLst>
                <a:ext uri="{FF2B5EF4-FFF2-40B4-BE49-F238E27FC236}">
                  <a16:creationId xmlns:a16="http://schemas.microsoft.com/office/drawing/2014/main" id="{D6FA3197-DCAF-4F32-B4D3-62C4520BDBC1}"/>
                </a:ext>
              </a:extLst>
            </p:cNvPr>
            <p:cNvSpPr/>
            <p:nvPr/>
          </p:nvSpPr>
          <p:spPr>
            <a:xfrm>
              <a:off x="3922892" y="2180272"/>
              <a:ext cx="108240" cy="378237"/>
            </a:xfrm>
            <a:custGeom>
              <a:avLst/>
              <a:gdLst/>
              <a:ahLst/>
              <a:cxnLst/>
              <a:rect l="l" t="t" r="r" b="b"/>
              <a:pathLst>
                <a:path w="8543" h="37890" extrusionOk="0">
                  <a:moveTo>
                    <a:pt x="607" y="1"/>
                  </a:moveTo>
                  <a:cubicBezTo>
                    <a:pt x="276" y="1"/>
                    <a:pt x="0" y="277"/>
                    <a:pt x="0" y="607"/>
                  </a:cubicBezTo>
                  <a:lnTo>
                    <a:pt x="0" y="37270"/>
                  </a:lnTo>
                  <a:cubicBezTo>
                    <a:pt x="0" y="37614"/>
                    <a:pt x="276" y="37890"/>
                    <a:pt x="607" y="37890"/>
                  </a:cubicBezTo>
                  <a:lnTo>
                    <a:pt x="7923" y="37890"/>
                  </a:lnTo>
                  <a:cubicBezTo>
                    <a:pt x="8267" y="37890"/>
                    <a:pt x="8543" y="37614"/>
                    <a:pt x="8543" y="37270"/>
                  </a:cubicBezTo>
                  <a:lnTo>
                    <a:pt x="8543" y="607"/>
                  </a:lnTo>
                  <a:cubicBezTo>
                    <a:pt x="8543" y="277"/>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614;p74">
              <a:extLst>
                <a:ext uri="{FF2B5EF4-FFF2-40B4-BE49-F238E27FC236}">
                  <a16:creationId xmlns:a16="http://schemas.microsoft.com/office/drawing/2014/main" id="{E0A71FBF-81DA-4775-AABC-496C2EB28FD8}"/>
                </a:ext>
              </a:extLst>
            </p:cNvPr>
            <p:cNvSpPr/>
            <p:nvPr/>
          </p:nvSpPr>
          <p:spPr>
            <a:xfrm>
              <a:off x="4067336" y="2180272"/>
              <a:ext cx="108240" cy="378237"/>
            </a:xfrm>
            <a:custGeom>
              <a:avLst/>
              <a:gdLst/>
              <a:ahLst/>
              <a:cxnLst/>
              <a:rect l="l" t="t" r="r" b="b"/>
              <a:pathLst>
                <a:path w="8543" h="37890" extrusionOk="0">
                  <a:moveTo>
                    <a:pt x="607" y="1"/>
                  </a:moveTo>
                  <a:cubicBezTo>
                    <a:pt x="262" y="1"/>
                    <a:pt x="1" y="263"/>
                    <a:pt x="1" y="607"/>
                  </a:cubicBezTo>
                  <a:lnTo>
                    <a:pt x="1" y="37270"/>
                  </a:lnTo>
                  <a:cubicBezTo>
                    <a:pt x="1"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615;p74">
              <a:extLst>
                <a:ext uri="{FF2B5EF4-FFF2-40B4-BE49-F238E27FC236}">
                  <a16:creationId xmlns:a16="http://schemas.microsoft.com/office/drawing/2014/main" id="{D5EEC63E-EB92-459A-91E8-178F6D99C9A0}"/>
                </a:ext>
              </a:extLst>
            </p:cNvPr>
            <p:cNvSpPr/>
            <p:nvPr/>
          </p:nvSpPr>
          <p:spPr>
            <a:xfrm>
              <a:off x="4211780" y="2180272"/>
              <a:ext cx="108252" cy="378237"/>
            </a:xfrm>
            <a:custGeom>
              <a:avLst/>
              <a:gdLst/>
              <a:ahLst/>
              <a:cxnLst/>
              <a:rect l="l" t="t" r="r" b="b"/>
              <a:pathLst>
                <a:path w="8544" h="37890" extrusionOk="0">
                  <a:moveTo>
                    <a:pt x="621" y="1"/>
                  </a:moveTo>
                  <a:cubicBezTo>
                    <a:pt x="276" y="1"/>
                    <a:pt x="1" y="277"/>
                    <a:pt x="1" y="607"/>
                  </a:cubicBezTo>
                  <a:lnTo>
                    <a:pt x="1" y="37270"/>
                  </a:lnTo>
                  <a:cubicBezTo>
                    <a:pt x="1" y="37614"/>
                    <a:pt x="276" y="37890"/>
                    <a:pt x="621" y="37890"/>
                  </a:cubicBezTo>
                  <a:lnTo>
                    <a:pt x="7937" y="37890"/>
                  </a:lnTo>
                  <a:cubicBezTo>
                    <a:pt x="8281" y="37890"/>
                    <a:pt x="8543" y="37614"/>
                    <a:pt x="8543" y="37270"/>
                  </a:cubicBezTo>
                  <a:lnTo>
                    <a:pt x="8543" y="607"/>
                  </a:lnTo>
                  <a:cubicBezTo>
                    <a:pt x="8543" y="277"/>
                    <a:pt x="8281" y="1"/>
                    <a:pt x="7937"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16;p74">
              <a:extLst>
                <a:ext uri="{FF2B5EF4-FFF2-40B4-BE49-F238E27FC236}">
                  <a16:creationId xmlns:a16="http://schemas.microsoft.com/office/drawing/2014/main" id="{53653BA0-B1AA-4C5D-8C1F-421AF9F5E5A5}"/>
                </a:ext>
              </a:extLst>
            </p:cNvPr>
            <p:cNvSpPr/>
            <p:nvPr/>
          </p:nvSpPr>
          <p:spPr>
            <a:xfrm>
              <a:off x="4356236" y="2180272"/>
              <a:ext cx="108240" cy="378097"/>
            </a:xfrm>
            <a:custGeom>
              <a:avLst/>
              <a:gdLst/>
              <a:ahLst/>
              <a:cxnLst/>
              <a:rect l="l" t="t" r="r" b="b"/>
              <a:pathLst>
                <a:path w="8543" h="37876" extrusionOk="0">
                  <a:moveTo>
                    <a:pt x="620" y="1"/>
                  </a:moveTo>
                  <a:cubicBezTo>
                    <a:pt x="276" y="1"/>
                    <a:pt x="0" y="263"/>
                    <a:pt x="0" y="607"/>
                  </a:cubicBezTo>
                  <a:lnTo>
                    <a:pt x="0" y="37270"/>
                  </a:lnTo>
                  <a:cubicBezTo>
                    <a:pt x="0" y="37614"/>
                    <a:pt x="276" y="37876"/>
                    <a:pt x="620" y="37876"/>
                  </a:cubicBezTo>
                  <a:lnTo>
                    <a:pt x="7936" y="37876"/>
                  </a:lnTo>
                  <a:cubicBezTo>
                    <a:pt x="8267" y="37876"/>
                    <a:pt x="8542" y="37614"/>
                    <a:pt x="8542" y="37270"/>
                  </a:cubicBezTo>
                  <a:lnTo>
                    <a:pt x="8542" y="607"/>
                  </a:lnTo>
                  <a:cubicBezTo>
                    <a:pt x="8542"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17;p74">
              <a:extLst>
                <a:ext uri="{FF2B5EF4-FFF2-40B4-BE49-F238E27FC236}">
                  <a16:creationId xmlns:a16="http://schemas.microsoft.com/office/drawing/2014/main" id="{B1E00FF1-A62C-460A-8A60-B3313764F4FD}"/>
                </a:ext>
              </a:extLst>
            </p:cNvPr>
            <p:cNvSpPr/>
            <p:nvPr/>
          </p:nvSpPr>
          <p:spPr>
            <a:xfrm>
              <a:off x="4500680" y="2180272"/>
              <a:ext cx="108240" cy="378237"/>
            </a:xfrm>
            <a:custGeom>
              <a:avLst/>
              <a:gdLst/>
              <a:ahLst/>
              <a:cxnLst/>
              <a:rect l="l" t="t" r="r" b="b"/>
              <a:pathLst>
                <a:path w="8543" h="37890" extrusionOk="0">
                  <a:moveTo>
                    <a:pt x="606" y="1"/>
                  </a:moveTo>
                  <a:cubicBezTo>
                    <a:pt x="276" y="1"/>
                    <a:pt x="0" y="277"/>
                    <a:pt x="0" y="607"/>
                  </a:cubicBezTo>
                  <a:lnTo>
                    <a:pt x="0" y="37270"/>
                  </a:lnTo>
                  <a:cubicBezTo>
                    <a:pt x="0" y="37614"/>
                    <a:pt x="276" y="37890"/>
                    <a:pt x="606" y="37890"/>
                  </a:cubicBezTo>
                  <a:lnTo>
                    <a:pt x="7936" y="37890"/>
                  </a:lnTo>
                  <a:cubicBezTo>
                    <a:pt x="8267" y="37890"/>
                    <a:pt x="8542" y="37614"/>
                    <a:pt x="8542" y="37270"/>
                  </a:cubicBezTo>
                  <a:lnTo>
                    <a:pt x="8542" y="607"/>
                  </a:lnTo>
                  <a:cubicBezTo>
                    <a:pt x="8542" y="277"/>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18;p74">
              <a:extLst>
                <a:ext uri="{FF2B5EF4-FFF2-40B4-BE49-F238E27FC236}">
                  <a16:creationId xmlns:a16="http://schemas.microsoft.com/office/drawing/2014/main" id="{06CCEF0A-9A23-41B2-92E0-4606319F6023}"/>
                </a:ext>
              </a:extLst>
            </p:cNvPr>
            <p:cNvSpPr/>
            <p:nvPr/>
          </p:nvSpPr>
          <p:spPr>
            <a:xfrm>
              <a:off x="4645124" y="2180272"/>
              <a:ext cx="108240" cy="378097"/>
            </a:xfrm>
            <a:custGeom>
              <a:avLst/>
              <a:gdLst/>
              <a:ahLst/>
              <a:cxnLst/>
              <a:rect l="l" t="t" r="r" b="b"/>
              <a:pathLst>
                <a:path w="8543" h="37876" extrusionOk="0">
                  <a:moveTo>
                    <a:pt x="607" y="1"/>
                  </a:moveTo>
                  <a:cubicBezTo>
                    <a:pt x="276" y="1"/>
                    <a:pt x="0" y="263"/>
                    <a:pt x="0" y="607"/>
                  </a:cubicBezTo>
                  <a:lnTo>
                    <a:pt x="0" y="37270"/>
                  </a:lnTo>
                  <a:cubicBezTo>
                    <a:pt x="0" y="37614"/>
                    <a:pt x="276" y="37876"/>
                    <a:pt x="607" y="37876"/>
                  </a:cubicBezTo>
                  <a:lnTo>
                    <a:pt x="7936" y="37876"/>
                  </a:lnTo>
                  <a:cubicBezTo>
                    <a:pt x="8267" y="37876"/>
                    <a:pt x="8543" y="37614"/>
                    <a:pt x="8543" y="37270"/>
                  </a:cubicBezTo>
                  <a:lnTo>
                    <a:pt x="8543" y="607"/>
                  </a:lnTo>
                  <a:cubicBezTo>
                    <a:pt x="8543" y="263"/>
                    <a:pt x="8267" y="1"/>
                    <a:pt x="7936" y="1"/>
                  </a:cubicBezTo>
                  <a:close/>
                </a:path>
              </a:pathLst>
            </a:custGeom>
            <a:solidFill>
              <a:srgbClr val="869FB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19;p74">
              <a:extLst>
                <a:ext uri="{FF2B5EF4-FFF2-40B4-BE49-F238E27FC236}">
                  <a16:creationId xmlns:a16="http://schemas.microsoft.com/office/drawing/2014/main" id="{0C57387B-8FCD-45A8-99D6-EDC13765F549}"/>
                </a:ext>
              </a:extLst>
            </p:cNvPr>
            <p:cNvSpPr/>
            <p:nvPr/>
          </p:nvSpPr>
          <p:spPr>
            <a:xfrm>
              <a:off x="4789568" y="2180272"/>
              <a:ext cx="108240" cy="378237"/>
            </a:xfrm>
            <a:custGeom>
              <a:avLst/>
              <a:gdLst/>
              <a:ahLst/>
              <a:cxnLst/>
              <a:rect l="l" t="t" r="r" b="b"/>
              <a:pathLst>
                <a:path w="8543" h="37890" extrusionOk="0">
                  <a:moveTo>
                    <a:pt x="607" y="1"/>
                  </a:moveTo>
                  <a:cubicBezTo>
                    <a:pt x="262" y="1"/>
                    <a:pt x="1" y="277"/>
                    <a:pt x="1" y="607"/>
                  </a:cubicBezTo>
                  <a:lnTo>
                    <a:pt x="1" y="37270"/>
                  </a:lnTo>
                  <a:cubicBezTo>
                    <a:pt x="1" y="37614"/>
                    <a:pt x="262" y="37890"/>
                    <a:pt x="607" y="37890"/>
                  </a:cubicBezTo>
                  <a:lnTo>
                    <a:pt x="7923" y="37890"/>
                  </a:lnTo>
                  <a:cubicBezTo>
                    <a:pt x="8267" y="37890"/>
                    <a:pt x="8543" y="37614"/>
                    <a:pt x="8543" y="37270"/>
                  </a:cubicBezTo>
                  <a:lnTo>
                    <a:pt x="8543" y="607"/>
                  </a:lnTo>
                  <a:cubicBezTo>
                    <a:pt x="8543" y="277"/>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620;p74">
              <a:extLst>
                <a:ext uri="{FF2B5EF4-FFF2-40B4-BE49-F238E27FC236}">
                  <a16:creationId xmlns:a16="http://schemas.microsoft.com/office/drawing/2014/main" id="{A918BB11-1F1B-41DF-AE93-A701633817B9}"/>
                </a:ext>
              </a:extLst>
            </p:cNvPr>
            <p:cNvSpPr/>
            <p:nvPr/>
          </p:nvSpPr>
          <p:spPr>
            <a:xfrm>
              <a:off x="4934012" y="2180272"/>
              <a:ext cx="108240" cy="378237"/>
            </a:xfrm>
            <a:custGeom>
              <a:avLst/>
              <a:gdLst/>
              <a:ahLst/>
              <a:cxnLst/>
              <a:rect l="l" t="t" r="r" b="b"/>
              <a:pathLst>
                <a:path w="8543" h="37890" extrusionOk="0">
                  <a:moveTo>
                    <a:pt x="607" y="1"/>
                  </a:moveTo>
                  <a:cubicBezTo>
                    <a:pt x="263" y="1"/>
                    <a:pt x="1" y="263"/>
                    <a:pt x="1" y="607"/>
                  </a:cubicBezTo>
                  <a:lnTo>
                    <a:pt x="1" y="37270"/>
                  </a:lnTo>
                  <a:cubicBezTo>
                    <a:pt x="1" y="37614"/>
                    <a:pt x="263" y="37890"/>
                    <a:pt x="607" y="37890"/>
                  </a:cubicBezTo>
                  <a:lnTo>
                    <a:pt x="7923" y="37890"/>
                  </a:lnTo>
                  <a:cubicBezTo>
                    <a:pt x="8267" y="37890"/>
                    <a:pt x="8543" y="37614"/>
                    <a:pt x="8543" y="37270"/>
                  </a:cubicBezTo>
                  <a:lnTo>
                    <a:pt x="8543" y="607"/>
                  </a:lnTo>
                  <a:cubicBezTo>
                    <a:pt x="8543" y="263"/>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621;p74">
              <a:extLst>
                <a:ext uri="{FF2B5EF4-FFF2-40B4-BE49-F238E27FC236}">
                  <a16:creationId xmlns:a16="http://schemas.microsoft.com/office/drawing/2014/main" id="{02D730E0-A530-44D9-8D26-EE6C1D1C43F4}"/>
                </a:ext>
              </a:extLst>
            </p:cNvPr>
            <p:cNvSpPr/>
            <p:nvPr/>
          </p:nvSpPr>
          <p:spPr>
            <a:xfrm>
              <a:off x="5078456" y="2180272"/>
              <a:ext cx="108240" cy="378237"/>
            </a:xfrm>
            <a:custGeom>
              <a:avLst/>
              <a:gdLst/>
              <a:ahLst/>
              <a:cxnLst/>
              <a:rect l="l" t="t" r="r" b="b"/>
              <a:pathLst>
                <a:path w="8543" h="37890" extrusionOk="0">
                  <a:moveTo>
                    <a:pt x="620" y="1"/>
                  </a:moveTo>
                  <a:cubicBezTo>
                    <a:pt x="276" y="1"/>
                    <a:pt x="0" y="277"/>
                    <a:pt x="0" y="607"/>
                  </a:cubicBezTo>
                  <a:lnTo>
                    <a:pt x="0" y="37270"/>
                  </a:lnTo>
                  <a:cubicBezTo>
                    <a:pt x="0" y="37614"/>
                    <a:pt x="276" y="37890"/>
                    <a:pt x="620" y="37890"/>
                  </a:cubicBezTo>
                  <a:lnTo>
                    <a:pt x="7936" y="37890"/>
                  </a:lnTo>
                  <a:cubicBezTo>
                    <a:pt x="8267" y="37890"/>
                    <a:pt x="8542" y="37614"/>
                    <a:pt x="8542" y="37270"/>
                  </a:cubicBezTo>
                  <a:lnTo>
                    <a:pt x="8542" y="607"/>
                  </a:lnTo>
                  <a:cubicBezTo>
                    <a:pt x="8542" y="277"/>
                    <a:pt x="8267" y="1"/>
                    <a:pt x="793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622;p74">
              <a:extLst>
                <a:ext uri="{FF2B5EF4-FFF2-40B4-BE49-F238E27FC236}">
                  <a16:creationId xmlns:a16="http://schemas.microsoft.com/office/drawing/2014/main" id="{D376A714-E2B9-4C77-ABAA-BD74154AF84E}"/>
                </a:ext>
              </a:extLst>
            </p:cNvPr>
            <p:cNvSpPr/>
            <p:nvPr/>
          </p:nvSpPr>
          <p:spPr>
            <a:xfrm>
              <a:off x="5222900" y="2180272"/>
              <a:ext cx="108240" cy="378237"/>
            </a:xfrm>
            <a:custGeom>
              <a:avLst/>
              <a:gdLst/>
              <a:ahLst/>
              <a:cxnLst/>
              <a:rect l="l" t="t" r="r" b="b"/>
              <a:pathLst>
                <a:path w="8543" h="37890" extrusionOk="0">
                  <a:moveTo>
                    <a:pt x="620" y="1"/>
                  </a:moveTo>
                  <a:cubicBezTo>
                    <a:pt x="276" y="1"/>
                    <a:pt x="0" y="263"/>
                    <a:pt x="0" y="607"/>
                  </a:cubicBezTo>
                  <a:lnTo>
                    <a:pt x="0" y="37270"/>
                  </a:lnTo>
                  <a:cubicBezTo>
                    <a:pt x="0" y="37614"/>
                    <a:pt x="276" y="37890"/>
                    <a:pt x="620" y="37890"/>
                  </a:cubicBezTo>
                  <a:lnTo>
                    <a:pt x="7936" y="37890"/>
                  </a:lnTo>
                  <a:cubicBezTo>
                    <a:pt x="8267" y="37890"/>
                    <a:pt x="8543" y="37614"/>
                    <a:pt x="8543" y="37270"/>
                  </a:cubicBezTo>
                  <a:lnTo>
                    <a:pt x="8543" y="607"/>
                  </a:lnTo>
                  <a:cubicBezTo>
                    <a:pt x="8543" y="263"/>
                    <a:pt x="8267" y="1"/>
                    <a:pt x="793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623;p74">
              <a:extLst>
                <a:ext uri="{FF2B5EF4-FFF2-40B4-BE49-F238E27FC236}">
                  <a16:creationId xmlns:a16="http://schemas.microsoft.com/office/drawing/2014/main" id="{CEB0C48D-0049-4D22-B1B7-F0EB0C1460D0}"/>
                </a:ext>
              </a:extLst>
            </p:cNvPr>
            <p:cNvSpPr/>
            <p:nvPr/>
          </p:nvSpPr>
          <p:spPr>
            <a:xfrm>
              <a:off x="5367343" y="2180272"/>
              <a:ext cx="108240" cy="378237"/>
            </a:xfrm>
            <a:custGeom>
              <a:avLst/>
              <a:gdLst/>
              <a:ahLst/>
              <a:cxnLst/>
              <a:rect l="l" t="t" r="r" b="b"/>
              <a:pathLst>
                <a:path w="8543" h="37890" extrusionOk="0">
                  <a:moveTo>
                    <a:pt x="607" y="1"/>
                  </a:moveTo>
                  <a:cubicBezTo>
                    <a:pt x="276" y="1"/>
                    <a:pt x="1" y="277"/>
                    <a:pt x="1" y="607"/>
                  </a:cubicBezTo>
                  <a:lnTo>
                    <a:pt x="1" y="37270"/>
                  </a:lnTo>
                  <a:cubicBezTo>
                    <a:pt x="1" y="37614"/>
                    <a:pt x="276" y="37890"/>
                    <a:pt x="607" y="37890"/>
                  </a:cubicBezTo>
                  <a:lnTo>
                    <a:pt x="7937" y="37890"/>
                  </a:lnTo>
                  <a:cubicBezTo>
                    <a:pt x="8267" y="37890"/>
                    <a:pt x="8543" y="37614"/>
                    <a:pt x="8543" y="37270"/>
                  </a:cubicBezTo>
                  <a:lnTo>
                    <a:pt x="8543" y="607"/>
                  </a:lnTo>
                  <a:cubicBezTo>
                    <a:pt x="8543" y="277"/>
                    <a:pt x="8267" y="1"/>
                    <a:pt x="7937"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624;p74">
              <a:extLst>
                <a:ext uri="{FF2B5EF4-FFF2-40B4-BE49-F238E27FC236}">
                  <a16:creationId xmlns:a16="http://schemas.microsoft.com/office/drawing/2014/main" id="{EF59D649-CE36-4B57-A22B-871C1F5A8448}"/>
                </a:ext>
              </a:extLst>
            </p:cNvPr>
            <p:cNvSpPr/>
            <p:nvPr/>
          </p:nvSpPr>
          <p:spPr>
            <a:xfrm>
              <a:off x="5511787" y="2180272"/>
              <a:ext cx="108240" cy="378097"/>
            </a:xfrm>
            <a:custGeom>
              <a:avLst/>
              <a:gdLst/>
              <a:ahLst/>
              <a:cxnLst/>
              <a:rect l="l" t="t" r="r" b="b"/>
              <a:pathLst>
                <a:path w="8543" h="37876" extrusionOk="0">
                  <a:moveTo>
                    <a:pt x="607" y="1"/>
                  </a:moveTo>
                  <a:cubicBezTo>
                    <a:pt x="276" y="1"/>
                    <a:pt x="1" y="263"/>
                    <a:pt x="1" y="607"/>
                  </a:cubicBezTo>
                  <a:lnTo>
                    <a:pt x="1" y="37270"/>
                  </a:lnTo>
                  <a:cubicBezTo>
                    <a:pt x="1" y="37614"/>
                    <a:pt x="276" y="37876"/>
                    <a:pt x="607" y="37876"/>
                  </a:cubicBezTo>
                  <a:lnTo>
                    <a:pt x="7923" y="37876"/>
                  </a:lnTo>
                  <a:cubicBezTo>
                    <a:pt x="8267" y="37876"/>
                    <a:pt x="8543" y="37614"/>
                    <a:pt x="8543" y="37270"/>
                  </a:cubicBezTo>
                  <a:lnTo>
                    <a:pt x="8543" y="607"/>
                  </a:lnTo>
                  <a:cubicBezTo>
                    <a:pt x="8543" y="263"/>
                    <a:pt x="8267"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625;p74">
              <a:extLst>
                <a:ext uri="{FF2B5EF4-FFF2-40B4-BE49-F238E27FC236}">
                  <a16:creationId xmlns:a16="http://schemas.microsoft.com/office/drawing/2014/main" id="{71B6E87F-C084-4DF0-872B-DC5AE2D58DB0}"/>
                </a:ext>
              </a:extLst>
            </p:cNvPr>
            <p:cNvSpPr/>
            <p:nvPr/>
          </p:nvSpPr>
          <p:spPr>
            <a:xfrm>
              <a:off x="5656231" y="2180272"/>
              <a:ext cx="108252" cy="378237"/>
            </a:xfrm>
            <a:custGeom>
              <a:avLst/>
              <a:gdLst/>
              <a:ahLst/>
              <a:cxnLst/>
              <a:rect l="l" t="t" r="r" b="b"/>
              <a:pathLst>
                <a:path w="8544" h="37890" extrusionOk="0">
                  <a:moveTo>
                    <a:pt x="607" y="1"/>
                  </a:moveTo>
                  <a:cubicBezTo>
                    <a:pt x="263" y="1"/>
                    <a:pt x="1" y="277"/>
                    <a:pt x="1" y="607"/>
                  </a:cubicBezTo>
                  <a:lnTo>
                    <a:pt x="1" y="37270"/>
                  </a:lnTo>
                  <a:cubicBezTo>
                    <a:pt x="1" y="37614"/>
                    <a:pt x="263" y="37890"/>
                    <a:pt x="607" y="37890"/>
                  </a:cubicBezTo>
                  <a:lnTo>
                    <a:pt x="7923" y="37890"/>
                  </a:lnTo>
                  <a:cubicBezTo>
                    <a:pt x="8268" y="37890"/>
                    <a:pt x="8543" y="37614"/>
                    <a:pt x="8543" y="37270"/>
                  </a:cubicBezTo>
                  <a:lnTo>
                    <a:pt x="8543" y="607"/>
                  </a:lnTo>
                  <a:cubicBezTo>
                    <a:pt x="8543" y="277"/>
                    <a:pt x="8268" y="1"/>
                    <a:pt x="792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398;p26">
            <a:extLst>
              <a:ext uri="{FF2B5EF4-FFF2-40B4-BE49-F238E27FC236}">
                <a16:creationId xmlns:a16="http://schemas.microsoft.com/office/drawing/2014/main" id="{38E80D79-5C3B-4316-8F68-57FBED0C02EE}"/>
              </a:ext>
            </a:extLst>
          </p:cNvPr>
          <p:cNvSpPr/>
          <p:nvPr/>
        </p:nvSpPr>
        <p:spPr>
          <a:xfrm>
            <a:off x="1076289" y="900850"/>
            <a:ext cx="5016204"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7" name="Google Shape;400;p26">
            <a:extLst>
              <a:ext uri="{FF2B5EF4-FFF2-40B4-BE49-F238E27FC236}">
                <a16:creationId xmlns:a16="http://schemas.microsoft.com/office/drawing/2014/main" id="{48DE93DC-2B0E-4F4A-9401-B4022D75BBFB}"/>
              </a:ext>
            </a:extLst>
          </p:cNvPr>
          <p:cNvSpPr txBox="1">
            <a:spLocks noGrp="1"/>
          </p:cNvSpPr>
          <p:nvPr>
            <p:ph type="ctrTitle"/>
          </p:nvPr>
        </p:nvSpPr>
        <p:spPr>
          <a:xfrm>
            <a:off x="1030786" y="1134250"/>
            <a:ext cx="4394122" cy="1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solidFill>
                  <a:schemeClr val="dk1"/>
                </a:solidFill>
              </a:rPr>
              <a:t>Some Websites doesn’t allow web scraping. </a:t>
            </a:r>
            <a:endParaRPr sz="1600" dirty="0">
              <a:solidFill>
                <a:schemeClr val="dk1"/>
              </a:solidFill>
            </a:endParaRPr>
          </a:p>
        </p:txBody>
      </p:sp>
      <p:sp>
        <p:nvSpPr>
          <p:cNvPr id="28" name="Google Shape;398;p26">
            <a:extLst>
              <a:ext uri="{FF2B5EF4-FFF2-40B4-BE49-F238E27FC236}">
                <a16:creationId xmlns:a16="http://schemas.microsoft.com/office/drawing/2014/main" id="{99DC257F-F56F-4134-A3DF-C9E071C6C6E0}"/>
              </a:ext>
            </a:extLst>
          </p:cNvPr>
          <p:cNvSpPr/>
          <p:nvPr/>
        </p:nvSpPr>
        <p:spPr>
          <a:xfrm>
            <a:off x="1067166" y="1610500"/>
            <a:ext cx="753024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9" name="Google Shape;400;p26">
            <a:extLst>
              <a:ext uri="{FF2B5EF4-FFF2-40B4-BE49-F238E27FC236}">
                <a16:creationId xmlns:a16="http://schemas.microsoft.com/office/drawing/2014/main" id="{09C07136-B180-429E-81D2-EA55653DE737}"/>
              </a:ext>
            </a:extLst>
          </p:cNvPr>
          <p:cNvSpPr txBox="1">
            <a:spLocks/>
          </p:cNvSpPr>
          <p:nvPr/>
        </p:nvSpPr>
        <p:spPr>
          <a:xfrm>
            <a:off x="1037906" y="1822420"/>
            <a:ext cx="7310103" cy="19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sz="1600" dirty="0">
                <a:solidFill>
                  <a:schemeClr val="dk1"/>
                </a:solidFill>
              </a:rPr>
              <a:t> Website will block our IP address if we check in short interval of time.</a:t>
            </a:r>
          </a:p>
        </p:txBody>
      </p:sp>
      <p:sp>
        <p:nvSpPr>
          <p:cNvPr id="30" name="Google Shape;405;p26">
            <a:extLst>
              <a:ext uri="{FF2B5EF4-FFF2-40B4-BE49-F238E27FC236}">
                <a16:creationId xmlns:a16="http://schemas.microsoft.com/office/drawing/2014/main" id="{EB8B0098-73B3-43A0-B02B-1F1F9B5C61C2}"/>
              </a:ext>
            </a:extLst>
          </p:cNvPr>
          <p:cNvSpPr/>
          <p:nvPr/>
        </p:nvSpPr>
        <p:spPr>
          <a:xfrm>
            <a:off x="549091" y="9008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31" name="Google Shape;408;p26">
            <a:extLst>
              <a:ext uri="{FF2B5EF4-FFF2-40B4-BE49-F238E27FC236}">
                <a16:creationId xmlns:a16="http://schemas.microsoft.com/office/drawing/2014/main" id="{696C7527-594D-43C3-B6D3-37664B051049}"/>
              </a:ext>
            </a:extLst>
          </p:cNvPr>
          <p:cNvGrpSpPr/>
          <p:nvPr/>
        </p:nvGrpSpPr>
        <p:grpSpPr>
          <a:xfrm rot="10800000" flipH="1">
            <a:off x="609978" y="1030937"/>
            <a:ext cx="302125" cy="163726"/>
            <a:chOff x="1319675" y="779200"/>
            <a:chExt cx="2343875" cy="1270175"/>
          </a:xfrm>
        </p:grpSpPr>
        <p:sp>
          <p:nvSpPr>
            <p:cNvPr id="32" name="Google Shape;409;p26">
              <a:extLst>
                <a:ext uri="{FF2B5EF4-FFF2-40B4-BE49-F238E27FC236}">
                  <a16:creationId xmlns:a16="http://schemas.microsoft.com/office/drawing/2014/main" id="{838C3621-EACE-4645-92DA-998DAD6E6FB7}"/>
                </a:ext>
              </a:extLst>
            </p:cNvPr>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 name="Google Shape;410;p26">
              <a:extLst>
                <a:ext uri="{FF2B5EF4-FFF2-40B4-BE49-F238E27FC236}">
                  <a16:creationId xmlns:a16="http://schemas.microsoft.com/office/drawing/2014/main" id="{B7F4452D-5A26-403D-A5A2-4B5BB1656AE4}"/>
                </a:ext>
              </a:extLst>
            </p:cNvPr>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 name="Google Shape;411;p26">
              <a:extLst>
                <a:ext uri="{FF2B5EF4-FFF2-40B4-BE49-F238E27FC236}">
                  <a16:creationId xmlns:a16="http://schemas.microsoft.com/office/drawing/2014/main" id="{1A3F0F52-8586-46D3-975D-C4CD03B03B76}"/>
                </a:ext>
              </a:extLst>
            </p:cNvPr>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5" name="Google Shape;407;p26">
            <a:extLst>
              <a:ext uri="{FF2B5EF4-FFF2-40B4-BE49-F238E27FC236}">
                <a16:creationId xmlns:a16="http://schemas.microsoft.com/office/drawing/2014/main" id="{EBEB22C4-7B28-4303-9DCC-030E3A987C68}"/>
              </a:ext>
            </a:extLst>
          </p:cNvPr>
          <p:cNvSpPr/>
          <p:nvPr/>
        </p:nvSpPr>
        <p:spPr>
          <a:xfrm>
            <a:off x="546588" y="15890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36" name="Google Shape;412;p26">
            <a:extLst>
              <a:ext uri="{FF2B5EF4-FFF2-40B4-BE49-F238E27FC236}">
                <a16:creationId xmlns:a16="http://schemas.microsoft.com/office/drawing/2014/main" id="{59AA843E-0002-4EA1-9E0B-69039DA362CF}"/>
              </a:ext>
            </a:extLst>
          </p:cNvPr>
          <p:cNvGrpSpPr/>
          <p:nvPr/>
        </p:nvGrpSpPr>
        <p:grpSpPr>
          <a:xfrm>
            <a:off x="616503" y="1740585"/>
            <a:ext cx="265768" cy="163730"/>
            <a:chOff x="1319675" y="2389025"/>
            <a:chExt cx="2224000" cy="1370125"/>
          </a:xfrm>
        </p:grpSpPr>
        <p:sp>
          <p:nvSpPr>
            <p:cNvPr id="37" name="Google Shape;413;p26">
              <a:extLst>
                <a:ext uri="{FF2B5EF4-FFF2-40B4-BE49-F238E27FC236}">
                  <a16:creationId xmlns:a16="http://schemas.microsoft.com/office/drawing/2014/main" id="{1237CFE6-8FB1-4F2A-B7BB-33011416B33F}"/>
                </a:ext>
              </a:extLst>
            </p:cNvPr>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 name="Google Shape;414;p26">
              <a:extLst>
                <a:ext uri="{FF2B5EF4-FFF2-40B4-BE49-F238E27FC236}">
                  <a16:creationId xmlns:a16="http://schemas.microsoft.com/office/drawing/2014/main" id="{DB006B20-AF6E-4A32-8E60-ACDD9CA9C2B3}"/>
                </a:ext>
              </a:extLst>
            </p:cNvPr>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9" name="Google Shape;455;p27">
            <a:extLst>
              <a:ext uri="{FF2B5EF4-FFF2-40B4-BE49-F238E27FC236}">
                <a16:creationId xmlns:a16="http://schemas.microsoft.com/office/drawing/2014/main" id="{5E1F765D-8E5D-4E4E-AC5B-F29DEA0F60C4}"/>
              </a:ext>
            </a:extLst>
          </p:cNvPr>
          <p:cNvSpPr/>
          <p:nvPr/>
        </p:nvSpPr>
        <p:spPr>
          <a:xfrm>
            <a:off x="4166914" y="4169221"/>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6;p27">
            <a:extLst>
              <a:ext uri="{FF2B5EF4-FFF2-40B4-BE49-F238E27FC236}">
                <a16:creationId xmlns:a16="http://schemas.microsoft.com/office/drawing/2014/main" id="{FB3B6231-CA38-4910-8930-5939D7DBACAB}"/>
              </a:ext>
            </a:extLst>
          </p:cNvPr>
          <p:cNvSpPr/>
          <p:nvPr/>
        </p:nvSpPr>
        <p:spPr>
          <a:xfrm>
            <a:off x="4024331" y="4673761"/>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7;p27">
            <a:extLst>
              <a:ext uri="{FF2B5EF4-FFF2-40B4-BE49-F238E27FC236}">
                <a16:creationId xmlns:a16="http://schemas.microsoft.com/office/drawing/2014/main" id="{84EDD7A4-1EA1-412B-AB67-FE124D800BBB}"/>
              </a:ext>
            </a:extLst>
          </p:cNvPr>
          <p:cNvSpPr/>
          <p:nvPr/>
        </p:nvSpPr>
        <p:spPr>
          <a:xfrm>
            <a:off x="2934368" y="2277250"/>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p27">
            <a:extLst>
              <a:ext uri="{FF2B5EF4-FFF2-40B4-BE49-F238E27FC236}">
                <a16:creationId xmlns:a16="http://schemas.microsoft.com/office/drawing/2014/main" id="{20CD9822-C324-42B9-97CD-828104690197}"/>
              </a:ext>
            </a:extLst>
          </p:cNvPr>
          <p:cNvSpPr/>
          <p:nvPr/>
        </p:nvSpPr>
        <p:spPr>
          <a:xfrm>
            <a:off x="3015261" y="2359503"/>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9;p27">
            <a:extLst>
              <a:ext uri="{FF2B5EF4-FFF2-40B4-BE49-F238E27FC236}">
                <a16:creationId xmlns:a16="http://schemas.microsoft.com/office/drawing/2014/main" id="{F5898F11-2A0C-4429-AA11-CD3DBBAB89E2}"/>
              </a:ext>
            </a:extLst>
          </p:cNvPr>
          <p:cNvSpPr/>
          <p:nvPr/>
        </p:nvSpPr>
        <p:spPr>
          <a:xfrm>
            <a:off x="2934368" y="4092456"/>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0;p27">
            <a:extLst>
              <a:ext uri="{FF2B5EF4-FFF2-40B4-BE49-F238E27FC236}">
                <a16:creationId xmlns:a16="http://schemas.microsoft.com/office/drawing/2014/main" id="{02E40EC6-B9A7-474C-968F-39EC28E05005}"/>
              </a:ext>
            </a:extLst>
          </p:cNvPr>
          <p:cNvSpPr/>
          <p:nvPr/>
        </p:nvSpPr>
        <p:spPr>
          <a:xfrm>
            <a:off x="3015261" y="2359503"/>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1;p27">
            <a:extLst>
              <a:ext uri="{FF2B5EF4-FFF2-40B4-BE49-F238E27FC236}">
                <a16:creationId xmlns:a16="http://schemas.microsoft.com/office/drawing/2014/main" id="{542CE477-B563-4F16-B5B0-54C9D3518B80}"/>
              </a:ext>
            </a:extLst>
          </p:cNvPr>
          <p:cNvSpPr/>
          <p:nvPr/>
        </p:nvSpPr>
        <p:spPr>
          <a:xfrm>
            <a:off x="3015261" y="2480146"/>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2;p27">
            <a:extLst>
              <a:ext uri="{FF2B5EF4-FFF2-40B4-BE49-F238E27FC236}">
                <a16:creationId xmlns:a16="http://schemas.microsoft.com/office/drawing/2014/main" id="{1A33A144-E424-4701-A617-E1F4D4244413}"/>
              </a:ext>
            </a:extLst>
          </p:cNvPr>
          <p:cNvSpPr/>
          <p:nvPr/>
        </p:nvSpPr>
        <p:spPr>
          <a:xfrm>
            <a:off x="5391219" y="2480146"/>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3;p27">
            <a:extLst>
              <a:ext uri="{FF2B5EF4-FFF2-40B4-BE49-F238E27FC236}">
                <a16:creationId xmlns:a16="http://schemas.microsoft.com/office/drawing/2014/main" id="{D2C39EAB-5B91-440A-B8C3-DE3B1688630A}"/>
              </a:ext>
            </a:extLst>
          </p:cNvPr>
          <p:cNvSpPr/>
          <p:nvPr/>
        </p:nvSpPr>
        <p:spPr>
          <a:xfrm>
            <a:off x="4985395" y="2480146"/>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p27">
            <a:extLst>
              <a:ext uri="{FF2B5EF4-FFF2-40B4-BE49-F238E27FC236}">
                <a16:creationId xmlns:a16="http://schemas.microsoft.com/office/drawing/2014/main" id="{D1A7C4A2-84D5-4BBD-ABA6-CC382A8D3518}"/>
              </a:ext>
            </a:extLst>
          </p:cNvPr>
          <p:cNvSpPr/>
          <p:nvPr/>
        </p:nvSpPr>
        <p:spPr>
          <a:xfrm>
            <a:off x="4589173" y="2703620"/>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p27">
            <a:extLst>
              <a:ext uri="{FF2B5EF4-FFF2-40B4-BE49-F238E27FC236}">
                <a16:creationId xmlns:a16="http://schemas.microsoft.com/office/drawing/2014/main" id="{784B0D18-2F66-4B32-B592-FC053A1FAC37}"/>
              </a:ext>
            </a:extLst>
          </p:cNvPr>
          <p:cNvSpPr/>
          <p:nvPr/>
        </p:nvSpPr>
        <p:spPr>
          <a:xfrm>
            <a:off x="4589173" y="3109442"/>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6;p27">
            <a:extLst>
              <a:ext uri="{FF2B5EF4-FFF2-40B4-BE49-F238E27FC236}">
                <a16:creationId xmlns:a16="http://schemas.microsoft.com/office/drawing/2014/main" id="{6F1973EE-DC9F-4FB3-AE16-EC7B1E625567}"/>
              </a:ext>
            </a:extLst>
          </p:cNvPr>
          <p:cNvSpPr/>
          <p:nvPr/>
        </p:nvSpPr>
        <p:spPr>
          <a:xfrm>
            <a:off x="4589173" y="325613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7;p27">
            <a:extLst>
              <a:ext uri="{FF2B5EF4-FFF2-40B4-BE49-F238E27FC236}">
                <a16:creationId xmlns:a16="http://schemas.microsoft.com/office/drawing/2014/main" id="{4C7AEBBF-EFF7-40F6-8BDD-C6C99AE97B8D}"/>
              </a:ext>
            </a:extLst>
          </p:cNvPr>
          <p:cNvSpPr/>
          <p:nvPr/>
        </p:nvSpPr>
        <p:spPr>
          <a:xfrm>
            <a:off x="4589173" y="340283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8;p27">
            <a:extLst>
              <a:ext uri="{FF2B5EF4-FFF2-40B4-BE49-F238E27FC236}">
                <a16:creationId xmlns:a16="http://schemas.microsoft.com/office/drawing/2014/main" id="{7F1F022A-7397-4B48-9B26-E3A83A3E4964}"/>
              </a:ext>
            </a:extLst>
          </p:cNvPr>
          <p:cNvSpPr/>
          <p:nvPr/>
        </p:nvSpPr>
        <p:spPr>
          <a:xfrm>
            <a:off x="4589173" y="3549526"/>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9;p27">
            <a:extLst>
              <a:ext uri="{FF2B5EF4-FFF2-40B4-BE49-F238E27FC236}">
                <a16:creationId xmlns:a16="http://schemas.microsoft.com/office/drawing/2014/main" id="{C3720EA5-1D40-4CEB-B3D4-9A7EFA2899F7}"/>
              </a:ext>
            </a:extLst>
          </p:cNvPr>
          <p:cNvSpPr/>
          <p:nvPr/>
        </p:nvSpPr>
        <p:spPr>
          <a:xfrm>
            <a:off x="4589173" y="3696235"/>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0;p27">
            <a:extLst>
              <a:ext uri="{FF2B5EF4-FFF2-40B4-BE49-F238E27FC236}">
                <a16:creationId xmlns:a16="http://schemas.microsoft.com/office/drawing/2014/main" id="{7866A328-B380-4A32-87F4-ACF81DAD7B60}"/>
              </a:ext>
            </a:extLst>
          </p:cNvPr>
          <p:cNvSpPr/>
          <p:nvPr/>
        </p:nvSpPr>
        <p:spPr>
          <a:xfrm>
            <a:off x="5372031" y="3704461"/>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1;p27">
            <a:extLst>
              <a:ext uri="{FF2B5EF4-FFF2-40B4-BE49-F238E27FC236}">
                <a16:creationId xmlns:a16="http://schemas.microsoft.com/office/drawing/2014/main" id="{45187167-2E31-465F-B861-1EA9C9CB6F95}"/>
              </a:ext>
            </a:extLst>
          </p:cNvPr>
          <p:cNvSpPr/>
          <p:nvPr/>
        </p:nvSpPr>
        <p:spPr>
          <a:xfrm>
            <a:off x="5535177" y="3704461"/>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2;p27">
            <a:extLst>
              <a:ext uri="{FF2B5EF4-FFF2-40B4-BE49-F238E27FC236}">
                <a16:creationId xmlns:a16="http://schemas.microsoft.com/office/drawing/2014/main" id="{344C90D4-3692-4834-95CC-F6368BEAA3C7}"/>
              </a:ext>
            </a:extLst>
          </p:cNvPr>
          <p:cNvSpPr/>
          <p:nvPr/>
        </p:nvSpPr>
        <p:spPr>
          <a:xfrm>
            <a:off x="5698323" y="3704461"/>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3;p27">
            <a:extLst>
              <a:ext uri="{FF2B5EF4-FFF2-40B4-BE49-F238E27FC236}">
                <a16:creationId xmlns:a16="http://schemas.microsoft.com/office/drawing/2014/main" id="{10674A23-3674-490E-90B5-092B8879EBDC}"/>
              </a:ext>
            </a:extLst>
          </p:cNvPr>
          <p:cNvSpPr/>
          <p:nvPr/>
        </p:nvSpPr>
        <p:spPr>
          <a:xfrm>
            <a:off x="5492675" y="2392404"/>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4;p27">
            <a:extLst>
              <a:ext uri="{FF2B5EF4-FFF2-40B4-BE49-F238E27FC236}">
                <a16:creationId xmlns:a16="http://schemas.microsoft.com/office/drawing/2014/main" id="{6E6C4BF8-2BB3-492A-B6AC-D6155B2D1A91}"/>
              </a:ext>
            </a:extLst>
          </p:cNvPr>
          <p:cNvSpPr/>
          <p:nvPr/>
        </p:nvSpPr>
        <p:spPr>
          <a:xfrm>
            <a:off x="5614694" y="2392404"/>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5;p27">
            <a:extLst>
              <a:ext uri="{FF2B5EF4-FFF2-40B4-BE49-F238E27FC236}">
                <a16:creationId xmlns:a16="http://schemas.microsoft.com/office/drawing/2014/main" id="{F4C01562-C5B6-4934-8B17-5E08EDB87C04}"/>
              </a:ext>
            </a:extLst>
          </p:cNvPr>
          <p:cNvSpPr/>
          <p:nvPr/>
        </p:nvSpPr>
        <p:spPr>
          <a:xfrm>
            <a:off x="5736713" y="2392404"/>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6;p27">
            <a:extLst>
              <a:ext uri="{FF2B5EF4-FFF2-40B4-BE49-F238E27FC236}">
                <a16:creationId xmlns:a16="http://schemas.microsoft.com/office/drawing/2014/main" id="{8043F220-7F65-4CBE-BD44-BF42BC36298D}"/>
              </a:ext>
            </a:extLst>
          </p:cNvPr>
          <p:cNvSpPr/>
          <p:nvPr/>
        </p:nvSpPr>
        <p:spPr>
          <a:xfrm>
            <a:off x="3111228" y="2703620"/>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7;p27">
            <a:extLst>
              <a:ext uri="{FF2B5EF4-FFF2-40B4-BE49-F238E27FC236}">
                <a16:creationId xmlns:a16="http://schemas.microsoft.com/office/drawing/2014/main" id="{701CEBDB-C767-4B64-809C-70160676DEEE}"/>
              </a:ext>
            </a:extLst>
          </p:cNvPr>
          <p:cNvSpPr/>
          <p:nvPr/>
        </p:nvSpPr>
        <p:spPr>
          <a:xfrm>
            <a:off x="3111228" y="3267114"/>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8;p27">
            <a:extLst>
              <a:ext uri="{FF2B5EF4-FFF2-40B4-BE49-F238E27FC236}">
                <a16:creationId xmlns:a16="http://schemas.microsoft.com/office/drawing/2014/main" id="{34142B0F-0197-4866-8A58-AB905A451113}"/>
              </a:ext>
            </a:extLst>
          </p:cNvPr>
          <p:cNvSpPr/>
          <p:nvPr/>
        </p:nvSpPr>
        <p:spPr>
          <a:xfrm>
            <a:off x="3111228" y="3470010"/>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9;p27">
            <a:extLst>
              <a:ext uri="{FF2B5EF4-FFF2-40B4-BE49-F238E27FC236}">
                <a16:creationId xmlns:a16="http://schemas.microsoft.com/office/drawing/2014/main" id="{9FA0453C-B7CD-4569-98A6-9C8A7F3BEB2A}"/>
              </a:ext>
            </a:extLst>
          </p:cNvPr>
          <p:cNvSpPr/>
          <p:nvPr/>
        </p:nvSpPr>
        <p:spPr>
          <a:xfrm>
            <a:off x="3111228" y="3582442"/>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80;p27">
            <a:extLst>
              <a:ext uri="{FF2B5EF4-FFF2-40B4-BE49-F238E27FC236}">
                <a16:creationId xmlns:a16="http://schemas.microsoft.com/office/drawing/2014/main" id="{6A826272-5274-4449-A3A6-CF2665D1B571}"/>
              </a:ext>
            </a:extLst>
          </p:cNvPr>
          <p:cNvSpPr/>
          <p:nvPr/>
        </p:nvSpPr>
        <p:spPr>
          <a:xfrm>
            <a:off x="3111228" y="369623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81;p27">
            <a:extLst>
              <a:ext uri="{FF2B5EF4-FFF2-40B4-BE49-F238E27FC236}">
                <a16:creationId xmlns:a16="http://schemas.microsoft.com/office/drawing/2014/main" id="{E8002643-986E-48DD-B38F-40FC6249719A}"/>
              </a:ext>
            </a:extLst>
          </p:cNvPr>
          <p:cNvSpPr/>
          <p:nvPr/>
        </p:nvSpPr>
        <p:spPr>
          <a:xfrm>
            <a:off x="3111228" y="3808653"/>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82;p27">
            <a:extLst>
              <a:ext uri="{FF2B5EF4-FFF2-40B4-BE49-F238E27FC236}">
                <a16:creationId xmlns:a16="http://schemas.microsoft.com/office/drawing/2014/main" id="{06EDA0DE-FE36-4B6F-A24B-EF995A1560E7}"/>
              </a:ext>
            </a:extLst>
          </p:cNvPr>
          <p:cNvSpPr/>
          <p:nvPr/>
        </p:nvSpPr>
        <p:spPr>
          <a:xfrm>
            <a:off x="3711738" y="2703620"/>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83;p27">
            <a:extLst>
              <a:ext uri="{FF2B5EF4-FFF2-40B4-BE49-F238E27FC236}">
                <a16:creationId xmlns:a16="http://schemas.microsoft.com/office/drawing/2014/main" id="{B0280FA8-11FD-409D-B05E-56C0ED0FD5D1}"/>
              </a:ext>
            </a:extLst>
          </p:cNvPr>
          <p:cNvSpPr/>
          <p:nvPr/>
        </p:nvSpPr>
        <p:spPr>
          <a:xfrm>
            <a:off x="3711738" y="3267114"/>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84;p27">
            <a:extLst>
              <a:ext uri="{FF2B5EF4-FFF2-40B4-BE49-F238E27FC236}">
                <a16:creationId xmlns:a16="http://schemas.microsoft.com/office/drawing/2014/main" id="{8B3AC2B6-C412-4113-8F0B-09854EF347E3}"/>
              </a:ext>
            </a:extLst>
          </p:cNvPr>
          <p:cNvSpPr/>
          <p:nvPr/>
        </p:nvSpPr>
        <p:spPr>
          <a:xfrm>
            <a:off x="3711738" y="3470010"/>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85;p27">
            <a:extLst>
              <a:ext uri="{FF2B5EF4-FFF2-40B4-BE49-F238E27FC236}">
                <a16:creationId xmlns:a16="http://schemas.microsoft.com/office/drawing/2014/main" id="{EE2E8163-B3F9-498F-98C5-1ACCBC70DE48}"/>
              </a:ext>
            </a:extLst>
          </p:cNvPr>
          <p:cNvSpPr/>
          <p:nvPr/>
        </p:nvSpPr>
        <p:spPr>
          <a:xfrm>
            <a:off x="3711738" y="3582442"/>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86;p27">
            <a:extLst>
              <a:ext uri="{FF2B5EF4-FFF2-40B4-BE49-F238E27FC236}">
                <a16:creationId xmlns:a16="http://schemas.microsoft.com/office/drawing/2014/main" id="{0518D735-8516-4E11-9485-8612BA28E70F}"/>
              </a:ext>
            </a:extLst>
          </p:cNvPr>
          <p:cNvSpPr/>
          <p:nvPr/>
        </p:nvSpPr>
        <p:spPr>
          <a:xfrm>
            <a:off x="3711738" y="3696235"/>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87;p27">
            <a:extLst>
              <a:ext uri="{FF2B5EF4-FFF2-40B4-BE49-F238E27FC236}">
                <a16:creationId xmlns:a16="http://schemas.microsoft.com/office/drawing/2014/main" id="{A7891084-3C6D-4BF5-AC14-B8DFEAE707C2}"/>
              </a:ext>
            </a:extLst>
          </p:cNvPr>
          <p:cNvSpPr/>
          <p:nvPr/>
        </p:nvSpPr>
        <p:spPr>
          <a:xfrm>
            <a:off x="3711738" y="3808653"/>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88;p27">
            <a:extLst>
              <a:ext uri="{FF2B5EF4-FFF2-40B4-BE49-F238E27FC236}">
                <a16:creationId xmlns:a16="http://schemas.microsoft.com/office/drawing/2014/main" id="{9069B067-FE08-4080-8F47-A3CD461235EB}"/>
              </a:ext>
            </a:extLst>
          </p:cNvPr>
          <p:cNvSpPr/>
          <p:nvPr/>
        </p:nvSpPr>
        <p:spPr>
          <a:xfrm>
            <a:off x="2507981" y="3694860"/>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89;p27">
            <a:extLst>
              <a:ext uri="{FF2B5EF4-FFF2-40B4-BE49-F238E27FC236}">
                <a16:creationId xmlns:a16="http://schemas.microsoft.com/office/drawing/2014/main" id="{8C1E6931-7E78-4F52-9E55-777AF4D36709}"/>
              </a:ext>
            </a:extLst>
          </p:cNvPr>
          <p:cNvSpPr/>
          <p:nvPr/>
        </p:nvSpPr>
        <p:spPr>
          <a:xfrm>
            <a:off x="2562822" y="3759226"/>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90;p27">
            <a:extLst>
              <a:ext uri="{FF2B5EF4-FFF2-40B4-BE49-F238E27FC236}">
                <a16:creationId xmlns:a16="http://schemas.microsoft.com/office/drawing/2014/main" id="{687B2107-A3D3-40E0-89A0-9FE393BF91E4}"/>
              </a:ext>
            </a:extLst>
          </p:cNvPr>
          <p:cNvSpPr/>
          <p:nvPr/>
        </p:nvSpPr>
        <p:spPr>
          <a:xfrm>
            <a:off x="2313310" y="4835531"/>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1;p27">
            <a:extLst>
              <a:ext uri="{FF2B5EF4-FFF2-40B4-BE49-F238E27FC236}">
                <a16:creationId xmlns:a16="http://schemas.microsoft.com/office/drawing/2014/main" id="{E770A114-1187-44D9-9E42-16AE5F491E82}"/>
              </a:ext>
            </a:extLst>
          </p:cNvPr>
          <p:cNvSpPr/>
          <p:nvPr/>
        </p:nvSpPr>
        <p:spPr>
          <a:xfrm>
            <a:off x="3318260" y="4812220"/>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2;p27">
            <a:extLst>
              <a:ext uri="{FF2B5EF4-FFF2-40B4-BE49-F238E27FC236}">
                <a16:creationId xmlns:a16="http://schemas.microsoft.com/office/drawing/2014/main" id="{E1DD22EC-81AF-4620-B428-7C0E5C969B1F}"/>
              </a:ext>
            </a:extLst>
          </p:cNvPr>
          <p:cNvSpPr/>
          <p:nvPr/>
        </p:nvSpPr>
        <p:spPr>
          <a:xfrm>
            <a:off x="2313310" y="4835531"/>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93;p27">
            <a:extLst>
              <a:ext uri="{FF2B5EF4-FFF2-40B4-BE49-F238E27FC236}">
                <a16:creationId xmlns:a16="http://schemas.microsoft.com/office/drawing/2014/main" id="{712CB814-F647-4CBB-8D3F-BB8A433780F8}"/>
              </a:ext>
            </a:extLst>
          </p:cNvPr>
          <p:cNvSpPr/>
          <p:nvPr/>
        </p:nvSpPr>
        <p:spPr>
          <a:xfrm>
            <a:off x="2562822" y="3759226"/>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94;p27">
            <a:extLst>
              <a:ext uri="{FF2B5EF4-FFF2-40B4-BE49-F238E27FC236}">
                <a16:creationId xmlns:a16="http://schemas.microsoft.com/office/drawing/2014/main" id="{7D44941F-39B5-422E-A5B2-638EF076DF21}"/>
              </a:ext>
            </a:extLst>
          </p:cNvPr>
          <p:cNvSpPr/>
          <p:nvPr/>
        </p:nvSpPr>
        <p:spPr>
          <a:xfrm>
            <a:off x="2562822" y="3840178"/>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95;p27">
            <a:extLst>
              <a:ext uri="{FF2B5EF4-FFF2-40B4-BE49-F238E27FC236}">
                <a16:creationId xmlns:a16="http://schemas.microsoft.com/office/drawing/2014/main" id="{1E5B5BBE-8EB0-4C4A-A795-423803BE2248}"/>
              </a:ext>
            </a:extLst>
          </p:cNvPr>
          <p:cNvSpPr/>
          <p:nvPr/>
        </p:nvSpPr>
        <p:spPr>
          <a:xfrm>
            <a:off x="4168275" y="3840178"/>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96;p27">
            <a:extLst>
              <a:ext uri="{FF2B5EF4-FFF2-40B4-BE49-F238E27FC236}">
                <a16:creationId xmlns:a16="http://schemas.microsoft.com/office/drawing/2014/main" id="{B91D9985-2190-4D60-902D-8224CA8684E5}"/>
              </a:ext>
            </a:extLst>
          </p:cNvPr>
          <p:cNvSpPr/>
          <p:nvPr/>
        </p:nvSpPr>
        <p:spPr>
          <a:xfrm>
            <a:off x="3892711" y="3840178"/>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97;p27">
            <a:extLst>
              <a:ext uri="{FF2B5EF4-FFF2-40B4-BE49-F238E27FC236}">
                <a16:creationId xmlns:a16="http://schemas.microsoft.com/office/drawing/2014/main" id="{488C9382-EB28-4811-B40E-D281D2640C85}"/>
              </a:ext>
            </a:extLst>
          </p:cNvPr>
          <p:cNvSpPr/>
          <p:nvPr/>
        </p:nvSpPr>
        <p:spPr>
          <a:xfrm>
            <a:off x="3625357" y="3991001"/>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98;p27">
            <a:extLst>
              <a:ext uri="{FF2B5EF4-FFF2-40B4-BE49-F238E27FC236}">
                <a16:creationId xmlns:a16="http://schemas.microsoft.com/office/drawing/2014/main" id="{1091B18F-C55B-4E1C-8C96-AC9AD2222925}"/>
              </a:ext>
            </a:extLst>
          </p:cNvPr>
          <p:cNvSpPr/>
          <p:nvPr/>
        </p:nvSpPr>
        <p:spPr>
          <a:xfrm>
            <a:off x="3625357" y="4265203"/>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99;p27">
            <a:extLst>
              <a:ext uri="{FF2B5EF4-FFF2-40B4-BE49-F238E27FC236}">
                <a16:creationId xmlns:a16="http://schemas.microsoft.com/office/drawing/2014/main" id="{FC98E41F-E041-4D36-B220-4C8EC60A9524}"/>
              </a:ext>
            </a:extLst>
          </p:cNvPr>
          <p:cNvSpPr/>
          <p:nvPr/>
        </p:nvSpPr>
        <p:spPr>
          <a:xfrm>
            <a:off x="3625357" y="4363906"/>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00;p27">
            <a:extLst>
              <a:ext uri="{FF2B5EF4-FFF2-40B4-BE49-F238E27FC236}">
                <a16:creationId xmlns:a16="http://schemas.microsoft.com/office/drawing/2014/main" id="{B8592E96-E059-40F2-8293-E626E63C53C4}"/>
              </a:ext>
            </a:extLst>
          </p:cNvPr>
          <p:cNvSpPr/>
          <p:nvPr/>
        </p:nvSpPr>
        <p:spPr>
          <a:xfrm>
            <a:off x="3625357" y="4462625"/>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01;p27">
            <a:extLst>
              <a:ext uri="{FF2B5EF4-FFF2-40B4-BE49-F238E27FC236}">
                <a16:creationId xmlns:a16="http://schemas.microsoft.com/office/drawing/2014/main" id="{8361D625-0452-4A7B-8A77-D0110ABB1C40}"/>
              </a:ext>
            </a:extLst>
          </p:cNvPr>
          <p:cNvSpPr/>
          <p:nvPr/>
        </p:nvSpPr>
        <p:spPr>
          <a:xfrm>
            <a:off x="3625357" y="4562705"/>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02;p27">
            <a:extLst>
              <a:ext uri="{FF2B5EF4-FFF2-40B4-BE49-F238E27FC236}">
                <a16:creationId xmlns:a16="http://schemas.microsoft.com/office/drawing/2014/main" id="{302480A3-D3D4-451C-BCCE-6E22C02B969F}"/>
              </a:ext>
            </a:extLst>
          </p:cNvPr>
          <p:cNvSpPr/>
          <p:nvPr/>
        </p:nvSpPr>
        <p:spPr>
          <a:xfrm>
            <a:off x="3625357" y="4661423"/>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03;p27">
            <a:extLst>
              <a:ext uri="{FF2B5EF4-FFF2-40B4-BE49-F238E27FC236}">
                <a16:creationId xmlns:a16="http://schemas.microsoft.com/office/drawing/2014/main" id="{A7D026D6-05C9-4493-98AC-05D33E16C691}"/>
              </a:ext>
            </a:extLst>
          </p:cNvPr>
          <p:cNvSpPr/>
          <p:nvPr/>
        </p:nvSpPr>
        <p:spPr>
          <a:xfrm>
            <a:off x="4154576" y="4666897"/>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04;p27">
            <a:extLst>
              <a:ext uri="{FF2B5EF4-FFF2-40B4-BE49-F238E27FC236}">
                <a16:creationId xmlns:a16="http://schemas.microsoft.com/office/drawing/2014/main" id="{50B7502E-F81A-428D-A91C-9E701220F69C}"/>
              </a:ext>
            </a:extLst>
          </p:cNvPr>
          <p:cNvSpPr/>
          <p:nvPr/>
        </p:nvSpPr>
        <p:spPr>
          <a:xfrm>
            <a:off x="4264257" y="4666897"/>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05;p27">
            <a:extLst>
              <a:ext uri="{FF2B5EF4-FFF2-40B4-BE49-F238E27FC236}">
                <a16:creationId xmlns:a16="http://schemas.microsoft.com/office/drawing/2014/main" id="{72AA7A43-0623-40E9-8010-24708F4A8FA4}"/>
              </a:ext>
            </a:extLst>
          </p:cNvPr>
          <p:cNvSpPr/>
          <p:nvPr/>
        </p:nvSpPr>
        <p:spPr>
          <a:xfrm>
            <a:off x="4375299" y="4666897"/>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06;p27">
            <a:extLst>
              <a:ext uri="{FF2B5EF4-FFF2-40B4-BE49-F238E27FC236}">
                <a16:creationId xmlns:a16="http://schemas.microsoft.com/office/drawing/2014/main" id="{DEB7C2E8-1346-407D-8140-5D25356EE03A}"/>
              </a:ext>
            </a:extLst>
          </p:cNvPr>
          <p:cNvSpPr/>
          <p:nvPr/>
        </p:nvSpPr>
        <p:spPr>
          <a:xfrm>
            <a:off x="4236829" y="3781225"/>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07;p27">
            <a:extLst>
              <a:ext uri="{FF2B5EF4-FFF2-40B4-BE49-F238E27FC236}">
                <a16:creationId xmlns:a16="http://schemas.microsoft.com/office/drawing/2014/main" id="{B27C3277-E241-4DE2-B7AD-592A3FF9381D}"/>
              </a:ext>
            </a:extLst>
          </p:cNvPr>
          <p:cNvSpPr/>
          <p:nvPr/>
        </p:nvSpPr>
        <p:spPr>
          <a:xfrm>
            <a:off x="4317722" y="3781225"/>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08;p27">
            <a:extLst>
              <a:ext uri="{FF2B5EF4-FFF2-40B4-BE49-F238E27FC236}">
                <a16:creationId xmlns:a16="http://schemas.microsoft.com/office/drawing/2014/main" id="{2E0104AB-EE1F-48F6-AF2A-8A1D1BAA5B45}"/>
              </a:ext>
            </a:extLst>
          </p:cNvPr>
          <p:cNvSpPr/>
          <p:nvPr/>
        </p:nvSpPr>
        <p:spPr>
          <a:xfrm>
            <a:off x="4401351" y="3781225"/>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9;p27">
            <a:extLst>
              <a:ext uri="{FF2B5EF4-FFF2-40B4-BE49-F238E27FC236}">
                <a16:creationId xmlns:a16="http://schemas.microsoft.com/office/drawing/2014/main" id="{3F354758-8EF5-4ECB-B23B-F6E857FA3855}"/>
              </a:ext>
            </a:extLst>
          </p:cNvPr>
          <p:cNvSpPr/>
          <p:nvPr/>
        </p:nvSpPr>
        <p:spPr>
          <a:xfrm>
            <a:off x="2627264" y="3991001"/>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10;p27">
            <a:extLst>
              <a:ext uri="{FF2B5EF4-FFF2-40B4-BE49-F238E27FC236}">
                <a16:creationId xmlns:a16="http://schemas.microsoft.com/office/drawing/2014/main" id="{CFEF669B-06A7-4A1E-B1D2-77175CFEEF12}"/>
              </a:ext>
            </a:extLst>
          </p:cNvPr>
          <p:cNvSpPr/>
          <p:nvPr/>
        </p:nvSpPr>
        <p:spPr>
          <a:xfrm>
            <a:off x="2627264" y="4370771"/>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11;p27">
            <a:extLst>
              <a:ext uri="{FF2B5EF4-FFF2-40B4-BE49-F238E27FC236}">
                <a16:creationId xmlns:a16="http://schemas.microsoft.com/office/drawing/2014/main" id="{1D3B07E9-830B-4D95-9A97-5DF0E4073CFF}"/>
              </a:ext>
            </a:extLst>
          </p:cNvPr>
          <p:cNvSpPr/>
          <p:nvPr/>
        </p:nvSpPr>
        <p:spPr>
          <a:xfrm>
            <a:off x="2627264" y="4509240"/>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12;p27">
            <a:extLst>
              <a:ext uri="{FF2B5EF4-FFF2-40B4-BE49-F238E27FC236}">
                <a16:creationId xmlns:a16="http://schemas.microsoft.com/office/drawing/2014/main" id="{DF7E69EC-8E0E-4A68-952D-739261B684E8}"/>
              </a:ext>
            </a:extLst>
          </p:cNvPr>
          <p:cNvSpPr/>
          <p:nvPr/>
        </p:nvSpPr>
        <p:spPr>
          <a:xfrm>
            <a:off x="2627264" y="4584644"/>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13;p27">
            <a:extLst>
              <a:ext uri="{FF2B5EF4-FFF2-40B4-BE49-F238E27FC236}">
                <a16:creationId xmlns:a16="http://schemas.microsoft.com/office/drawing/2014/main" id="{D79BA3C7-5805-4DDC-84CD-50FA14C143BB}"/>
              </a:ext>
            </a:extLst>
          </p:cNvPr>
          <p:cNvSpPr/>
          <p:nvPr/>
        </p:nvSpPr>
        <p:spPr>
          <a:xfrm>
            <a:off x="2627264" y="4661423"/>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14;p27">
            <a:extLst>
              <a:ext uri="{FF2B5EF4-FFF2-40B4-BE49-F238E27FC236}">
                <a16:creationId xmlns:a16="http://schemas.microsoft.com/office/drawing/2014/main" id="{0FDB6D47-EDAE-4266-B06E-0BCEF191756B}"/>
              </a:ext>
            </a:extLst>
          </p:cNvPr>
          <p:cNvSpPr/>
          <p:nvPr/>
        </p:nvSpPr>
        <p:spPr>
          <a:xfrm>
            <a:off x="2627264" y="4736827"/>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15;p27">
            <a:extLst>
              <a:ext uri="{FF2B5EF4-FFF2-40B4-BE49-F238E27FC236}">
                <a16:creationId xmlns:a16="http://schemas.microsoft.com/office/drawing/2014/main" id="{BDE00574-2067-4D90-BD92-112474A491AA}"/>
              </a:ext>
            </a:extLst>
          </p:cNvPr>
          <p:cNvSpPr/>
          <p:nvPr/>
        </p:nvSpPr>
        <p:spPr>
          <a:xfrm>
            <a:off x="3033087" y="3991001"/>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16;p27">
            <a:extLst>
              <a:ext uri="{FF2B5EF4-FFF2-40B4-BE49-F238E27FC236}">
                <a16:creationId xmlns:a16="http://schemas.microsoft.com/office/drawing/2014/main" id="{CF8FC837-8FD7-48C0-A43F-788A70D119C2}"/>
              </a:ext>
            </a:extLst>
          </p:cNvPr>
          <p:cNvSpPr/>
          <p:nvPr/>
        </p:nvSpPr>
        <p:spPr>
          <a:xfrm>
            <a:off x="3033087" y="4370771"/>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17;p27">
            <a:extLst>
              <a:ext uri="{FF2B5EF4-FFF2-40B4-BE49-F238E27FC236}">
                <a16:creationId xmlns:a16="http://schemas.microsoft.com/office/drawing/2014/main" id="{58F222C8-FA79-426C-B41A-49886FE48B67}"/>
              </a:ext>
            </a:extLst>
          </p:cNvPr>
          <p:cNvSpPr/>
          <p:nvPr/>
        </p:nvSpPr>
        <p:spPr>
          <a:xfrm>
            <a:off x="3033087" y="4509240"/>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18;p27">
            <a:extLst>
              <a:ext uri="{FF2B5EF4-FFF2-40B4-BE49-F238E27FC236}">
                <a16:creationId xmlns:a16="http://schemas.microsoft.com/office/drawing/2014/main" id="{FFC37B25-CE5E-4419-8D53-4203E82B481C}"/>
              </a:ext>
            </a:extLst>
          </p:cNvPr>
          <p:cNvSpPr/>
          <p:nvPr/>
        </p:nvSpPr>
        <p:spPr>
          <a:xfrm>
            <a:off x="3033087" y="4584644"/>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19;p27">
            <a:extLst>
              <a:ext uri="{FF2B5EF4-FFF2-40B4-BE49-F238E27FC236}">
                <a16:creationId xmlns:a16="http://schemas.microsoft.com/office/drawing/2014/main" id="{E9DCCD95-5533-410B-9094-11F3DD6A62CE}"/>
              </a:ext>
            </a:extLst>
          </p:cNvPr>
          <p:cNvSpPr/>
          <p:nvPr/>
        </p:nvSpPr>
        <p:spPr>
          <a:xfrm>
            <a:off x="3033087" y="4661423"/>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20;p27">
            <a:extLst>
              <a:ext uri="{FF2B5EF4-FFF2-40B4-BE49-F238E27FC236}">
                <a16:creationId xmlns:a16="http://schemas.microsoft.com/office/drawing/2014/main" id="{1EDE5EFD-0AC7-46C5-AED8-8782391DFE3F}"/>
              </a:ext>
            </a:extLst>
          </p:cNvPr>
          <p:cNvSpPr/>
          <p:nvPr/>
        </p:nvSpPr>
        <p:spPr>
          <a:xfrm>
            <a:off x="3033087" y="4736827"/>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21;p27">
            <a:extLst>
              <a:ext uri="{FF2B5EF4-FFF2-40B4-BE49-F238E27FC236}">
                <a16:creationId xmlns:a16="http://schemas.microsoft.com/office/drawing/2014/main" id="{A3BAF744-E1B6-4ED8-A25E-F7B8056F41AB}"/>
              </a:ext>
            </a:extLst>
          </p:cNvPr>
          <p:cNvSpPr/>
          <p:nvPr/>
        </p:nvSpPr>
        <p:spPr>
          <a:xfrm>
            <a:off x="4831851" y="4259714"/>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22;p27">
            <a:extLst>
              <a:ext uri="{FF2B5EF4-FFF2-40B4-BE49-F238E27FC236}">
                <a16:creationId xmlns:a16="http://schemas.microsoft.com/office/drawing/2014/main" id="{D9E80B36-568A-4FBA-9B32-7BBCF1FE1C43}"/>
              </a:ext>
            </a:extLst>
          </p:cNvPr>
          <p:cNvSpPr/>
          <p:nvPr/>
        </p:nvSpPr>
        <p:spPr>
          <a:xfrm>
            <a:off x="4864752" y="4296728"/>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23;p27">
            <a:extLst>
              <a:ext uri="{FF2B5EF4-FFF2-40B4-BE49-F238E27FC236}">
                <a16:creationId xmlns:a16="http://schemas.microsoft.com/office/drawing/2014/main" id="{CCDD2527-75B9-4AAD-9375-7DDAC82E6D98}"/>
              </a:ext>
            </a:extLst>
          </p:cNvPr>
          <p:cNvSpPr/>
          <p:nvPr/>
        </p:nvSpPr>
        <p:spPr>
          <a:xfrm>
            <a:off x="5998590" y="4607606"/>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24;p27">
            <a:extLst>
              <a:ext uri="{FF2B5EF4-FFF2-40B4-BE49-F238E27FC236}">
                <a16:creationId xmlns:a16="http://schemas.microsoft.com/office/drawing/2014/main" id="{35E72194-BA7A-4F81-B2D0-2EB84BB6F6AD}"/>
              </a:ext>
            </a:extLst>
          </p:cNvPr>
          <p:cNvSpPr/>
          <p:nvPr/>
        </p:nvSpPr>
        <p:spPr>
          <a:xfrm>
            <a:off x="4864752" y="4296728"/>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25;p27">
            <a:extLst>
              <a:ext uri="{FF2B5EF4-FFF2-40B4-BE49-F238E27FC236}">
                <a16:creationId xmlns:a16="http://schemas.microsoft.com/office/drawing/2014/main" id="{502A9ABF-BEA9-4DD5-B979-F8735E6C934F}"/>
              </a:ext>
            </a:extLst>
          </p:cNvPr>
          <p:cNvSpPr/>
          <p:nvPr/>
        </p:nvSpPr>
        <p:spPr>
          <a:xfrm>
            <a:off x="5816230" y="4311818"/>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26;p27">
            <a:extLst>
              <a:ext uri="{FF2B5EF4-FFF2-40B4-BE49-F238E27FC236}">
                <a16:creationId xmlns:a16="http://schemas.microsoft.com/office/drawing/2014/main" id="{123F3050-A138-4710-B36B-09857259B261}"/>
              </a:ext>
            </a:extLst>
          </p:cNvPr>
          <p:cNvSpPr/>
          <p:nvPr/>
        </p:nvSpPr>
        <p:spPr>
          <a:xfrm>
            <a:off x="5873822" y="4311818"/>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27;p27">
            <a:extLst>
              <a:ext uri="{FF2B5EF4-FFF2-40B4-BE49-F238E27FC236}">
                <a16:creationId xmlns:a16="http://schemas.microsoft.com/office/drawing/2014/main" id="{B4D71CD9-7252-4D29-975B-750642E02C3A}"/>
              </a:ext>
            </a:extLst>
          </p:cNvPr>
          <p:cNvSpPr/>
          <p:nvPr/>
        </p:nvSpPr>
        <p:spPr>
          <a:xfrm>
            <a:off x="5932775" y="4311818"/>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28;p27">
            <a:extLst>
              <a:ext uri="{FF2B5EF4-FFF2-40B4-BE49-F238E27FC236}">
                <a16:creationId xmlns:a16="http://schemas.microsoft.com/office/drawing/2014/main" id="{612AE5A7-1229-4259-A9C9-171567C2C78E}"/>
              </a:ext>
            </a:extLst>
          </p:cNvPr>
          <p:cNvSpPr/>
          <p:nvPr/>
        </p:nvSpPr>
        <p:spPr>
          <a:xfrm>
            <a:off x="4864752" y="4354305"/>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29;p27">
            <a:extLst>
              <a:ext uri="{FF2B5EF4-FFF2-40B4-BE49-F238E27FC236}">
                <a16:creationId xmlns:a16="http://schemas.microsoft.com/office/drawing/2014/main" id="{30218879-6136-4364-BC75-BD9E2596980E}"/>
              </a:ext>
            </a:extLst>
          </p:cNvPr>
          <p:cNvSpPr/>
          <p:nvPr/>
        </p:nvSpPr>
        <p:spPr>
          <a:xfrm>
            <a:off x="5780592" y="4354305"/>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30;p27">
            <a:extLst>
              <a:ext uri="{FF2B5EF4-FFF2-40B4-BE49-F238E27FC236}">
                <a16:creationId xmlns:a16="http://schemas.microsoft.com/office/drawing/2014/main" id="{E963774A-A0A3-4443-8095-EF2B22BA032B}"/>
              </a:ext>
            </a:extLst>
          </p:cNvPr>
          <p:cNvSpPr/>
          <p:nvPr/>
        </p:nvSpPr>
        <p:spPr>
          <a:xfrm>
            <a:off x="5622919" y="4354305"/>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31;p27">
            <a:extLst>
              <a:ext uri="{FF2B5EF4-FFF2-40B4-BE49-F238E27FC236}">
                <a16:creationId xmlns:a16="http://schemas.microsoft.com/office/drawing/2014/main" id="{DD46F587-C88E-4040-A96D-F8D95C1CDC1D}"/>
              </a:ext>
            </a:extLst>
          </p:cNvPr>
          <p:cNvSpPr/>
          <p:nvPr/>
        </p:nvSpPr>
        <p:spPr>
          <a:xfrm>
            <a:off x="5470735" y="4440686"/>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32;p27">
            <a:extLst>
              <a:ext uri="{FF2B5EF4-FFF2-40B4-BE49-F238E27FC236}">
                <a16:creationId xmlns:a16="http://schemas.microsoft.com/office/drawing/2014/main" id="{DA19D1B5-B303-4811-B531-C6F55CED624B}"/>
              </a:ext>
            </a:extLst>
          </p:cNvPr>
          <p:cNvSpPr/>
          <p:nvPr/>
        </p:nvSpPr>
        <p:spPr>
          <a:xfrm>
            <a:off x="5470735" y="4596982"/>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33;p27">
            <a:extLst>
              <a:ext uri="{FF2B5EF4-FFF2-40B4-BE49-F238E27FC236}">
                <a16:creationId xmlns:a16="http://schemas.microsoft.com/office/drawing/2014/main" id="{7B2F96FF-2207-4E77-A39E-3D96D8A9E6C1}"/>
              </a:ext>
            </a:extLst>
          </p:cNvPr>
          <p:cNvSpPr/>
          <p:nvPr/>
        </p:nvSpPr>
        <p:spPr>
          <a:xfrm>
            <a:off x="5470735" y="4653183"/>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34;p27">
            <a:extLst>
              <a:ext uri="{FF2B5EF4-FFF2-40B4-BE49-F238E27FC236}">
                <a16:creationId xmlns:a16="http://schemas.microsoft.com/office/drawing/2014/main" id="{B77492ED-4033-44AB-B442-30E9371D71B6}"/>
              </a:ext>
            </a:extLst>
          </p:cNvPr>
          <p:cNvSpPr/>
          <p:nvPr/>
        </p:nvSpPr>
        <p:spPr>
          <a:xfrm>
            <a:off x="5470735" y="4709399"/>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35;p27">
            <a:extLst>
              <a:ext uri="{FF2B5EF4-FFF2-40B4-BE49-F238E27FC236}">
                <a16:creationId xmlns:a16="http://schemas.microsoft.com/office/drawing/2014/main" id="{455646E9-5CD7-4059-8FCC-DC31EC47ADFD}"/>
              </a:ext>
            </a:extLst>
          </p:cNvPr>
          <p:cNvSpPr/>
          <p:nvPr/>
        </p:nvSpPr>
        <p:spPr>
          <a:xfrm>
            <a:off x="5470735" y="4766977"/>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36;p27">
            <a:extLst>
              <a:ext uri="{FF2B5EF4-FFF2-40B4-BE49-F238E27FC236}">
                <a16:creationId xmlns:a16="http://schemas.microsoft.com/office/drawing/2014/main" id="{126C00A5-8ABD-49D8-8FCC-06C15DC55AB7}"/>
              </a:ext>
            </a:extLst>
          </p:cNvPr>
          <p:cNvSpPr/>
          <p:nvPr/>
        </p:nvSpPr>
        <p:spPr>
          <a:xfrm>
            <a:off x="5470735" y="4823193"/>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37;p27">
            <a:extLst>
              <a:ext uri="{FF2B5EF4-FFF2-40B4-BE49-F238E27FC236}">
                <a16:creationId xmlns:a16="http://schemas.microsoft.com/office/drawing/2014/main" id="{57540CC5-038A-4120-97DF-3EAD59F8FF1A}"/>
              </a:ext>
            </a:extLst>
          </p:cNvPr>
          <p:cNvSpPr/>
          <p:nvPr/>
        </p:nvSpPr>
        <p:spPr>
          <a:xfrm>
            <a:off x="5772366" y="4825930"/>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38;p27">
            <a:extLst>
              <a:ext uri="{FF2B5EF4-FFF2-40B4-BE49-F238E27FC236}">
                <a16:creationId xmlns:a16="http://schemas.microsoft.com/office/drawing/2014/main" id="{E288287F-8608-48EF-8FE2-B3911815FB24}"/>
              </a:ext>
            </a:extLst>
          </p:cNvPr>
          <p:cNvSpPr/>
          <p:nvPr/>
        </p:nvSpPr>
        <p:spPr>
          <a:xfrm>
            <a:off x="5835432" y="4825930"/>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39;p27">
            <a:extLst>
              <a:ext uri="{FF2B5EF4-FFF2-40B4-BE49-F238E27FC236}">
                <a16:creationId xmlns:a16="http://schemas.microsoft.com/office/drawing/2014/main" id="{0DF0B029-EE10-448C-A9E7-810DDEFC8135}"/>
              </a:ext>
            </a:extLst>
          </p:cNvPr>
          <p:cNvSpPr/>
          <p:nvPr/>
        </p:nvSpPr>
        <p:spPr>
          <a:xfrm>
            <a:off x="5898498" y="4823180"/>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0;p27">
            <a:extLst>
              <a:ext uri="{FF2B5EF4-FFF2-40B4-BE49-F238E27FC236}">
                <a16:creationId xmlns:a16="http://schemas.microsoft.com/office/drawing/2014/main" id="{16EDA657-A18C-4288-BF9F-9283899BCEBE}"/>
              </a:ext>
            </a:extLst>
          </p:cNvPr>
          <p:cNvSpPr/>
          <p:nvPr/>
        </p:nvSpPr>
        <p:spPr>
          <a:xfrm>
            <a:off x="4900405" y="4440686"/>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1;p27">
            <a:extLst>
              <a:ext uri="{FF2B5EF4-FFF2-40B4-BE49-F238E27FC236}">
                <a16:creationId xmlns:a16="http://schemas.microsoft.com/office/drawing/2014/main" id="{E57D6719-DB41-4BC7-B954-D2EBE4F38070}"/>
              </a:ext>
            </a:extLst>
          </p:cNvPr>
          <p:cNvSpPr/>
          <p:nvPr/>
        </p:nvSpPr>
        <p:spPr>
          <a:xfrm>
            <a:off x="4900405" y="4657311"/>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2;p27">
            <a:extLst>
              <a:ext uri="{FF2B5EF4-FFF2-40B4-BE49-F238E27FC236}">
                <a16:creationId xmlns:a16="http://schemas.microsoft.com/office/drawing/2014/main" id="{64F350EF-30AF-49C8-87C5-FD03A1940213}"/>
              </a:ext>
            </a:extLst>
          </p:cNvPr>
          <p:cNvSpPr/>
          <p:nvPr/>
        </p:nvSpPr>
        <p:spPr>
          <a:xfrm>
            <a:off x="4900405" y="4735451"/>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43;p27">
            <a:extLst>
              <a:ext uri="{FF2B5EF4-FFF2-40B4-BE49-F238E27FC236}">
                <a16:creationId xmlns:a16="http://schemas.microsoft.com/office/drawing/2014/main" id="{A06F566B-FB6A-4836-B915-B5C63091AD95}"/>
              </a:ext>
            </a:extLst>
          </p:cNvPr>
          <p:cNvSpPr/>
          <p:nvPr/>
        </p:nvSpPr>
        <p:spPr>
          <a:xfrm>
            <a:off x="4900405" y="4779329"/>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44;p27">
            <a:extLst>
              <a:ext uri="{FF2B5EF4-FFF2-40B4-BE49-F238E27FC236}">
                <a16:creationId xmlns:a16="http://schemas.microsoft.com/office/drawing/2014/main" id="{C949125F-79C7-4604-87A8-CD030B126567}"/>
              </a:ext>
            </a:extLst>
          </p:cNvPr>
          <p:cNvSpPr/>
          <p:nvPr/>
        </p:nvSpPr>
        <p:spPr>
          <a:xfrm>
            <a:off x="4900405" y="4823193"/>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45;p27">
            <a:extLst>
              <a:ext uri="{FF2B5EF4-FFF2-40B4-BE49-F238E27FC236}">
                <a16:creationId xmlns:a16="http://schemas.microsoft.com/office/drawing/2014/main" id="{6E36E351-04DA-4D0D-969A-2341DA7F44A5}"/>
              </a:ext>
            </a:extLst>
          </p:cNvPr>
          <p:cNvSpPr/>
          <p:nvPr/>
        </p:nvSpPr>
        <p:spPr>
          <a:xfrm>
            <a:off x="4900405" y="4865695"/>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46;p27">
            <a:extLst>
              <a:ext uri="{FF2B5EF4-FFF2-40B4-BE49-F238E27FC236}">
                <a16:creationId xmlns:a16="http://schemas.microsoft.com/office/drawing/2014/main" id="{DED0399C-9718-42DB-AE3D-030327549C1F}"/>
              </a:ext>
            </a:extLst>
          </p:cNvPr>
          <p:cNvSpPr/>
          <p:nvPr/>
        </p:nvSpPr>
        <p:spPr>
          <a:xfrm>
            <a:off x="5132106" y="4440686"/>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47;p27">
            <a:extLst>
              <a:ext uri="{FF2B5EF4-FFF2-40B4-BE49-F238E27FC236}">
                <a16:creationId xmlns:a16="http://schemas.microsoft.com/office/drawing/2014/main" id="{2BFA28F5-3646-4FCF-9844-856B90258BAE}"/>
              </a:ext>
            </a:extLst>
          </p:cNvPr>
          <p:cNvSpPr/>
          <p:nvPr/>
        </p:nvSpPr>
        <p:spPr>
          <a:xfrm>
            <a:off x="5132106" y="4657311"/>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48;p27">
            <a:extLst>
              <a:ext uri="{FF2B5EF4-FFF2-40B4-BE49-F238E27FC236}">
                <a16:creationId xmlns:a16="http://schemas.microsoft.com/office/drawing/2014/main" id="{608C9535-6CBD-4FDF-9C57-AB86224E724E}"/>
              </a:ext>
            </a:extLst>
          </p:cNvPr>
          <p:cNvSpPr/>
          <p:nvPr/>
        </p:nvSpPr>
        <p:spPr>
          <a:xfrm>
            <a:off x="5132106" y="4735451"/>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49;p27">
            <a:extLst>
              <a:ext uri="{FF2B5EF4-FFF2-40B4-BE49-F238E27FC236}">
                <a16:creationId xmlns:a16="http://schemas.microsoft.com/office/drawing/2014/main" id="{BB943A58-D7F8-47AE-A228-93FE27A58659}"/>
              </a:ext>
            </a:extLst>
          </p:cNvPr>
          <p:cNvSpPr/>
          <p:nvPr/>
        </p:nvSpPr>
        <p:spPr>
          <a:xfrm>
            <a:off x="5132106" y="4779329"/>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50;p27">
            <a:extLst>
              <a:ext uri="{FF2B5EF4-FFF2-40B4-BE49-F238E27FC236}">
                <a16:creationId xmlns:a16="http://schemas.microsoft.com/office/drawing/2014/main" id="{CAF56753-9620-42E2-84F9-5CC6772CDF5F}"/>
              </a:ext>
            </a:extLst>
          </p:cNvPr>
          <p:cNvSpPr/>
          <p:nvPr/>
        </p:nvSpPr>
        <p:spPr>
          <a:xfrm>
            <a:off x="5132106" y="4823193"/>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51;p27">
            <a:extLst>
              <a:ext uri="{FF2B5EF4-FFF2-40B4-BE49-F238E27FC236}">
                <a16:creationId xmlns:a16="http://schemas.microsoft.com/office/drawing/2014/main" id="{6AEE1797-3118-494C-AEC9-ED43D77DC5CC}"/>
              </a:ext>
            </a:extLst>
          </p:cNvPr>
          <p:cNvSpPr/>
          <p:nvPr/>
        </p:nvSpPr>
        <p:spPr>
          <a:xfrm>
            <a:off x="5132106" y="4865695"/>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76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oogle Shape;1636;p68">
            <a:extLst>
              <a:ext uri="{FF2B5EF4-FFF2-40B4-BE49-F238E27FC236}">
                <a16:creationId xmlns:a16="http://schemas.microsoft.com/office/drawing/2014/main" id="{F2B7527D-718D-4FF7-8427-95C9C082F58F}"/>
              </a:ext>
            </a:extLst>
          </p:cNvPr>
          <p:cNvPicPr preferRelativeResize="0"/>
          <p:nvPr/>
        </p:nvPicPr>
        <p:blipFill rotWithShape="1">
          <a:blip r:embed="rId2">
            <a:alphaModFix/>
          </a:blip>
          <a:srcRect t="11708" b="17967"/>
          <a:stretch/>
        </p:blipFill>
        <p:spPr>
          <a:xfrm>
            <a:off x="1038226" y="826294"/>
            <a:ext cx="3032725" cy="2950294"/>
          </a:xfrm>
          <a:prstGeom prst="rect">
            <a:avLst/>
          </a:prstGeom>
          <a:noFill/>
          <a:ln>
            <a:noFill/>
          </a:ln>
        </p:spPr>
      </p:pic>
      <p:sp>
        <p:nvSpPr>
          <p:cNvPr id="22" name="Google Shape;768;p32">
            <a:extLst>
              <a:ext uri="{FF2B5EF4-FFF2-40B4-BE49-F238E27FC236}">
                <a16:creationId xmlns:a16="http://schemas.microsoft.com/office/drawing/2014/main" id="{A6835846-BD4B-42AC-A3FF-8043D9BEBDE4}"/>
              </a:ext>
            </a:extLst>
          </p:cNvPr>
          <p:cNvSpPr txBox="1">
            <a:spLocks/>
          </p:cNvSpPr>
          <p:nvPr/>
        </p:nvSpPr>
        <p:spPr>
          <a:xfrm>
            <a:off x="4795796" y="516103"/>
            <a:ext cx="1905300" cy="9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n-IN" dirty="0"/>
              <a:t>FUTURE </a:t>
            </a:r>
            <a:br>
              <a:rPr lang="en-IN" dirty="0"/>
            </a:br>
            <a:r>
              <a:rPr lang="en-IN" dirty="0"/>
              <a:t>SCOPES</a:t>
            </a:r>
          </a:p>
        </p:txBody>
      </p:sp>
      <p:cxnSp>
        <p:nvCxnSpPr>
          <p:cNvPr id="23" name="Google Shape;353;p31">
            <a:extLst>
              <a:ext uri="{FF2B5EF4-FFF2-40B4-BE49-F238E27FC236}">
                <a16:creationId xmlns:a16="http://schemas.microsoft.com/office/drawing/2014/main" id="{B52E554F-8D65-4C95-8B06-D966FFAC5F96}"/>
              </a:ext>
            </a:extLst>
          </p:cNvPr>
          <p:cNvCxnSpPr>
            <a:cxnSpLocks/>
          </p:cNvCxnSpPr>
          <p:nvPr/>
        </p:nvCxnSpPr>
        <p:spPr>
          <a:xfrm>
            <a:off x="4348205" y="171450"/>
            <a:ext cx="0" cy="4476750"/>
          </a:xfrm>
          <a:prstGeom prst="straightConnector1">
            <a:avLst/>
          </a:prstGeom>
          <a:noFill/>
          <a:ln w="19050" cap="flat" cmpd="sng">
            <a:solidFill>
              <a:srgbClr val="F3F3F3"/>
            </a:solidFill>
            <a:prstDash val="solid"/>
            <a:round/>
            <a:headEnd type="oval" w="med" len="med"/>
            <a:tailEnd type="oval" w="med" len="med"/>
          </a:ln>
        </p:spPr>
      </p:cxnSp>
      <p:sp>
        <p:nvSpPr>
          <p:cNvPr id="29" name="Google Shape;769;p32">
            <a:extLst>
              <a:ext uri="{FF2B5EF4-FFF2-40B4-BE49-F238E27FC236}">
                <a16:creationId xmlns:a16="http://schemas.microsoft.com/office/drawing/2014/main" id="{B544A3DD-BAE2-452A-955F-325E47EC322E}"/>
              </a:ext>
            </a:extLst>
          </p:cNvPr>
          <p:cNvSpPr txBox="1">
            <a:spLocks/>
          </p:cNvSpPr>
          <p:nvPr/>
        </p:nvSpPr>
        <p:spPr>
          <a:xfrm>
            <a:off x="4875566" y="1508025"/>
            <a:ext cx="1905300" cy="180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r>
              <a:rPr lang="en-US" sz="1400" dirty="0">
                <a:latin typeface="Times New Roman" panose="02020603050405020304" pitchFamily="18" charset="0"/>
                <a:cs typeface="Times New Roman" panose="02020603050405020304" pitchFamily="18" charset="0"/>
              </a:rPr>
              <a:t>As for now it is a Desktop application but it has high scope in web technology as well as in the field of android application which can be accomplished easily.</a:t>
            </a:r>
          </a:p>
        </p:txBody>
      </p:sp>
    </p:spTree>
    <p:extLst>
      <p:ext uri="{BB962C8B-B14F-4D97-AF65-F5344CB8AC3E}">
        <p14:creationId xmlns:p14="http://schemas.microsoft.com/office/powerpoint/2010/main" val="21543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3" name="Google Shape;1123;p38"/>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t>Does anyone have any question?</a:t>
            </a:r>
            <a:endParaRPr sz="1200" dirty="0"/>
          </a:p>
          <a:p>
            <a:pPr marL="0" lvl="0" indent="0" algn="l" rtl="0">
              <a:spcBef>
                <a:spcPts val="0"/>
              </a:spcBef>
              <a:spcAft>
                <a:spcPts val="0"/>
              </a:spcAft>
              <a:buNone/>
            </a:pPr>
            <a:endParaRPr sz="1000" dirty="0"/>
          </a:p>
          <a:p>
            <a:pPr marL="0" lvl="0" indent="0" algn="l" rtl="0">
              <a:spcBef>
                <a:spcPts val="0"/>
              </a:spcBef>
              <a:spcAft>
                <a:spcPts val="0"/>
              </a:spcAft>
              <a:buNone/>
            </a:pPr>
            <a:endParaRPr lang="es" dirty="0">
              <a:uFill>
                <a:noFill/>
              </a:uFill>
            </a:endParaRPr>
          </a:p>
          <a:p>
            <a:pPr marL="0" indent="0"/>
            <a:r>
              <a:rPr lang="en-IN" sz="1400" b="1" dirty="0"/>
              <a:t>Chinmay Jain</a:t>
            </a:r>
            <a:r>
              <a:rPr lang="es" sz="1400" b="1" dirty="0">
                <a:uFill>
                  <a:noFill/>
                </a:uFill>
                <a:hlinkClick r:id="rId3"/>
              </a:rPr>
              <a:t>ouremail</a:t>
            </a:r>
            <a:r>
              <a:rPr lang="es" sz="1000" dirty="0">
                <a:uFill>
                  <a:noFill/>
                </a:uFill>
                <a:hlinkClick r:id="rId3"/>
              </a:rPr>
              <a:t>@freepik.com</a:t>
            </a:r>
            <a:endParaRPr sz="1000" dirty="0"/>
          </a:p>
          <a:p>
            <a:pPr marL="0" lvl="0" indent="0" algn="l" rtl="0">
              <a:spcBef>
                <a:spcPts val="0"/>
              </a:spcBef>
              <a:spcAft>
                <a:spcPts val="0"/>
              </a:spcAft>
              <a:buNone/>
            </a:pPr>
            <a:r>
              <a:rPr lang="es" sz="1000" dirty="0"/>
              <a:t>+91 9589445122</a:t>
            </a:r>
          </a:p>
          <a:p>
            <a:pPr marL="0" lvl="0" indent="0" algn="l" rtl="0">
              <a:spcBef>
                <a:spcPts val="0"/>
              </a:spcBef>
              <a:spcAft>
                <a:spcPts val="0"/>
              </a:spcAft>
              <a:buNone/>
            </a:pPr>
            <a:endParaRPr sz="1000" dirty="0"/>
          </a:p>
        </p:txBody>
      </p:sp>
      <p:grpSp>
        <p:nvGrpSpPr>
          <p:cNvPr id="1124" name="Google Shape;1124;p38"/>
          <p:cNvGrpSpPr/>
          <p:nvPr/>
        </p:nvGrpSpPr>
        <p:grpSpPr>
          <a:xfrm flipH="1">
            <a:off x="-4531426" y="-117297"/>
            <a:ext cx="7324051" cy="5378088"/>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38"/>
          <p:cNvGrpSpPr/>
          <p:nvPr/>
        </p:nvGrpSpPr>
        <p:grpSpPr>
          <a:xfrm>
            <a:off x="3983279" y="3526070"/>
            <a:ext cx="334306" cy="307964"/>
            <a:chOff x="266768" y="1721375"/>
            <a:chExt cx="397907" cy="397887"/>
          </a:xfrm>
        </p:grpSpPr>
        <p:sp>
          <p:nvSpPr>
            <p:cNvPr id="1266" name="Google Shape;1266;p3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38"/>
          <p:cNvGrpSpPr/>
          <p:nvPr/>
        </p:nvGrpSpPr>
        <p:grpSpPr>
          <a:xfrm>
            <a:off x="4366890" y="3526070"/>
            <a:ext cx="303055" cy="307961"/>
            <a:chOff x="864491" y="1723250"/>
            <a:chExt cx="397866" cy="397887"/>
          </a:xfrm>
        </p:grpSpPr>
        <p:sp>
          <p:nvSpPr>
            <p:cNvPr id="1269" name="Google Shape;1269;p38"/>
            <p:cNvSpPr/>
            <p:nvPr/>
          </p:nvSpPr>
          <p:spPr>
            <a:xfrm>
              <a:off x="935193" y="1793974"/>
              <a:ext cx="256451" cy="256431"/>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3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2" name="Google Shape;1272;p38"/>
          <p:cNvSpPr/>
          <p:nvPr/>
        </p:nvSpPr>
        <p:spPr>
          <a:xfrm>
            <a:off x="4763718" y="3535233"/>
            <a:ext cx="365740" cy="307892"/>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8" name="Google Shape;218;p21"/>
          <p:cNvSpPr txBox="1">
            <a:spLocks noGrp="1"/>
          </p:cNvSpPr>
          <p:nvPr>
            <p:ph type="title" idx="4"/>
          </p:nvPr>
        </p:nvSpPr>
        <p:spPr>
          <a:xfrm>
            <a:off x="5220486" y="130384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0" name="Google Shape;220;p21"/>
          <p:cNvSpPr txBox="1">
            <a:spLocks noGrp="1"/>
          </p:cNvSpPr>
          <p:nvPr>
            <p:ph type="title" idx="6"/>
          </p:nvPr>
        </p:nvSpPr>
        <p:spPr>
          <a:xfrm>
            <a:off x="5220486" y="197725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2" name="Google Shape;222;p21"/>
          <p:cNvSpPr txBox="1">
            <a:spLocks noGrp="1"/>
          </p:cNvSpPr>
          <p:nvPr>
            <p:ph type="title" idx="8"/>
          </p:nvPr>
        </p:nvSpPr>
        <p:spPr>
          <a:xfrm>
            <a:off x="2756968" y="1303846"/>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4" name="Google Shape;224;p21"/>
          <p:cNvSpPr txBox="1">
            <a:spLocks noGrp="1"/>
          </p:cNvSpPr>
          <p:nvPr>
            <p:ph type="title" idx="13"/>
          </p:nvPr>
        </p:nvSpPr>
        <p:spPr>
          <a:xfrm>
            <a:off x="2782064" y="2074454"/>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26" name="Google Shape;226;p21"/>
          <p:cNvSpPr txBox="1">
            <a:spLocks noGrp="1"/>
          </p:cNvSpPr>
          <p:nvPr>
            <p:ph type="title" idx="15"/>
          </p:nvPr>
        </p:nvSpPr>
        <p:spPr>
          <a:xfrm>
            <a:off x="2773961" y="2833957"/>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27" name="Google Shape;227;p21"/>
          <p:cNvSpPr txBox="1">
            <a:spLocks noGrp="1"/>
          </p:cNvSpPr>
          <p:nvPr>
            <p:ph type="ctrTitle" idx="16"/>
          </p:nvPr>
        </p:nvSpPr>
        <p:spPr>
          <a:xfrm>
            <a:off x="684570" y="16138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Aim of the Project</a:t>
            </a:r>
            <a:endParaRPr dirty="0"/>
          </a:p>
        </p:txBody>
      </p:sp>
      <p:sp>
        <p:nvSpPr>
          <p:cNvPr id="228" name="Google Shape;228;p21"/>
          <p:cNvSpPr txBox="1">
            <a:spLocks noGrp="1"/>
          </p:cNvSpPr>
          <p:nvPr>
            <p:ph type="ctrTitle" idx="17"/>
          </p:nvPr>
        </p:nvSpPr>
        <p:spPr>
          <a:xfrm>
            <a:off x="718352" y="239201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Teconologies Used</a:t>
            </a:r>
            <a:endParaRPr dirty="0"/>
          </a:p>
        </p:txBody>
      </p:sp>
      <p:sp>
        <p:nvSpPr>
          <p:cNvPr id="229" name="Google Shape;229;p21"/>
          <p:cNvSpPr txBox="1">
            <a:spLocks noGrp="1"/>
          </p:cNvSpPr>
          <p:nvPr>
            <p:ph type="ctrTitle" idx="18"/>
          </p:nvPr>
        </p:nvSpPr>
        <p:spPr>
          <a:xfrm>
            <a:off x="635710" y="31589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Literature</a:t>
            </a:r>
            <a:endParaRPr dirty="0"/>
          </a:p>
        </p:txBody>
      </p:sp>
      <p:sp>
        <p:nvSpPr>
          <p:cNvPr id="230" name="Google Shape;230;p21"/>
          <p:cNvSpPr txBox="1">
            <a:spLocks noGrp="1"/>
          </p:cNvSpPr>
          <p:nvPr>
            <p:ph type="ctrTitle" idx="19"/>
          </p:nvPr>
        </p:nvSpPr>
        <p:spPr>
          <a:xfrm>
            <a:off x="6437154" y="161386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Advantages </a:t>
            </a:r>
            <a:endParaRPr dirty="0"/>
          </a:p>
        </p:txBody>
      </p:sp>
      <p:sp>
        <p:nvSpPr>
          <p:cNvPr id="231" name="Google Shape;231;p21"/>
          <p:cNvSpPr txBox="1">
            <a:spLocks noGrp="1"/>
          </p:cNvSpPr>
          <p:nvPr>
            <p:ph type="ctrTitle" idx="20"/>
          </p:nvPr>
        </p:nvSpPr>
        <p:spPr>
          <a:xfrm>
            <a:off x="6437154" y="227965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Disadvantages </a:t>
            </a:r>
            <a:endParaRPr dirty="0"/>
          </a:p>
        </p:txBody>
      </p:sp>
      <p:sp>
        <p:nvSpPr>
          <p:cNvPr id="232" name="Google Shape;232;p21"/>
          <p:cNvSpPr txBox="1">
            <a:spLocks noGrp="1"/>
          </p:cNvSpPr>
          <p:nvPr>
            <p:ph type="ctrTitle" idx="21"/>
          </p:nvPr>
        </p:nvSpPr>
        <p:spPr>
          <a:xfrm>
            <a:off x="6443992" y="307159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dirty="0"/>
              <a:t>Limitation</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610299" y="2231297"/>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5214958" y="2095074"/>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3628468" y="3001195"/>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89598" y="2833957"/>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597844" y="1471449"/>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52" name="Google Shape;226;p21">
            <a:extLst>
              <a:ext uri="{FF2B5EF4-FFF2-40B4-BE49-F238E27FC236}">
                <a16:creationId xmlns:a16="http://schemas.microsoft.com/office/drawing/2014/main" id="{10808CF3-22AF-4B48-B36E-0D104DA9618C}"/>
              </a:ext>
            </a:extLst>
          </p:cNvPr>
          <p:cNvSpPr txBox="1">
            <a:spLocks/>
          </p:cNvSpPr>
          <p:nvPr/>
        </p:nvSpPr>
        <p:spPr>
          <a:xfrm>
            <a:off x="2784360" y="365660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04</a:t>
            </a:r>
          </a:p>
        </p:txBody>
      </p:sp>
      <p:sp>
        <p:nvSpPr>
          <p:cNvPr id="55" name="Google Shape;220;p21">
            <a:extLst>
              <a:ext uri="{FF2B5EF4-FFF2-40B4-BE49-F238E27FC236}">
                <a16:creationId xmlns:a16="http://schemas.microsoft.com/office/drawing/2014/main" id="{D545043F-E11C-47C7-87E1-6EEAED411095}"/>
              </a:ext>
            </a:extLst>
          </p:cNvPr>
          <p:cNvSpPr txBox="1">
            <a:spLocks/>
          </p:cNvSpPr>
          <p:nvPr/>
        </p:nvSpPr>
        <p:spPr>
          <a:xfrm>
            <a:off x="5228345" y="2766389"/>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07</a:t>
            </a:r>
          </a:p>
        </p:txBody>
      </p:sp>
      <p:sp>
        <p:nvSpPr>
          <p:cNvPr id="56" name="Google Shape;232;p21">
            <a:extLst>
              <a:ext uri="{FF2B5EF4-FFF2-40B4-BE49-F238E27FC236}">
                <a16:creationId xmlns:a16="http://schemas.microsoft.com/office/drawing/2014/main" id="{50181CF1-98BE-4867-985C-3E2C39E79E22}"/>
              </a:ext>
            </a:extLst>
          </p:cNvPr>
          <p:cNvSpPr txBox="1">
            <a:spLocks/>
          </p:cNvSpPr>
          <p:nvPr/>
        </p:nvSpPr>
        <p:spPr>
          <a:xfrm>
            <a:off x="6405245" y="3951359"/>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dirty="0"/>
              <a:t>Future Work</a:t>
            </a:r>
          </a:p>
        </p:txBody>
      </p:sp>
      <p:sp>
        <p:nvSpPr>
          <p:cNvPr id="58" name="Google Shape;233;p21">
            <a:extLst>
              <a:ext uri="{FF2B5EF4-FFF2-40B4-BE49-F238E27FC236}">
                <a16:creationId xmlns:a16="http://schemas.microsoft.com/office/drawing/2014/main" id="{99630CBC-7CB9-4105-87F5-8448C4AEE4F6}"/>
              </a:ext>
            </a:extLst>
          </p:cNvPr>
          <p:cNvSpPr/>
          <p:nvPr/>
        </p:nvSpPr>
        <p:spPr>
          <a:xfrm>
            <a:off x="5210134" y="1423676"/>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2;p21">
            <a:extLst>
              <a:ext uri="{FF2B5EF4-FFF2-40B4-BE49-F238E27FC236}">
                <a16:creationId xmlns:a16="http://schemas.microsoft.com/office/drawing/2014/main" id="{BF5A5EE8-22F7-4A8D-972D-812579554CBD}"/>
              </a:ext>
            </a:extLst>
          </p:cNvPr>
          <p:cNvSpPr txBox="1">
            <a:spLocks/>
          </p:cNvSpPr>
          <p:nvPr/>
        </p:nvSpPr>
        <p:spPr>
          <a:xfrm>
            <a:off x="1923585" y="3969167"/>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dirty="0"/>
              <a:t>Flowchart</a:t>
            </a:r>
          </a:p>
        </p:txBody>
      </p:sp>
      <p:sp>
        <p:nvSpPr>
          <p:cNvPr id="40" name="Google Shape;220;p21">
            <a:extLst>
              <a:ext uri="{FF2B5EF4-FFF2-40B4-BE49-F238E27FC236}">
                <a16:creationId xmlns:a16="http://schemas.microsoft.com/office/drawing/2014/main" id="{BB0BB9F1-0720-4C8A-8A30-BD40BE03ABDA}"/>
              </a:ext>
            </a:extLst>
          </p:cNvPr>
          <p:cNvSpPr txBox="1">
            <a:spLocks/>
          </p:cNvSpPr>
          <p:nvPr/>
        </p:nvSpPr>
        <p:spPr>
          <a:xfrm>
            <a:off x="5233800" y="365280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08</a:t>
            </a:r>
          </a:p>
        </p:txBody>
      </p:sp>
      <p:grpSp>
        <p:nvGrpSpPr>
          <p:cNvPr id="41" name="Google Shape;9377;p55">
            <a:extLst>
              <a:ext uri="{FF2B5EF4-FFF2-40B4-BE49-F238E27FC236}">
                <a16:creationId xmlns:a16="http://schemas.microsoft.com/office/drawing/2014/main" id="{81E12688-51E8-44A1-8154-086BA7FA46EE}"/>
              </a:ext>
            </a:extLst>
          </p:cNvPr>
          <p:cNvGrpSpPr/>
          <p:nvPr/>
        </p:nvGrpSpPr>
        <p:grpSpPr>
          <a:xfrm>
            <a:off x="5210134" y="3703811"/>
            <a:ext cx="516691" cy="462852"/>
            <a:chOff x="2404875" y="3592725"/>
            <a:chExt cx="298525" cy="293825"/>
          </a:xfrm>
        </p:grpSpPr>
        <p:sp>
          <p:nvSpPr>
            <p:cNvPr id="42" name="Google Shape;9378;p55">
              <a:extLst>
                <a:ext uri="{FF2B5EF4-FFF2-40B4-BE49-F238E27FC236}">
                  <a16:creationId xmlns:a16="http://schemas.microsoft.com/office/drawing/2014/main" id="{164B4E61-2AC8-41ED-8C5E-BD8D7E4B14DB}"/>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9;p55">
              <a:extLst>
                <a:ext uri="{FF2B5EF4-FFF2-40B4-BE49-F238E27FC236}">
                  <a16:creationId xmlns:a16="http://schemas.microsoft.com/office/drawing/2014/main" id="{C9F9283C-ABBB-4CF3-B24B-097133734551}"/>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380;p55">
              <a:extLst>
                <a:ext uri="{FF2B5EF4-FFF2-40B4-BE49-F238E27FC236}">
                  <a16:creationId xmlns:a16="http://schemas.microsoft.com/office/drawing/2014/main" id="{1B7C912E-ACA7-472D-8D41-5D4AD9271BCF}"/>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2"/>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Aim of Project</a:t>
            </a:r>
            <a:endParaRPr sz="3000" dirty="0"/>
          </a:p>
        </p:txBody>
      </p:sp>
      <p:sp>
        <p:nvSpPr>
          <p:cNvPr id="259" name="Google Shape;259;p22"/>
          <p:cNvSpPr txBox="1">
            <a:spLocks noGrp="1"/>
          </p:cNvSpPr>
          <p:nvPr>
            <p:ph type="subTitle" idx="1"/>
          </p:nvPr>
        </p:nvSpPr>
        <p:spPr>
          <a:xfrm>
            <a:off x="4969825" y="2486968"/>
            <a:ext cx="3457500" cy="19449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Nowadays, while online shopping we observe that the price of products changes day by day. Every customer likes to purchase their product at lower price.</a:t>
            </a:r>
          </a:p>
          <a:p>
            <a:pPr marL="0" lvl="0" indent="0" algn="l" rtl="0">
              <a:spcBef>
                <a:spcPts val="0"/>
              </a:spcBef>
              <a:spcAft>
                <a:spcPts val="0"/>
              </a:spcAft>
              <a:buClr>
                <a:schemeClr val="dk1"/>
              </a:buClr>
              <a:buSzPts val="1100"/>
              <a:buFont typeface="Arial"/>
              <a:buNone/>
            </a:pPr>
            <a:r>
              <a:rPr lang="en-US" dirty="0"/>
              <a:t>The main objective behind  this software is that, it will notify you whenever the original price of your selected product gets reduced. It will track your wish list and  gives you notification via. E-mail.</a:t>
            </a:r>
            <a:endParaRPr dirty="0"/>
          </a:p>
        </p:txBody>
      </p:sp>
      <p:cxnSp>
        <p:nvCxnSpPr>
          <p:cNvPr id="260" name="Google Shape;260;p22"/>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1" name="Google Shape;261;p22"/>
          <p:cNvGrpSpPr/>
          <p:nvPr/>
        </p:nvGrpSpPr>
        <p:grpSpPr>
          <a:xfrm>
            <a:off x="1110251" y="1395327"/>
            <a:ext cx="2342144" cy="1664528"/>
            <a:chOff x="160325" y="221250"/>
            <a:chExt cx="7199950" cy="5116900"/>
          </a:xfrm>
        </p:grpSpPr>
        <p:sp>
          <p:nvSpPr>
            <p:cNvPr id="262" name="Google Shape;262;p22"/>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accent3">
                    <a:lumMod val="60000"/>
                    <a:lumOff val="40000"/>
                  </a:schemeClr>
                </a:solidFill>
              </a:rPr>
              <a:t>TECHNOLOGIES USED</a:t>
            </a:r>
            <a:endParaRPr dirty="0"/>
          </a:p>
        </p:txBody>
      </p:sp>
      <p:cxnSp>
        <p:nvCxnSpPr>
          <p:cNvPr id="287" name="Google Shape;287;p2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58" name="Google Shape;184;p31">
            <a:extLst>
              <a:ext uri="{FF2B5EF4-FFF2-40B4-BE49-F238E27FC236}">
                <a16:creationId xmlns:a16="http://schemas.microsoft.com/office/drawing/2014/main" id="{484B0A67-AE34-4430-B0CE-7E95569419AB}"/>
              </a:ext>
            </a:extLst>
          </p:cNvPr>
          <p:cNvSpPr txBox="1">
            <a:spLocks/>
          </p:cNvSpPr>
          <p:nvPr/>
        </p:nvSpPr>
        <p:spPr>
          <a:xfrm>
            <a:off x="1534325" y="1440915"/>
            <a:ext cx="2089405" cy="6795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bg1"/>
                </a:solidFill>
              </a:rPr>
              <a:t>Python </a:t>
            </a:r>
          </a:p>
        </p:txBody>
      </p:sp>
      <p:cxnSp>
        <p:nvCxnSpPr>
          <p:cNvPr id="63" name="Google Shape;353;p31">
            <a:extLst>
              <a:ext uri="{FF2B5EF4-FFF2-40B4-BE49-F238E27FC236}">
                <a16:creationId xmlns:a16="http://schemas.microsoft.com/office/drawing/2014/main" id="{0C61BC8D-A31C-43F1-86E5-EC69AB34A8F3}"/>
              </a:ext>
            </a:extLst>
          </p:cNvPr>
          <p:cNvCxnSpPr>
            <a:cxnSpLocks/>
          </p:cNvCxnSpPr>
          <p:nvPr/>
        </p:nvCxnSpPr>
        <p:spPr>
          <a:xfrm>
            <a:off x="1490705" y="1521310"/>
            <a:ext cx="0" cy="605625"/>
          </a:xfrm>
          <a:prstGeom prst="straightConnector1">
            <a:avLst/>
          </a:prstGeom>
          <a:noFill/>
          <a:ln w="19050" cap="flat" cmpd="sng">
            <a:solidFill>
              <a:srgbClr val="F3F3F3"/>
            </a:solidFill>
            <a:prstDash val="solid"/>
            <a:round/>
            <a:headEnd type="oval" w="med" len="med"/>
            <a:tailEnd type="oval" w="med" len="med"/>
          </a:ln>
        </p:spPr>
      </p:cxnSp>
      <p:cxnSp>
        <p:nvCxnSpPr>
          <p:cNvPr id="116" name="Google Shape;353;p31">
            <a:extLst>
              <a:ext uri="{FF2B5EF4-FFF2-40B4-BE49-F238E27FC236}">
                <a16:creationId xmlns:a16="http://schemas.microsoft.com/office/drawing/2014/main" id="{0351A6DB-CCDE-41ED-8A58-2351A6499ED5}"/>
              </a:ext>
            </a:extLst>
          </p:cNvPr>
          <p:cNvCxnSpPr>
            <a:cxnSpLocks/>
          </p:cNvCxnSpPr>
          <p:nvPr/>
        </p:nvCxnSpPr>
        <p:spPr>
          <a:xfrm>
            <a:off x="3737719" y="2348904"/>
            <a:ext cx="0" cy="1075773"/>
          </a:xfrm>
          <a:prstGeom prst="straightConnector1">
            <a:avLst/>
          </a:prstGeom>
          <a:noFill/>
          <a:ln w="19050" cap="flat" cmpd="sng">
            <a:solidFill>
              <a:srgbClr val="F3F3F3"/>
            </a:solidFill>
            <a:prstDash val="solid"/>
            <a:round/>
            <a:headEnd type="oval" w="med" len="med"/>
            <a:tailEnd type="oval" w="med" len="med"/>
          </a:ln>
        </p:spPr>
      </p:cxnSp>
      <p:sp>
        <p:nvSpPr>
          <p:cNvPr id="117" name="Google Shape;184;p31">
            <a:extLst>
              <a:ext uri="{FF2B5EF4-FFF2-40B4-BE49-F238E27FC236}">
                <a16:creationId xmlns:a16="http://schemas.microsoft.com/office/drawing/2014/main" id="{D404E618-F659-4E01-9657-E48EC0CEE7B7}"/>
              </a:ext>
            </a:extLst>
          </p:cNvPr>
          <p:cNvSpPr txBox="1">
            <a:spLocks/>
          </p:cNvSpPr>
          <p:nvPr/>
        </p:nvSpPr>
        <p:spPr>
          <a:xfrm>
            <a:off x="3825393" y="2439253"/>
            <a:ext cx="2089405" cy="6795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bg1"/>
                </a:solidFill>
              </a:rPr>
              <a:t>Requests library</a:t>
            </a:r>
          </a:p>
          <a:p>
            <a:r>
              <a:rPr lang="en-IN" dirty="0" err="1">
                <a:solidFill>
                  <a:schemeClr val="bg1"/>
                </a:solidFill>
              </a:rPr>
              <a:t>BeautifulSoup</a:t>
            </a:r>
            <a:r>
              <a:rPr lang="en-IN" dirty="0">
                <a:solidFill>
                  <a:schemeClr val="bg1"/>
                </a:solidFill>
              </a:rPr>
              <a:t> Library</a:t>
            </a:r>
          </a:p>
          <a:p>
            <a:r>
              <a:rPr lang="en-IN" dirty="0" err="1">
                <a:solidFill>
                  <a:schemeClr val="bg1"/>
                </a:solidFill>
              </a:rPr>
              <a:t>Tkinter</a:t>
            </a:r>
            <a:r>
              <a:rPr lang="en-IN" dirty="0">
                <a:solidFill>
                  <a:schemeClr val="bg1"/>
                </a:solidFill>
              </a:rPr>
              <a:t>  library</a:t>
            </a:r>
          </a:p>
        </p:txBody>
      </p:sp>
      <p:grpSp>
        <p:nvGrpSpPr>
          <p:cNvPr id="123" name="Google Shape;6562;p48">
            <a:extLst>
              <a:ext uri="{FF2B5EF4-FFF2-40B4-BE49-F238E27FC236}">
                <a16:creationId xmlns:a16="http://schemas.microsoft.com/office/drawing/2014/main" id="{CA6915D5-1915-4385-BA38-59B2443D84ED}"/>
              </a:ext>
            </a:extLst>
          </p:cNvPr>
          <p:cNvGrpSpPr/>
          <p:nvPr/>
        </p:nvGrpSpPr>
        <p:grpSpPr>
          <a:xfrm>
            <a:off x="990560" y="1666171"/>
            <a:ext cx="332705" cy="293508"/>
            <a:chOff x="-45674075" y="3586425"/>
            <a:chExt cx="300900" cy="265450"/>
          </a:xfrm>
        </p:grpSpPr>
        <p:sp>
          <p:nvSpPr>
            <p:cNvPr id="124" name="Google Shape;6563;p48">
              <a:extLst>
                <a:ext uri="{FF2B5EF4-FFF2-40B4-BE49-F238E27FC236}">
                  <a16:creationId xmlns:a16="http://schemas.microsoft.com/office/drawing/2014/main" id="{4F1A6E18-D01C-4B95-8F92-40696D6FCECF}"/>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564;p48">
              <a:extLst>
                <a:ext uri="{FF2B5EF4-FFF2-40B4-BE49-F238E27FC236}">
                  <a16:creationId xmlns:a16="http://schemas.microsoft.com/office/drawing/2014/main" id="{874AEACB-7A2C-416F-9C2E-049C5AD5BCDC}"/>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 name="Google Shape;353;p31">
            <a:extLst>
              <a:ext uri="{FF2B5EF4-FFF2-40B4-BE49-F238E27FC236}">
                <a16:creationId xmlns:a16="http://schemas.microsoft.com/office/drawing/2014/main" id="{EF703389-CC3A-44BC-9E02-F3EE61A799E1}"/>
              </a:ext>
            </a:extLst>
          </p:cNvPr>
          <p:cNvCxnSpPr>
            <a:cxnSpLocks/>
          </p:cNvCxnSpPr>
          <p:nvPr/>
        </p:nvCxnSpPr>
        <p:spPr>
          <a:xfrm>
            <a:off x="6895589" y="3932582"/>
            <a:ext cx="0" cy="605625"/>
          </a:xfrm>
          <a:prstGeom prst="straightConnector1">
            <a:avLst/>
          </a:prstGeom>
          <a:noFill/>
          <a:ln w="19050" cap="flat" cmpd="sng">
            <a:solidFill>
              <a:srgbClr val="F3F3F3"/>
            </a:solidFill>
            <a:prstDash val="solid"/>
            <a:round/>
            <a:headEnd type="oval" w="med" len="med"/>
            <a:tailEnd type="oval" w="med" len="med"/>
          </a:ln>
        </p:spPr>
      </p:cxnSp>
      <p:sp>
        <p:nvSpPr>
          <p:cNvPr id="131" name="Google Shape;184;p31">
            <a:extLst>
              <a:ext uri="{FF2B5EF4-FFF2-40B4-BE49-F238E27FC236}">
                <a16:creationId xmlns:a16="http://schemas.microsoft.com/office/drawing/2014/main" id="{4B42CF35-38E6-4846-B6AC-DA9CEC3CF8CB}"/>
              </a:ext>
            </a:extLst>
          </p:cNvPr>
          <p:cNvSpPr txBox="1">
            <a:spLocks/>
          </p:cNvSpPr>
          <p:nvPr/>
        </p:nvSpPr>
        <p:spPr>
          <a:xfrm>
            <a:off x="6931240" y="3895625"/>
            <a:ext cx="2089405" cy="6795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bg1"/>
                </a:solidFill>
              </a:rPr>
              <a:t>MySQL</a:t>
            </a:r>
          </a:p>
        </p:txBody>
      </p:sp>
      <p:grpSp>
        <p:nvGrpSpPr>
          <p:cNvPr id="132" name="Google Shape;8997;p54">
            <a:extLst>
              <a:ext uri="{FF2B5EF4-FFF2-40B4-BE49-F238E27FC236}">
                <a16:creationId xmlns:a16="http://schemas.microsoft.com/office/drawing/2014/main" id="{5AA343C4-9433-4167-B272-C55B31BA5A56}"/>
              </a:ext>
            </a:extLst>
          </p:cNvPr>
          <p:cNvGrpSpPr/>
          <p:nvPr/>
        </p:nvGrpSpPr>
        <p:grpSpPr>
          <a:xfrm>
            <a:off x="6424166" y="4083818"/>
            <a:ext cx="302399" cy="303151"/>
            <a:chOff x="-3771675" y="3971775"/>
            <a:chExt cx="291300" cy="292025"/>
          </a:xfrm>
        </p:grpSpPr>
        <p:sp>
          <p:nvSpPr>
            <p:cNvPr id="133" name="Google Shape;8998;p54">
              <a:extLst>
                <a:ext uri="{FF2B5EF4-FFF2-40B4-BE49-F238E27FC236}">
                  <a16:creationId xmlns:a16="http://schemas.microsoft.com/office/drawing/2014/main" id="{E347782D-1B27-465C-9C94-140763656BEB}"/>
                </a:ext>
              </a:extLst>
            </p:cNvPr>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999;p54">
              <a:extLst>
                <a:ext uri="{FF2B5EF4-FFF2-40B4-BE49-F238E27FC236}">
                  <a16:creationId xmlns:a16="http://schemas.microsoft.com/office/drawing/2014/main" id="{73AA751F-8B40-4058-B06C-D0A78193DA63}"/>
                </a:ext>
              </a:extLst>
            </p:cNvPr>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000;p54">
              <a:extLst>
                <a:ext uri="{FF2B5EF4-FFF2-40B4-BE49-F238E27FC236}">
                  <a16:creationId xmlns:a16="http://schemas.microsoft.com/office/drawing/2014/main" id="{5B9AA46D-BD5C-4762-A8CA-0BBC335F5781}"/>
                </a:ext>
              </a:extLst>
            </p:cNvPr>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001;p54">
              <a:extLst>
                <a:ext uri="{FF2B5EF4-FFF2-40B4-BE49-F238E27FC236}">
                  <a16:creationId xmlns:a16="http://schemas.microsoft.com/office/drawing/2014/main" id="{C517266C-C2C7-4BFD-AA14-1C1687A914F1}"/>
                </a:ext>
              </a:extLst>
            </p:cNvPr>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002;p54">
              <a:extLst>
                <a:ext uri="{FF2B5EF4-FFF2-40B4-BE49-F238E27FC236}">
                  <a16:creationId xmlns:a16="http://schemas.microsoft.com/office/drawing/2014/main" id="{D4BB464D-C8C7-4BD9-A89D-F143D040722F}"/>
                </a:ext>
              </a:extLst>
            </p:cNvPr>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8946;p54">
            <a:extLst>
              <a:ext uri="{FF2B5EF4-FFF2-40B4-BE49-F238E27FC236}">
                <a16:creationId xmlns:a16="http://schemas.microsoft.com/office/drawing/2014/main" id="{EB58421A-B119-492D-8AA3-3675791FC043}"/>
              </a:ext>
            </a:extLst>
          </p:cNvPr>
          <p:cNvGrpSpPr/>
          <p:nvPr/>
        </p:nvGrpSpPr>
        <p:grpSpPr>
          <a:xfrm>
            <a:off x="3238844" y="2739309"/>
            <a:ext cx="303359" cy="283739"/>
            <a:chOff x="-4118225" y="3990475"/>
            <a:chExt cx="292225" cy="273325"/>
          </a:xfrm>
        </p:grpSpPr>
        <p:sp>
          <p:nvSpPr>
            <p:cNvPr id="139" name="Google Shape;8947;p54">
              <a:extLst>
                <a:ext uri="{FF2B5EF4-FFF2-40B4-BE49-F238E27FC236}">
                  <a16:creationId xmlns:a16="http://schemas.microsoft.com/office/drawing/2014/main" id="{E50036C1-FD1B-412C-AC37-979319BC9FBB}"/>
                </a:ext>
              </a:extLst>
            </p:cNvPr>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948;p54">
              <a:extLst>
                <a:ext uri="{FF2B5EF4-FFF2-40B4-BE49-F238E27FC236}">
                  <a16:creationId xmlns:a16="http://schemas.microsoft.com/office/drawing/2014/main" id="{E22C6815-EE81-4E50-9F79-A83F9E687835}"/>
                </a:ext>
              </a:extLst>
            </p:cNvPr>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949;p54">
              <a:extLst>
                <a:ext uri="{FF2B5EF4-FFF2-40B4-BE49-F238E27FC236}">
                  <a16:creationId xmlns:a16="http://schemas.microsoft.com/office/drawing/2014/main" id="{8BDADC18-AEC2-48FC-A094-A4278799EEB6}"/>
                </a:ext>
              </a:extLst>
            </p:cNvPr>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950;p54">
              <a:extLst>
                <a:ext uri="{FF2B5EF4-FFF2-40B4-BE49-F238E27FC236}">
                  <a16:creationId xmlns:a16="http://schemas.microsoft.com/office/drawing/2014/main" id="{0D6E4B2F-08C4-4FAB-B215-2F9C2C8DD1D2}"/>
                </a:ext>
              </a:extLst>
            </p:cNvPr>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cxnSp>
        <p:nvCxnSpPr>
          <p:cNvPr id="294" name="Google Shape;294;p24"/>
          <p:cNvCxnSpPr>
            <a:cxnSpLocks/>
          </p:cNvCxnSpPr>
          <p:nvPr/>
        </p:nvCxnSpPr>
        <p:spPr>
          <a:xfrm>
            <a:off x="0" y="620456"/>
            <a:ext cx="9144000" cy="9593"/>
          </a:xfrm>
          <a:prstGeom prst="straightConnector1">
            <a:avLst/>
          </a:prstGeom>
          <a:noFill/>
          <a:ln w="9525" cap="flat" cmpd="sng">
            <a:solidFill>
              <a:schemeClr val="accent1"/>
            </a:solidFill>
            <a:prstDash val="solid"/>
            <a:round/>
            <a:headEnd type="none" w="med" len="med"/>
            <a:tailEnd type="none" w="med" len="med"/>
          </a:ln>
        </p:spPr>
      </p:cxnSp>
      <p:sp>
        <p:nvSpPr>
          <p:cNvPr id="88" name="Google Shape;708;p29">
            <a:extLst>
              <a:ext uri="{FF2B5EF4-FFF2-40B4-BE49-F238E27FC236}">
                <a16:creationId xmlns:a16="http://schemas.microsoft.com/office/drawing/2014/main" id="{E7CC4A92-9542-4C35-8C28-B14062FCD911}"/>
              </a:ext>
            </a:extLst>
          </p:cNvPr>
          <p:cNvSpPr txBox="1">
            <a:spLocks/>
          </p:cNvSpPr>
          <p:nvPr/>
        </p:nvSpPr>
        <p:spPr>
          <a:xfrm>
            <a:off x="3400707" y="50050"/>
            <a:ext cx="2238344" cy="570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IN" b="1" dirty="0">
                <a:latin typeface="Teko SemiBold" panose="02000000000000000000" pitchFamily="2" charset="0"/>
                <a:cs typeface="Teko SemiBold" panose="02000000000000000000" pitchFamily="2" charset="0"/>
              </a:rPr>
              <a:t>LITERATURE</a:t>
            </a:r>
          </a:p>
        </p:txBody>
      </p:sp>
      <p:pic>
        <p:nvPicPr>
          <p:cNvPr id="89" name="Picture 88">
            <a:extLst>
              <a:ext uri="{FF2B5EF4-FFF2-40B4-BE49-F238E27FC236}">
                <a16:creationId xmlns:a16="http://schemas.microsoft.com/office/drawing/2014/main" id="{A7C7D594-4F74-4C6E-ADB3-C1F4B8FC7EA1}"/>
              </a:ext>
            </a:extLst>
          </p:cNvPr>
          <p:cNvPicPr>
            <a:picLocks noChangeAspect="1"/>
          </p:cNvPicPr>
          <p:nvPr/>
        </p:nvPicPr>
        <p:blipFill>
          <a:blip r:embed="rId3"/>
          <a:stretch>
            <a:fillRect/>
          </a:stretch>
        </p:blipFill>
        <p:spPr>
          <a:xfrm>
            <a:off x="3016626" y="206521"/>
            <a:ext cx="384081" cy="310923"/>
          </a:xfrm>
          <a:prstGeom prst="rect">
            <a:avLst/>
          </a:prstGeom>
        </p:spPr>
      </p:pic>
      <p:pic>
        <p:nvPicPr>
          <p:cNvPr id="90" name="Picture 89">
            <a:extLst>
              <a:ext uri="{FF2B5EF4-FFF2-40B4-BE49-F238E27FC236}">
                <a16:creationId xmlns:a16="http://schemas.microsoft.com/office/drawing/2014/main" id="{9AC99B60-2DB2-47F2-809D-A0B3EB71EDCE}"/>
              </a:ext>
            </a:extLst>
          </p:cNvPr>
          <p:cNvPicPr>
            <a:picLocks noChangeAspect="1"/>
          </p:cNvPicPr>
          <p:nvPr/>
        </p:nvPicPr>
        <p:blipFill>
          <a:blip r:embed="rId3"/>
          <a:stretch>
            <a:fillRect/>
          </a:stretch>
        </p:blipFill>
        <p:spPr>
          <a:xfrm>
            <a:off x="5447010" y="206521"/>
            <a:ext cx="384081" cy="310923"/>
          </a:xfrm>
          <a:prstGeom prst="rect">
            <a:avLst/>
          </a:prstGeom>
        </p:spPr>
      </p:pic>
      <p:sp>
        <p:nvSpPr>
          <p:cNvPr id="91" name="Google Shape;110;p25">
            <a:extLst>
              <a:ext uri="{FF2B5EF4-FFF2-40B4-BE49-F238E27FC236}">
                <a16:creationId xmlns:a16="http://schemas.microsoft.com/office/drawing/2014/main" id="{D46D19F7-5735-44F8-9546-3B27B129E458}"/>
              </a:ext>
            </a:extLst>
          </p:cNvPr>
          <p:cNvSpPr txBox="1">
            <a:spLocks/>
          </p:cNvSpPr>
          <p:nvPr/>
        </p:nvSpPr>
        <p:spPr>
          <a:xfrm>
            <a:off x="528257" y="938853"/>
            <a:ext cx="8087485" cy="3907630"/>
          </a:xfrm>
          <a:prstGeom prst="rect">
            <a:avLst/>
          </a:prstGeom>
          <a:solidFill>
            <a:schemeClr val="bg2">
              <a:lumMod val="25000"/>
              <a:lumOff val="75000"/>
              <a:alpha val="56699"/>
            </a:schemeClr>
          </a:solidFill>
          <a:ln>
            <a:solidFill>
              <a:schemeClr val="tx2">
                <a:lumMod val="90000"/>
                <a:lumOff val="10000"/>
              </a:schemeClr>
            </a:solid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46050" indent="0" algn="l">
              <a:buClr>
                <a:srgbClr val="F3F3F3"/>
              </a:buClr>
              <a:buSzPts val="1300"/>
            </a:pPr>
            <a:r>
              <a:rPr lang="en-IN" sz="1400" dirty="0">
                <a:solidFill>
                  <a:schemeClr val="tx2"/>
                </a:solidFill>
                <a:latin typeface="Bahnschrift Condensed" panose="020B0502040204020203" pitchFamily="34" charset="0"/>
                <a:cs typeface="Segoe UI Light" panose="020B0502040204020203" pitchFamily="34" charset="0"/>
              </a:rPr>
              <a:t>HERE ARE SOME EXPLAINATIONS :</a:t>
            </a:r>
          </a:p>
          <a:p>
            <a:pPr marL="146050" indent="0" algn="l">
              <a:buClr>
                <a:srgbClr val="F3F3F3"/>
              </a:buClr>
              <a:buSzPts val="1300"/>
            </a:pPr>
            <a:endParaRPr lang="en-IN" sz="1400" dirty="0">
              <a:solidFill>
                <a:schemeClr val="tx2"/>
              </a:solidFill>
              <a:latin typeface="Bahnschrift Condensed" panose="020B0502040204020203" pitchFamily="34" charset="0"/>
              <a:cs typeface="Segoe UI Light" panose="020B0502040204020203" pitchFamily="34" charset="0"/>
            </a:endParaRPr>
          </a:p>
          <a:p>
            <a:pPr marL="146050" lvl="0" indent="0" algn="l" rtl="0">
              <a:spcBef>
                <a:spcPts val="0"/>
              </a:spcBef>
              <a:spcAft>
                <a:spcPts val="0"/>
              </a:spcAft>
              <a:buClr>
                <a:srgbClr val="F3F3F3"/>
              </a:buClr>
              <a:buSzPts val="1300"/>
            </a:pPr>
            <a:r>
              <a:rPr lang="en-IN" sz="1400" b="1" dirty="0">
                <a:solidFill>
                  <a:schemeClr val="bg1">
                    <a:lumMod val="95000"/>
                  </a:schemeClr>
                </a:solidFill>
                <a:latin typeface="Bahnschrift SemiBold" panose="020B0502040204020203" pitchFamily="34" charset="0"/>
                <a:cs typeface="Segoe UI Light" panose="020B0502040204020203" pitchFamily="34" charset="0"/>
              </a:rPr>
              <a:t>1. Python </a:t>
            </a:r>
            <a:r>
              <a:rPr lang="en-IN" sz="1100" dirty="0">
                <a:solidFill>
                  <a:schemeClr val="bg1">
                    <a:lumMod val="95000"/>
                  </a:schemeClr>
                </a:solidFill>
                <a:latin typeface="Rajdhani" panose="020B0604020202020204" charset="0"/>
                <a:cs typeface="Rajdhani" panose="020B0604020202020204" charset="0"/>
              </a:rPr>
              <a:t>:  </a:t>
            </a:r>
            <a:r>
              <a:rPr lang="en-IN" sz="1200" b="1" i="0" dirty="0">
                <a:solidFill>
                  <a:schemeClr val="tx2"/>
                </a:solidFill>
                <a:effectLst/>
                <a:latin typeface="Rajdhani" panose="020B0604020202020204" charset="0"/>
                <a:ea typeface="Roboto Medium" panose="020B0604020202020204" charset="0"/>
                <a:cs typeface="Rajdhani" panose="020B0604020202020204" charset="0"/>
              </a:rPr>
              <a:t>Python</a:t>
            </a:r>
            <a:r>
              <a:rPr lang="en-IN" sz="1200" i="0" dirty="0">
                <a:solidFill>
                  <a:schemeClr val="tx2"/>
                </a:solidFill>
                <a:effectLst/>
                <a:latin typeface="Rajdhani" panose="020B0604020202020204" charset="0"/>
                <a:ea typeface="Roboto Medium" panose="020B0604020202020204" charset="0"/>
                <a:cs typeface="Rajdhani" panose="020B0604020202020204" charset="0"/>
              </a:rPr>
              <a:t> is an interpreted, object-oriented, high-level programming language. Its high-level built in 	data structures, combined with dynamic typing and dynamic binding, make it very attractive for 		Rapid Application Development, as well as for use as a scripting language to connect existing 	components together.</a:t>
            </a:r>
          </a:p>
          <a:p>
            <a:pPr marL="146050" lvl="0" indent="0" algn="l" rtl="0">
              <a:spcBef>
                <a:spcPts val="0"/>
              </a:spcBef>
              <a:spcAft>
                <a:spcPts val="0"/>
              </a:spcAft>
              <a:buClr>
                <a:srgbClr val="F3F3F3"/>
              </a:buClr>
              <a:buSzPts val="1300"/>
            </a:pPr>
            <a:endParaRPr lang="en-IN" sz="1100" i="0" dirty="0">
              <a:solidFill>
                <a:schemeClr val="tx2"/>
              </a:solidFill>
              <a:effectLst/>
              <a:latin typeface="Rajdhani" panose="020B0604020202020204" charset="0"/>
              <a:ea typeface="Roboto Medium" panose="020B0604020202020204" charset="0"/>
              <a:cs typeface="Rajdhani" panose="020B0604020202020204" charset="0"/>
            </a:endParaRPr>
          </a:p>
          <a:p>
            <a:pPr marL="374650" lvl="0" indent="-228600" algn="l" rtl="0">
              <a:spcBef>
                <a:spcPts val="0"/>
              </a:spcBef>
              <a:spcAft>
                <a:spcPts val="0"/>
              </a:spcAft>
              <a:buClr>
                <a:srgbClr val="F3F3F3"/>
              </a:buClr>
              <a:buSzPts val="1300"/>
              <a:buAutoNum type="arabicPeriod"/>
            </a:pPr>
            <a:endParaRPr lang="en-IN" sz="110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146050" lvl="0" indent="0" algn="l" rtl="0">
              <a:spcBef>
                <a:spcPts val="0"/>
              </a:spcBef>
              <a:spcAft>
                <a:spcPts val="0"/>
              </a:spcAft>
              <a:buClr>
                <a:srgbClr val="F3F3F3"/>
              </a:buClr>
              <a:buSzPts val="1300"/>
              <a:buNone/>
            </a:pPr>
            <a:r>
              <a:rPr lang="en-IN" sz="1100" b="1" i="0" dirty="0">
                <a:solidFill>
                  <a:schemeClr val="bg1"/>
                </a:solidFill>
                <a:effectLst/>
                <a:latin typeface="Roboto Medium" panose="020B0604020202020204" charset="0"/>
                <a:ea typeface="Roboto Medium" panose="020B0604020202020204" charset="0"/>
                <a:cs typeface="Segoe UI Light" panose="020B0502040204020203" pitchFamily="34" charset="0"/>
              </a:rPr>
              <a:t>2.</a:t>
            </a:r>
            <a:r>
              <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rPr>
              <a:t> </a:t>
            </a:r>
            <a:r>
              <a:rPr lang="en-IN" sz="1400" b="1" dirty="0">
                <a:solidFill>
                  <a:srgbClr val="F3F3F3"/>
                </a:solidFill>
                <a:latin typeface="Rajdhani" panose="020B0604020202020204" charset="0"/>
                <a:cs typeface="Rajdhani" panose="020B0604020202020204" charset="0"/>
              </a:rPr>
              <a:t>Tkinter (lib) :  </a:t>
            </a:r>
            <a:r>
              <a:rPr lang="en-IN" sz="1200" b="1" i="0" dirty="0">
                <a:solidFill>
                  <a:schemeClr val="tx2"/>
                </a:solidFill>
                <a:effectLst/>
                <a:latin typeface="Rajdhani" panose="020B0604020202020204" charset="0"/>
                <a:cs typeface="Rajdhani" panose="020B0604020202020204" charset="0"/>
              </a:rPr>
              <a:t>Tkinter</a:t>
            </a:r>
            <a:r>
              <a:rPr lang="en-IN" sz="1200" i="0" dirty="0">
                <a:solidFill>
                  <a:schemeClr val="tx2"/>
                </a:solidFill>
                <a:effectLst/>
                <a:latin typeface="Rajdhani" panose="020B0604020202020204" charset="0"/>
                <a:cs typeface="Rajdhani" panose="020B0604020202020204" charset="0"/>
              </a:rPr>
              <a:t> is Python's GUI (Graphical User Interface) package. It is a thin object - oriented 	layer on top of Tcl /Tk. Tkinter is not the only GUI Programming  toolkit for Python. It is however the 	most commonly used one.</a:t>
            </a:r>
          </a:p>
          <a:p>
            <a:pPr marL="146050" lvl="0" indent="0" algn="l" rtl="0">
              <a:spcBef>
                <a:spcPts val="0"/>
              </a:spcBef>
              <a:spcAft>
                <a:spcPts val="0"/>
              </a:spcAft>
              <a:buClr>
                <a:srgbClr val="F3F3F3"/>
              </a:buClr>
              <a:buSzPts val="1300"/>
              <a:buNone/>
            </a:pPr>
            <a:endParaRPr lang="en-IN" sz="1000" i="0" dirty="0">
              <a:solidFill>
                <a:schemeClr val="tx2"/>
              </a:solidFill>
              <a:effectLst/>
              <a:latin typeface="Rajdhani" panose="020B0604020202020204" charset="0"/>
              <a:cs typeface="Rajdhani" panose="020B0604020202020204" charset="0"/>
            </a:endParaRPr>
          </a:p>
          <a:p>
            <a:pPr marL="146050" lvl="0" indent="0" algn="l" rtl="0">
              <a:spcBef>
                <a:spcPts val="0"/>
              </a:spcBef>
              <a:spcAft>
                <a:spcPts val="0"/>
              </a:spcAft>
              <a:buClr>
                <a:srgbClr val="F3F3F3"/>
              </a:buClr>
              <a:buSzPts val="1300"/>
              <a:buNone/>
            </a:pPr>
            <a:endParaRPr lang="en-IN" sz="1000" dirty="0">
              <a:solidFill>
                <a:schemeClr val="tx2"/>
              </a:solidFill>
              <a:latin typeface="Rajdhani" panose="020B0604020202020204" charset="0"/>
              <a:cs typeface="Rajdhani" panose="020B0604020202020204" charset="0"/>
            </a:endParaRPr>
          </a:p>
          <a:p>
            <a:pPr algn="l"/>
            <a:r>
              <a:rPr lang="en-IN" sz="1200" b="1" dirty="0">
                <a:solidFill>
                  <a:schemeClr val="bg1"/>
                </a:solidFill>
                <a:latin typeface="Rajdhani" panose="020B0604020202020204" charset="0"/>
                <a:cs typeface="Rajdhani" panose="020B0604020202020204" charset="0"/>
              </a:rPr>
              <a:t>3. </a:t>
            </a:r>
            <a:r>
              <a:rPr lang="en-IN" sz="1400" b="1" dirty="0">
                <a:solidFill>
                  <a:schemeClr val="bg1"/>
                </a:solidFill>
                <a:latin typeface="Rajdhani" panose="020B0604020202020204" charset="0"/>
                <a:cs typeface="Rajdhani" panose="020B0604020202020204" charset="0"/>
              </a:rPr>
              <a:t>Requests (lib)</a:t>
            </a:r>
            <a:r>
              <a:rPr lang="en-IN" sz="1400" dirty="0">
                <a:solidFill>
                  <a:schemeClr val="bg1"/>
                </a:solidFill>
                <a:latin typeface="Rajdhani" panose="020B0604020202020204" charset="0"/>
                <a:cs typeface="Rajdhani" panose="020B0604020202020204" charset="0"/>
              </a:rPr>
              <a:t> </a:t>
            </a:r>
            <a:r>
              <a:rPr lang="en-IN" sz="1400" dirty="0">
                <a:solidFill>
                  <a:schemeClr val="tx2"/>
                </a:solidFill>
                <a:latin typeface="Rajdhani" panose="020B0604020202020204" charset="0"/>
                <a:cs typeface="Rajdhani" panose="020B0604020202020204" charset="0"/>
              </a:rPr>
              <a:t>: </a:t>
            </a:r>
            <a:r>
              <a:rPr lang="en-IN" sz="1200" b="1" dirty="0">
                <a:solidFill>
                  <a:schemeClr val="tx2"/>
                </a:solidFill>
                <a:latin typeface="Rajdhani" panose="020B0604020202020204" charset="0"/>
                <a:cs typeface="Rajdhani" panose="020B0604020202020204" charset="0"/>
              </a:rPr>
              <a:t>Requests</a:t>
            </a:r>
            <a:r>
              <a:rPr lang="en-IN" sz="1200" dirty="0">
                <a:solidFill>
                  <a:schemeClr val="tx2"/>
                </a:solidFill>
                <a:latin typeface="Rajdhani" panose="020B0604020202020204" charset="0"/>
                <a:cs typeface="Rajdhani" panose="020B0604020202020204" charset="0"/>
              </a:rPr>
              <a:t> allow you to send HTTP/1.1 requests extremely easily. There’s no need to manually add query strings to your URLs, or to form-encode your PUT &amp; POST data – but nowadays, just use the json method !</a:t>
            </a:r>
          </a:p>
          <a:p>
            <a:pPr algn="l"/>
            <a:r>
              <a:rPr lang="en-IN" sz="1000" dirty="0">
                <a:solidFill>
                  <a:schemeClr val="tx2"/>
                </a:solidFill>
                <a:latin typeface="Rajdhani" panose="020B0604020202020204" charset="0"/>
                <a:cs typeface="Rajdhani" panose="020B0604020202020204" charset="0"/>
              </a:rPr>
              <a:t>	</a:t>
            </a:r>
            <a:endParaRPr lang="en-IN" sz="1100" dirty="0">
              <a:solidFill>
                <a:schemeClr val="accent1">
                  <a:lumMod val="10000"/>
                </a:schemeClr>
              </a:solidFill>
              <a:latin typeface="Rajdhani" panose="020B0604020202020204" charset="0"/>
              <a:cs typeface="Rajdhani" panose="020B0604020202020204" charset="0"/>
            </a:endParaRPr>
          </a:p>
          <a:p>
            <a:pPr marL="457200" lvl="0" indent="-311150" algn="l" rtl="0">
              <a:spcBef>
                <a:spcPts val="0"/>
              </a:spcBef>
              <a:spcAft>
                <a:spcPts val="0"/>
              </a:spcAft>
              <a:buClr>
                <a:srgbClr val="F3F3F3"/>
              </a:buClr>
              <a:buSzPts val="1300"/>
              <a:buAutoNum type="arabicPeriod"/>
            </a:pPr>
            <a:endParaRPr lang="en-IN" sz="1000" dirty="0">
              <a:solidFill>
                <a:schemeClr val="tx2"/>
              </a:solidFill>
              <a:latin typeface="Rajdhani" panose="020B0604020202020204" charset="0"/>
              <a:cs typeface="Rajdhani" panose="020B0604020202020204" charset="0"/>
            </a:endParaRPr>
          </a:p>
          <a:p>
            <a:pPr marL="374650" lvl="0" indent="-228600" algn="l" rtl="0">
              <a:spcBef>
                <a:spcPts val="0"/>
              </a:spcBef>
              <a:spcAft>
                <a:spcPts val="0"/>
              </a:spcAft>
              <a:buClr>
                <a:srgbClr val="F3F3F3"/>
              </a:buClr>
              <a:buSzPts val="1300"/>
              <a:buAutoNum type="arabicPeriod"/>
            </a:pPr>
            <a:endPar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dirty="0">
              <a:solidFill>
                <a:schemeClr val="tx2"/>
              </a:solidFill>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dirty="0">
              <a:solidFill>
                <a:schemeClr val="tx2"/>
              </a:solidFill>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146050" lvl="0" indent="0" algn="l" rtl="0">
              <a:spcBef>
                <a:spcPts val="0"/>
              </a:spcBef>
              <a:spcAft>
                <a:spcPts val="0"/>
              </a:spcAft>
              <a:buClr>
                <a:srgbClr val="F3F3F3"/>
              </a:buClr>
              <a:buSzPts val="1300"/>
            </a:pPr>
            <a:endParaRPr lang="en-IN" sz="1100" dirty="0">
              <a:solidFill>
                <a:schemeClr val="tx2"/>
              </a:solidFill>
              <a:latin typeface="Roboto Medium" panose="020B0604020202020204" charset="0"/>
              <a:ea typeface="Roboto Medium" panose="020B0604020202020204" charset="0"/>
              <a:cs typeface="Segoe UI Light" panose="020B0502040204020203" pitchFamily="34" charset="0"/>
            </a:endParaRPr>
          </a:p>
          <a:p>
            <a:pPr marL="0" indent="0" algn="l">
              <a:spcBef>
                <a:spcPts val="1600"/>
              </a:spcBef>
              <a:spcAft>
                <a:spcPts val="1600"/>
              </a:spcAft>
            </a:pPr>
            <a:endParaRPr lang="en-IN" sz="800" dirty="0">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25">
            <a:extLst>
              <a:ext uri="{FF2B5EF4-FFF2-40B4-BE49-F238E27FC236}">
                <a16:creationId xmlns:a16="http://schemas.microsoft.com/office/drawing/2014/main" id="{BF188F15-266E-4B59-9518-BF92E63BB325}"/>
              </a:ext>
            </a:extLst>
          </p:cNvPr>
          <p:cNvSpPr txBox="1">
            <a:spLocks/>
          </p:cNvSpPr>
          <p:nvPr/>
        </p:nvSpPr>
        <p:spPr>
          <a:xfrm>
            <a:off x="485015" y="617935"/>
            <a:ext cx="8363710" cy="3907630"/>
          </a:xfrm>
          <a:prstGeom prst="rect">
            <a:avLst/>
          </a:prstGeom>
          <a:solidFill>
            <a:schemeClr val="bg2">
              <a:lumMod val="25000"/>
              <a:lumOff val="75000"/>
              <a:alpha val="56699"/>
            </a:schemeClr>
          </a:solidFill>
          <a:ln>
            <a:solidFill>
              <a:schemeClr val="tx2">
                <a:lumMod val="90000"/>
                <a:lumOff val="10000"/>
              </a:schemeClr>
            </a:solidFill>
          </a:ln>
        </p:spPr>
        <p:txBody>
          <a:bodyPr spcFirstLastPara="1" wrap="square" lIns="234000" tIns="234000" rIns="23400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46050" indent="0" algn="l">
              <a:buClr>
                <a:srgbClr val="F3F3F3"/>
              </a:buClr>
              <a:buSzPts val="1300"/>
            </a:pPr>
            <a:endParaRPr lang="en-IN" sz="1400" dirty="0">
              <a:solidFill>
                <a:schemeClr val="tx2"/>
              </a:solidFill>
              <a:latin typeface="Bahnschrift Condensed" panose="020B0502040204020203" pitchFamily="34" charset="0"/>
              <a:cs typeface="Segoe UI Light" panose="020B0502040204020203" pitchFamily="34" charset="0"/>
            </a:endParaRPr>
          </a:p>
          <a:p>
            <a:pPr marL="146050" lvl="0" indent="0" algn="l" rtl="0">
              <a:spcBef>
                <a:spcPts val="0"/>
              </a:spcBef>
              <a:spcAft>
                <a:spcPts val="0"/>
              </a:spcAft>
              <a:buClr>
                <a:srgbClr val="F3F3F3"/>
              </a:buClr>
              <a:buSzPts val="1300"/>
            </a:pPr>
            <a:r>
              <a:rPr lang="en-IN" sz="1400" b="1" dirty="0">
                <a:solidFill>
                  <a:schemeClr val="bg1">
                    <a:lumMod val="95000"/>
                  </a:schemeClr>
                </a:solidFill>
                <a:latin typeface="Bahnschrift SemiBold" panose="020B0502040204020203" pitchFamily="34" charset="0"/>
                <a:cs typeface="Segoe UI Light" panose="020B0502040204020203" pitchFamily="34" charset="0"/>
              </a:rPr>
              <a:t>4. Beautiful Soup (lib) : </a:t>
            </a:r>
            <a:r>
              <a:rPr lang="en-IN" sz="1200" b="1" dirty="0">
                <a:solidFill>
                  <a:schemeClr val="bg1">
                    <a:lumMod val="95000"/>
                  </a:schemeClr>
                </a:solidFill>
                <a:latin typeface="Bahnschrift SemiBold" panose="020B0502040204020203" pitchFamily="34" charset="0"/>
                <a:cs typeface="Segoe UI Light" panose="020B0502040204020203" pitchFamily="34" charset="0"/>
              </a:rPr>
              <a:t>Beautiful Soup </a:t>
            </a:r>
            <a:r>
              <a:rPr lang="en-IN" sz="1200" dirty="0">
                <a:solidFill>
                  <a:schemeClr val="bg1">
                    <a:lumMod val="95000"/>
                  </a:schemeClr>
                </a:solidFill>
                <a:latin typeface="Bahnschrift SemiBold" panose="020B0502040204020203" pitchFamily="34" charset="0"/>
                <a:cs typeface="Segoe UI Light" panose="020B0502040204020203" pitchFamily="34" charset="0"/>
              </a:rPr>
              <a:t>is a library that makes it easy to scrape information from web pages. It 	sits atop an HTML or XML parser, providing Pythonic idioms for iterating, searching, and modifying the 	parser tree.</a:t>
            </a:r>
            <a:endParaRPr lang="en-IN" sz="1100" b="0" i="0" dirty="0">
              <a:solidFill>
                <a:schemeClr val="accent1">
                  <a:lumMod val="10000"/>
                </a:schemeClr>
              </a:solidFill>
              <a:effectLst/>
              <a:latin typeface="Rajdhani" panose="020B0604020202020204" charset="0"/>
              <a:cs typeface="Rajdhani" panose="020B0604020202020204" charset="0"/>
            </a:endParaRPr>
          </a:p>
          <a:p>
            <a:pPr algn="l"/>
            <a:endParaRPr lang="en-IN" sz="1100" dirty="0">
              <a:solidFill>
                <a:schemeClr val="tx2"/>
              </a:solidFill>
              <a:latin typeface="Rajdhani" panose="020B0604020202020204" charset="0"/>
              <a:cs typeface="Rajdhani" panose="020B0604020202020204" charset="0"/>
            </a:endParaRPr>
          </a:p>
          <a:p>
            <a:pPr algn="l"/>
            <a:r>
              <a:rPr lang="en-IN" sz="1400" b="1" dirty="0">
                <a:solidFill>
                  <a:schemeClr val="bg1"/>
                </a:solidFill>
                <a:latin typeface="Rajdhani" panose="020B0604020202020204" charset="0"/>
                <a:cs typeface="Rajdhani" panose="020B0604020202020204" charset="0"/>
              </a:rPr>
              <a:t>5. VS Code studio </a:t>
            </a:r>
            <a:r>
              <a:rPr lang="en-IN" sz="1400" dirty="0">
                <a:solidFill>
                  <a:schemeClr val="bg1"/>
                </a:solidFill>
                <a:latin typeface="Rajdhani" panose="020B0604020202020204" charset="0"/>
                <a:cs typeface="Rajdhani" panose="020B0604020202020204" charset="0"/>
              </a:rPr>
              <a:t>: </a:t>
            </a:r>
            <a:r>
              <a:rPr lang="en-IN" sz="1200" b="1" dirty="0">
                <a:solidFill>
                  <a:schemeClr val="bg1"/>
                </a:solidFill>
                <a:latin typeface="Bahnschrift SemiBold" panose="020B0502040204020203" pitchFamily="34" charset="0"/>
                <a:cs typeface="Rajdhani" panose="020B0604020202020204" charset="0"/>
              </a:rPr>
              <a:t>Visual Studio Code </a:t>
            </a:r>
            <a:r>
              <a:rPr lang="en-IN" sz="1200" dirty="0">
                <a:solidFill>
                  <a:schemeClr val="bg1"/>
                </a:solidFill>
                <a:latin typeface="Bahnschrift SemiBold" panose="020B0502040204020203" pitchFamily="34" charset="0"/>
                <a:cs typeface="Rajdhani" panose="020B0604020202020204" charset="0"/>
              </a:rPr>
              <a:t>is a free source-code editor made by Microsoft for Windows, Linux and MacOS. Features include support for debugging, syntax highlighting, intelligent code completion, snippets, code refactoring, and embedded Git.</a:t>
            </a:r>
          </a:p>
          <a:p>
            <a:pPr algn="l"/>
            <a:r>
              <a:rPr lang="en-IN" sz="1100" dirty="0">
                <a:solidFill>
                  <a:srgbClr val="4D5156"/>
                </a:solidFill>
                <a:latin typeface="arial" panose="020B0604020202020204" pitchFamily="34" charset="0"/>
                <a:cs typeface="Rajdhani" panose="020B0604020202020204" charset="0"/>
              </a:rPr>
              <a:t>			</a:t>
            </a:r>
            <a:endParaRPr lang="en-IN" sz="1100" b="0" i="0" dirty="0">
              <a:solidFill>
                <a:schemeClr val="accent1">
                  <a:lumMod val="10000"/>
                </a:schemeClr>
              </a:solidFill>
              <a:effectLst/>
              <a:latin typeface="Rajdhani" panose="020B0604020202020204" charset="0"/>
              <a:cs typeface="Rajdhani" panose="020B0604020202020204" charset="0"/>
            </a:endParaRPr>
          </a:p>
          <a:p>
            <a:pPr marL="146050" lvl="0" indent="0" algn="l" rtl="0">
              <a:spcBef>
                <a:spcPts val="0"/>
              </a:spcBef>
              <a:spcAft>
                <a:spcPts val="0"/>
              </a:spcAft>
              <a:buClr>
                <a:srgbClr val="F3F3F3"/>
              </a:buClr>
              <a:buSzPts val="1300"/>
              <a:buNone/>
            </a:pPr>
            <a:endParaRPr lang="en-IN" sz="1100" dirty="0">
              <a:solidFill>
                <a:schemeClr val="accent1">
                  <a:lumMod val="10000"/>
                </a:schemeClr>
              </a:solidFill>
              <a:latin typeface="Rajdhani" panose="020B0604020202020204" charset="0"/>
              <a:cs typeface="Rajdhani" panose="020B0604020202020204" charset="0"/>
            </a:endParaRPr>
          </a:p>
          <a:p>
            <a:pPr marL="457200" lvl="0" indent="-311150" algn="l" rtl="0">
              <a:spcBef>
                <a:spcPts val="0"/>
              </a:spcBef>
              <a:spcAft>
                <a:spcPts val="0"/>
              </a:spcAft>
              <a:buClr>
                <a:srgbClr val="F3F3F3"/>
              </a:buClr>
              <a:buSzPts val="1300"/>
              <a:buAutoNum type="arabicPeriod"/>
            </a:pPr>
            <a:endParaRPr lang="en-IN" sz="1000" dirty="0">
              <a:solidFill>
                <a:schemeClr val="tx2"/>
              </a:solidFill>
              <a:latin typeface="Rajdhani" panose="020B0604020202020204" charset="0"/>
              <a:cs typeface="Rajdhani" panose="020B0604020202020204" charset="0"/>
            </a:endParaRPr>
          </a:p>
          <a:p>
            <a:pPr marL="374650" lvl="0" indent="-228600" algn="l" rtl="0">
              <a:spcBef>
                <a:spcPts val="0"/>
              </a:spcBef>
              <a:spcAft>
                <a:spcPts val="0"/>
              </a:spcAft>
              <a:buClr>
                <a:srgbClr val="F3F3F3"/>
              </a:buClr>
              <a:buSzPts val="1300"/>
              <a:buAutoNum type="arabicPeriod"/>
            </a:pPr>
            <a:endPar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dirty="0">
              <a:solidFill>
                <a:schemeClr val="tx2"/>
              </a:solidFill>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dirty="0">
              <a:solidFill>
                <a:schemeClr val="tx2"/>
              </a:solidFill>
              <a:latin typeface="Roboto Medium" panose="020B0604020202020204" charset="0"/>
              <a:ea typeface="Roboto Medium" panose="020B0604020202020204" charset="0"/>
              <a:cs typeface="Segoe UI Light" panose="020B0502040204020203" pitchFamily="34" charset="0"/>
            </a:endParaRPr>
          </a:p>
          <a:p>
            <a:pPr marL="374650" lvl="0" indent="-228600" algn="l" rtl="0">
              <a:spcBef>
                <a:spcPts val="0"/>
              </a:spcBef>
              <a:spcAft>
                <a:spcPts val="0"/>
              </a:spcAft>
              <a:buClr>
                <a:srgbClr val="F3F3F3"/>
              </a:buClr>
              <a:buSzPts val="1300"/>
              <a:buAutoNum type="arabicPeriod"/>
            </a:pPr>
            <a:endParaRPr lang="en-IN" sz="1100" b="0" i="0" dirty="0">
              <a:solidFill>
                <a:schemeClr val="tx2"/>
              </a:solidFill>
              <a:effectLst/>
              <a:latin typeface="Roboto Medium" panose="020B0604020202020204" charset="0"/>
              <a:ea typeface="Roboto Medium" panose="020B0604020202020204" charset="0"/>
              <a:cs typeface="Segoe UI Light" panose="020B0502040204020203" pitchFamily="34" charset="0"/>
            </a:endParaRPr>
          </a:p>
          <a:p>
            <a:pPr marL="146050" lvl="0" indent="0" algn="l" rtl="0">
              <a:spcBef>
                <a:spcPts val="0"/>
              </a:spcBef>
              <a:spcAft>
                <a:spcPts val="0"/>
              </a:spcAft>
              <a:buClr>
                <a:srgbClr val="F3F3F3"/>
              </a:buClr>
              <a:buSzPts val="1300"/>
            </a:pPr>
            <a:endParaRPr lang="en-IN" sz="1100" dirty="0">
              <a:solidFill>
                <a:schemeClr val="tx2"/>
              </a:solidFill>
              <a:latin typeface="Roboto Medium" panose="020B0604020202020204" charset="0"/>
              <a:ea typeface="Roboto Medium" panose="020B0604020202020204" charset="0"/>
              <a:cs typeface="Segoe UI Light" panose="020B0502040204020203" pitchFamily="34" charset="0"/>
            </a:endParaRPr>
          </a:p>
          <a:p>
            <a:pPr marL="0" indent="0" algn="l">
              <a:spcBef>
                <a:spcPts val="1600"/>
              </a:spcBef>
              <a:spcAft>
                <a:spcPts val="1600"/>
              </a:spcAft>
            </a:pPr>
            <a:endParaRPr lang="en-IN" sz="800" dirty="0">
              <a:solidFill>
                <a:srgbClr val="F3F3F3"/>
              </a:solidFill>
            </a:endParaRPr>
          </a:p>
        </p:txBody>
      </p:sp>
    </p:spTree>
    <p:extLst>
      <p:ext uri="{BB962C8B-B14F-4D97-AF65-F5344CB8AC3E}">
        <p14:creationId xmlns:p14="http://schemas.microsoft.com/office/powerpoint/2010/main" val="248264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7;p45">
            <a:extLst>
              <a:ext uri="{FF2B5EF4-FFF2-40B4-BE49-F238E27FC236}">
                <a16:creationId xmlns:a16="http://schemas.microsoft.com/office/drawing/2014/main" id="{2C9587F1-612B-48AA-8313-BC0687F2EBC2}"/>
              </a:ext>
            </a:extLst>
          </p:cNvPr>
          <p:cNvSpPr txBox="1">
            <a:spLocks/>
          </p:cNvSpPr>
          <p:nvPr/>
        </p:nvSpPr>
        <p:spPr>
          <a:xfrm>
            <a:off x="3456587" y="0"/>
            <a:ext cx="53757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dirty="0"/>
              <a:t>Flowchart</a:t>
            </a:r>
          </a:p>
        </p:txBody>
      </p:sp>
      <p:cxnSp>
        <p:nvCxnSpPr>
          <p:cNvPr id="5" name="Google Shape;596;p28">
            <a:extLst>
              <a:ext uri="{FF2B5EF4-FFF2-40B4-BE49-F238E27FC236}">
                <a16:creationId xmlns:a16="http://schemas.microsoft.com/office/drawing/2014/main" id="{3664D721-50B4-4E52-BFE3-DBF13F157C0E}"/>
              </a:ext>
            </a:extLst>
          </p:cNvPr>
          <p:cNvCxnSpPr/>
          <p:nvPr/>
        </p:nvCxnSpPr>
        <p:spPr>
          <a:xfrm>
            <a:off x="311700" y="572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7" name="Picture 6">
            <a:extLst>
              <a:ext uri="{FF2B5EF4-FFF2-40B4-BE49-F238E27FC236}">
                <a16:creationId xmlns:a16="http://schemas.microsoft.com/office/drawing/2014/main" id="{DBF88FC7-FADA-42A5-9591-C49710EEBEA5}"/>
              </a:ext>
            </a:extLst>
          </p:cNvPr>
          <p:cNvPicPr>
            <a:picLocks noChangeAspect="1"/>
          </p:cNvPicPr>
          <p:nvPr/>
        </p:nvPicPr>
        <p:blipFill>
          <a:blip r:embed="rId2"/>
          <a:stretch>
            <a:fillRect/>
          </a:stretch>
        </p:blipFill>
        <p:spPr>
          <a:xfrm>
            <a:off x="1531088" y="691122"/>
            <a:ext cx="5954233" cy="4452378"/>
          </a:xfrm>
          <a:prstGeom prst="rect">
            <a:avLst/>
          </a:prstGeom>
        </p:spPr>
      </p:pic>
    </p:spTree>
    <p:extLst>
      <p:ext uri="{BB962C8B-B14F-4D97-AF65-F5344CB8AC3E}">
        <p14:creationId xmlns:p14="http://schemas.microsoft.com/office/powerpoint/2010/main" val="236450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7;p45">
            <a:extLst>
              <a:ext uri="{FF2B5EF4-FFF2-40B4-BE49-F238E27FC236}">
                <a16:creationId xmlns:a16="http://schemas.microsoft.com/office/drawing/2014/main" id="{A013A9A0-00AF-4830-8DE6-E3737508C633}"/>
              </a:ext>
            </a:extLst>
          </p:cNvPr>
          <p:cNvSpPr txBox="1">
            <a:spLocks/>
          </p:cNvSpPr>
          <p:nvPr/>
        </p:nvSpPr>
        <p:spPr>
          <a:xfrm>
            <a:off x="3120262" y="0"/>
            <a:ext cx="53757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dirty="0"/>
              <a:t>ADVANTAGES</a:t>
            </a:r>
          </a:p>
        </p:txBody>
      </p:sp>
      <p:sp>
        <p:nvSpPr>
          <p:cNvPr id="3" name="Google Shape;616;p30">
            <a:extLst>
              <a:ext uri="{FF2B5EF4-FFF2-40B4-BE49-F238E27FC236}">
                <a16:creationId xmlns:a16="http://schemas.microsoft.com/office/drawing/2014/main" id="{26194A07-997E-4700-A056-5D710D1276CD}"/>
              </a:ext>
            </a:extLst>
          </p:cNvPr>
          <p:cNvSpPr/>
          <p:nvPr/>
        </p:nvSpPr>
        <p:spPr>
          <a:xfrm>
            <a:off x="2001894" y="3508744"/>
            <a:ext cx="1581300" cy="163475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16;p30">
            <a:extLst>
              <a:ext uri="{FF2B5EF4-FFF2-40B4-BE49-F238E27FC236}">
                <a16:creationId xmlns:a16="http://schemas.microsoft.com/office/drawing/2014/main" id="{4C45FAC8-6A0A-4003-B404-6D0AD90A0FC0}"/>
              </a:ext>
            </a:extLst>
          </p:cNvPr>
          <p:cNvSpPr/>
          <p:nvPr/>
        </p:nvSpPr>
        <p:spPr>
          <a:xfrm>
            <a:off x="4147238" y="2690037"/>
            <a:ext cx="1581300" cy="245346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16;p30">
            <a:extLst>
              <a:ext uri="{FF2B5EF4-FFF2-40B4-BE49-F238E27FC236}">
                <a16:creationId xmlns:a16="http://schemas.microsoft.com/office/drawing/2014/main" id="{19957BC3-3180-4332-99BE-2AE6C0720813}"/>
              </a:ext>
            </a:extLst>
          </p:cNvPr>
          <p:cNvSpPr/>
          <p:nvPr/>
        </p:nvSpPr>
        <p:spPr>
          <a:xfrm>
            <a:off x="6364015" y="1949278"/>
            <a:ext cx="1581300" cy="3219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Light" panose="020B0604020202020204" charset="0"/>
                <a:ea typeface="Roboto Light" panose="020B0604020202020204" charset="0"/>
              </a:rPr>
              <a:t>It saves customer’s time as well as money.</a:t>
            </a:r>
            <a:endParaRPr sz="1200" dirty="0">
              <a:latin typeface="Roboto Light" panose="020B0604020202020204" charset="0"/>
              <a:ea typeface="Roboto Light" panose="020B0604020202020204" charset="0"/>
            </a:endParaRPr>
          </a:p>
        </p:txBody>
      </p:sp>
      <p:sp>
        <p:nvSpPr>
          <p:cNvPr id="7" name="Google Shape;622;p30">
            <a:extLst>
              <a:ext uri="{FF2B5EF4-FFF2-40B4-BE49-F238E27FC236}">
                <a16:creationId xmlns:a16="http://schemas.microsoft.com/office/drawing/2014/main" id="{0C01B29B-9B27-4862-AFDD-AF50B622A79C}"/>
              </a:ext>
            </a:extLst>
          </p:cNvPr>
          <p:cNvSpPr txBox="1">
            <a:spLocks/>
          </p:cNvSpPr>
          <p:nvPr/>
        </p:nvSpPr>
        <p:spPr>
          <a:xfrm>
            <a:off x="2074645" y="3558782"/>
            <a:ext cx="1394100" cy="14226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rgbClr val="0E2A47"/>
                </a:solidFill>
                <a:latin typeface="Roboto Light"/>
                <a:ea typeface="Roboto Light"/>
                <a:cs typeface="Roboto Light"/>
                <a:sym typeface="Roboto Light"/>
              </a:rPr>
              <a:t>Software tracks selected product from any website. (Website must support web scraping)</a:t>
            </a:r>
          </a:p>
        </p:txBody>
      </p:sp>
      <p:sp>
        <p:nvSpPr>
          <p:cNvPr id="8" name="Google Shape;622;p30">
            <a:extLst>
              <a:ext uri="{FF2B5EF4-FFF2-40B4-BE49-F238E27FC236}">
                <a16:creationId xmlns:a16="http://schemas.microsoft.com/office/drawing/2014/main" id="{DC21CFD9-2D40-4A8A-94A5-34F1F4781138}"/>
              </a:ext>
            </a:extLst>
          </p:cNvPr>
          <p:cNvSpPr txBox="1">
            <a:spLocks/>
          </p:cNvSpPr>
          <p:nvPr/>
        </p:nvSpPr>
        <p:spPr>
          <a:xfrm>
            <a:off x="4174508" y="2836067"/>
            <a:ext cx="1394100" cy="14741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dirty="0">
                <a:solidFill>
                  <a:srgbClr val="0E2A47"/>
                </a:solidFill>
                <a:latin typeface="Roboto Light"/>
                <a:ea typeface="Roboto Light"/>
                <a:cs typeface="Roboto Light"/>
                <a:sym typeface="Roboto Light"/>
              </a:rPr>
              <a:t>It makes online shopping more flexible.</a:t>
            </a:r>
          </a:p>
        </p:txBody>
      </p:sp>
      <p:sp>
        <p:nvSpPr>
          <p:cNvPr id="9" name="Google Shape;628;p30">
            <a:extLst>
              <a:ext uri="{FF2B5EF4-FFF2-40B4-BE49-F238E27FC236}">
                <a16:creationId xmlns:a16="http://schemas.microsoft.com/office/drawing/2014/main" id="{C75059C6-C6E9-4DF4-8160-38EDC672522D}"/>
              </a:ext>
            </a:extLst>
          </p:cNvPr>
          <p:cNvSpPr/>
          <p:nvPr/>
        </p:nvSpPr>
        <p:spPr>
          <a:xfrm>
            <a:off x="6549884" y="775688"/>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635;p30">
            <a:extLst>
              <a:ext uri="{FF2B5EF4-FFF2-40B4-BE49-F238E27FC236}">
                <a16:creationId xmlns:a16="http://schemas.microsoft.com/office/drawing/2014/main" id="{5FACF288-DD92-411C-8A98-8D9B7AC4B6EB}"/>
              </a:ext>
            </a:extLst>
          </p:cNvPr>
          <p:cNvGrpSpPr/>
          <p:nvPr/>
        </p:nvGrpSpPr>
        <p:grpSpPr>
          <a:xfrm>
            <a:off x="6780247" y="1005034"/>
            <a:ext cx="472533" cy="473852"/>
            <a:chOff x="1869175" y="3274825"/>
            <a:chExt cx="1567275" cy="1571650"/>
          </a:xfrm>
        </p:grpSpPr>
        <p:sp>
          <p:nvSpPr>
            <p:cNvPr id="11" name="Google Shape;636;p30">
              <a:extLst>
                <a:ext uri="{FF2B5EF4-FFF2-40B4-BE49-F238E27FC236}">
                  <a16:creationId xmlns:a16="http://schemas.microsoft.com/office/drawing/2014/main" id="{B02A2252-39B2-4226-847A-890F243752A1}"/>
                </a:ext>
              </a:extLst>
            </p:cNvPr>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7;p30">
              <a:extLst>
                <a:ext uri="{FF2B5EF4-FFF2-40B4-BE49-F238E27FC236}">
                  <a16:creationId xmlns:a16="http://schemas.microsoft.com/office/drawing/2014/main" id="{89D273BD-CECA-4BF5-8AC0-9E9B99A0DF6C}"/>
                </a:ext>
              </a:extLst>
            </p:cNvPr>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8;p30">
              <a:extLst>
                <a:ext uri="{FF2B5EF4-FFF2-40B4-BE49-F238E27FC236}">
                  <a16:creationId xmlns:a16="http://schemas.microsoft.com/office/drawing/2014/main" id="{E891CBA9-48DD-44BF-B7D5-F9FFB930DDB2}"/>
                </a:ext>
              </a:extLst>
            </p:cNvPr>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26;p30">
            <a:extLst>
              <a:ext uri="{FF2B5EF4-FFF2-40B4-BE49-F238E27FC236}">
                <a16:creationId xmlns:a16="http://schemas.microsoft.com/office/drawing/2014/main" id="{5A158D15-D43D-469B-8420-F1CEDDB05A5A}"/>
              </a:ext>
            </a:extLst>
          </p:cNvPr>
          <p:cNvSpPr/>
          <p:nvPr/>
        </p:nvSpPr>
        <p:spPr>
          <a:xfrm>
            <a:off x="2392594" y="2239178"/>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7;p30">
            <a:extLst>
              <a:ext uri="{FF2B5EF4-FFF2-40B4-BE49-F238E27FC236}">
                <a16:creationId xmlns:a16="http://schemas.microsoft.com/office/drawing/2014/main" id="{7E9EBA2F-E699-4BA0-A90A-8AA8894F48A1}"/>
              </a:ext>
            </a:extLst>
          </p:cNvPr>
          <p:cNvSpPr/>
          <p:nvPr/>
        </p:nvSpPr>
        <p:spPr>
          <a:xfrm>
            <a:off x="4503701" y="1515296"/>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629;p30">
            <a:extLst>
              <a:ext uri="{FF2B5EF4-FFF2-40B4-BE49-F238E27FC236}">
                <a16:creationId xmlns:a16="http://schemas.microsoft.com/office/drawing/2014/main" id="{9F26B031-5B62-4374-98F3-CD4F5FFB2A96}"/>
              </a:ext>
            </a:extLst>
          </p:cNvPr>
          <p:cNvGrpSpPr/>
          <p:nvPr/>
        </p:nvGrpSpPr>
        <p:grpSpPr>
          <a:xfrm>
            <a:off x="4740529" y="1733403"/>
            <a:ext cx="459642" cy="459463"/>
            <a:chOff x="3671350" y="1353725"/>
            <a:chExt cx="1924800" cy="1924050"/>
          </a:xfrm>
        </p:grpSpPr>
        <p:sp>
          <p:nvSpPr>
            <p:cNvPr id="17" name="Google Shape;630;p30">
              <a:extLst>
                <a:ext uri="{FF2B5EF4-FFF2-40B4-BE49-F238E27FC236}">
                  <a16:creationId xmlns:a16="http://schemas.microsoft.com/office/drawing/2014/main" id="{9C7553EB-71AF-479C-8A82-55A7BD6D2AD3}"/>
                </a:ext>
              </a:extLst>
            </p:cNvPr>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1;p30">
              <a:extLst>
                <a:ext uri="{FF2B5EF4-FFF2-40B4-BE49-F238E27FC236}">
                  <a16:creationId xmlns:a16="http://schemas.microsoft.com/office/drawing/2014/main" id="{CBD97B8F-D64C-49EE-988D-775E2A5AE171}"/>
                </a:ext>
              </a:extLst>
            </p:cNvPr>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2;p30">
              <a:extLst>
                <a:ext uri="{FF2B5EF4-FFF2-40B4-BE49-F238E27FC236}">
                  <a16:creationId xmlns:a16="http://schemas.microsoft.com/office/drawing/2014/main" id="{76F29CDC-9A6F-43F4-A39A-F6E58A291A88}"/>
                </a:ext>
              </a:extLst>
            </p:cNvPr>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3;p30">
              <a:extLst>
                <a:ext uri="{FF2B5EF4-FFF2-40B4-BE49-F238E27FC236}">
                  <a16:creationId xmlns:a16="http://schemas.microsoft.com/office/drawing/2014/main" id="{2674FA27-47EA-4B10-B86E-5A8E1D977D07}"/>
                </a:ext>
              </a:extLst>
            </p:cNvPr>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34;p30">
              <a:extLst>
                <a:ext uri="{FF2B5EF4-FFF2-40B4-BE49-F238E27FC236}">
                  <a16:creationId xmlns:a16="http://schemas.microsoft.com/office/drawing/2014/main" id="{AC9C455A-BB68-4176-90F6-D4E5F75F12F9}"/>
                </a:ext>
              </a:extLst>
            </p:cNvPr>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39;p30">
            <a:extLst>
              <a:ext uri="{FF2B5EF4-FFF2-40B4-BE49-F238E27FC236}">
                <a16:creationId xmlns:a16="http://schemas.microsoft.com/office/drawing/2014/main" id="{05DC2CAD-8F48-4B73-B33A-BA13B7EE39AA}"/>
              </a:ext>
            </a:extLst>
          </p:cNvPr>
          <p:cNvGrpSpPr/>
          <p:nvPr/>
        </p:nvGrpSpPr>
        <p:grpSpPr>
          <a:xfrm>
            <a:off x="2672809" y="2433580"/>
            <a:ext cx="372883" cy="543742"/>
            <a:chOff x="2070550" y="767325"/>
            <a:chExt cx="1106150" cy="1613000"/>
          </a:xfrm>
        </p:grpSpPr>
        <p:sp>
          <p:nvSpPr>
            <p:cNvPr id="23" name="Google Shape;640;p30">
              <a:extLst>
                <a:ext uri="{FF2B5EF4-FFF2-40B4-BE49-F238E27FC236}">
                  <a16:creationId xmlns:a16="http://schemas.microsoft.com/office/drawing/2014/main" id="{DDDD7B77-D1F9-4212-9095-A37727409208}"/>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1;p30">
              <a:extLst>
                <a:ext uri="{FF2B5EF4-FFF2-40B4-BE49-F238E27FC236}">
                  <a16:creationId xmlns:a16="http://schemas.microsoft.com/office/drawing/2014/main" id="{EEE48616-0E4C-487D-948B-C6231AB1AFDB}"/>
                </a:ext>
              </a:extLst>
            </p:cNvPr>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2;p30">
              <a:extLst>
                <a:ext uri="{FF2B5EF4-FFF2-40B4-BE49-F238E27FC236}">
                  <a16:creationId xmlns:a16="http://schemas.microsoft.com/office/drawing/2014/main" id="{47D71564-0A0C-4E97-AD53-DD60BFE210C2}"/>
                </a:ext>
              </a:extLst>
            </p:cNvPr>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626;p30">
            <a:extLst>
              <a:ext uri="{FF2B5EF4-FFF2-40B4-BE49-F238E27FC236}">
                <a16:creationId xmlns:a16="http://schemas.microsoft.com/office/drawing/2014/main" id="{F5DC393A-693E-421C-86D4-CFDFB5D7F185}"/>
              </a:ext>
            </a:extLst>
          </p:cNvPr>
          <p:cNvSpPr/>
          <p:nvPr/>
        </p:nvSpPr>
        <p:spPr>
          <a:xfrm>
            <a:off x="2327670" y="2239178"/>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7;p30">
            <a:extLst>
              <a:ext uri="{FF2B5EF4-FFF2-40B4-BE49-F238E27FC236}">
                <a16:creationId xmlns:a16="http://schemas.microsoft.com/office/drawing/2014/main" id="{96A049C3-CC9A-4889-9151-E7A040245AAA}"/>
              </a:ext>
            </a:extLst>
          </p:cNvPr>
          <p:cNvSpPr/>
          <p:nvPr/>
        </p:nvSpPr>
        <p:spPr>
          <a:xfrm>
            <a:off x="4438777" y="1515296"/>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629;p30">
            <a:extLst>
              <a:ext uri="{FF2B5EF4-FFF2-40B4-BE49-F238E27FC236}">
                <a16:creationId xmlns:a16="http://schemas.microsoft.com/office/drawing/2014/main" id="{AD9E2062-1892-4F14-99D7-C9615CF82EFA}"/>
              </a:ext>
            </a:extLst>
          </p:cNvPr>
          <p:cNvGrpSpPr/>
          <p:nvPr/>
        </p:nvGrpSpPr>
        <p:grpSpPr>
          <a:xfrm>
            <a:off x="4675605" y="1733403"/>
            <a:ext cx="459642" cy="459463"/>
            <a:chOff x="3671350" y="1353725"/>
            <a:chExt cx="1924800" cy="1924050"/>
          </a:xfrm>
        </p:grpSpPr>
        <p:sp>
          <p:nvSpPr>
            <p:cNvPr id="29" name="Google Shape;630;p30">
              <a:extLst>
                <a:ext uri="{FF2B5EF4-FFF2-40B4-BE49-F238E27FC236}">
                  <a16:creationId xmlns:a16="http://schemas.microsoft.com/office/drawing/2014/main" id="{4750A938-6BAF-4697-B72F-45150CAF7FB2}"/>
                </a:ext>
              </a:extLst>
            </p:cNvPr>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1;p30">
              <a:extLst>
                <a:ext uri="{FF2B5EF4-FFF2-40B4-BE49-F238E27FC236}">
                  <a16:creationId xmlns:a16="http://schemas.microsoft.com/office/drawing/2014/main" id="{32C109D0-0E64-49C1-B621-48FE9BB4FDCA}"/>
                </a:ext>
              </a:extLst>
            </p:cNvPr>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2;p30">
              <a:extLst>
                <a:ext uri="{FF2B5EF4-FFF2-40B4-BE49-F238E27FC236}">
                  <a16:creationId xmlns:a16="http://schemas.microsoft.com/office/drawing/2014/main" id="{DAFD1BA7-3C03-412A-A616-194AEABF3D68}"/>
                </a:ext>
              </a:extLst>
            </p:cNvPr>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3;p30">
              <a:extLst>
                <a:ext uri="{FF2B5EF4-FFF2-40B4-BE49-F238E27FC236}">
                  <a16:creationId xmlns:a16="http://schemas.microsoft.com/office/drawing/2014/main" id="{F7978DBD-2ED9-4CEC-9A95-BE2C4558818C}"/>
                </a:ext>
              </a:extLst>
            </p:cNvPr>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4;p30">
              <a:extLst>
                <a:ext uri="{FF2B5EF4-FFF2-40B4-BE49-F238E27FC236}">
                  <a16:creationId xmlns:a16="http://schemas.microsoft.com/office/drawing/2014/main" id="{F1524891-55C0-4900-8BE7-13BD06FE9298}"/>
                </a:ext>
              </a:extLst>
            </p:cNvPr>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639;p30">
            <a:extLst>
              <a:ext uri="{FF2B5EF4-FFF2-40B4-BE49-F238E27FC236}">
                <a16:creationId xmlns:a16="http://schemas.microsoft.com/office/drawing/2014/main" id="{ADF210D8-FACF-45A2-B11B-DD9DEE3F1842}"/>
              </a:ext>
            </a:extLst>
          </p:cNvPr>
          <p:cNvGrpSpPr/>
          <p:nvPr/>
        </p:nvGrpSpPr>
        <p:grpSpPr>
          <a:xfrm>
            <a:off x="2607885" y="2433580"/>
            <a:ext cx="372883" cy="543742"/>
            <a:chOff x="2070550" y="767325"/>
            <a:chExt cx="1106150" cy="1613000"/>
          </a:xfrm>
        </p:grpSpPr>
        <p:sp>
          <p:nvSpPr>
            <p:cNvPr id="35" name="Google Shape;640;p30">
              <a:extLst>
                <a:ext uri="{FF2B5EF4-FFF2-40B4-BE49-F238E27FC236}">
                  <a16:creationId xmlns:a16="http://schemas.microsoft.com/office/drawing/2014/main" id="{453AA5AA-701E-4C8A-8906-12E69AD0B258}"/>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41;p30">
              <a:extLst>
                <a:ext uri="{FF2B5EF4-FFF2-40B4-BE49-F238E27FC236}">
                  <a16:creationId xmlns:a16="http://schemas.microsoft.com/office/drawing/2014/main" id="{AA9EC9F4-4CFE-4609-86B5-4D9E60BD2C46}"/>
                </a:ext>
              </a:extLst>
            </p:cNvPr>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42;p30">
              <a:extLst>
                <a:ext uri="{FF2B5EF4-FFF2-40B4-BE49-F238E27FC236}">
                  <a16:creationId xmlns:a16="http://schemas.microsoft.com/office/drawing/2014/main" id="{1D18683B-08B2-4EA1-9681-05ABAFBA8AAB}"/>
                </a:ext>
              </a:extLst>
            </p:cNvPr>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 name="Google Shape;596;p28">
            <a:extLst>
              <a:ext uri="{FF2B5EF4-FFF2-40B4-BE49-F238E27FC236}">
                <a16:creationId xmlns:a16="http://schemas.microsoft.com/office/drawing/2014/main" id="{7DA8BD28-8FF7-4BC0-8482-AC0C2C570A72}"/>
              </a:ext>
            </a:extLst>
          </p:cNvPr>
          <p:cNvCxnSpPr/>
          <p:nvPr/>
        </p:nvCxnSpPr>
        <p:spPr>
          <a:xfrm>
            <a:off x="311700" y="572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9" name="Google Shape;376;p25">
            <a:extLst>
              <a:ext uri="{FF2B5EF4-FFF2-40B4-BE49-F238E27FC236}">
                <a16:creationId xmlns:a16="http://schemas.microsoft.com/office/drawing/2014/main" id="{59F49A80-01DC-41E0-9427-75B3E6D82832}"/>
              </a:ext>
            </a:extLst>
          </p:cNvPr>
          <p:cNvSpPr/>
          <p:nvPr/>
        </p:nvSpPr>
        <p:spPr>
          <a:xfrm>
            <a:off x="5873779" y="4668266"/>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8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92;p38">
            <a:extLst>
              <a:ext uri="{FF2B5EF4-FFF2-40B4-BE49-F238E27FC236}">
                <a16:creationId xmlns:a16="http://schemas.microsoft.com/office/drawing/2014/main" id="{8C75A5B3-35CA-4966-9EBB-091E30C98DD7}"/>
              </a:ext>
            </a:extLst>
          </p:cNvPr>
          <p:cNvSpPr txBox="1">
            <a:spLocks/>
          </p:cNvSpPr>
          <p:nvPr/>
        </p:nvSpPr>
        <p:spPr>
          <a:xfrm>
            <a:off x="2911937" y="121080"/>
            <a:ext cx="496757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l"/>
            <a:r>
              <a:rPr lang="en-US" dirty="0"/>
              <a:t>DISADVANTAGES</a:t>
            </a:r>
          </a:p>
        </p:txBody>
      </p:sp>
      <p:sp>
        <p:nvSpPr>
          <p:cNvPr id="3" name="Google Shape;566;p28">
            <a:extLst>
              <a:ext uri="{FF2B5EF4-FFF2-40B4-BE49-F238E27FC236}">
                <a16:creationId xmlns:a16="http://schemas.microsoft.com/office/drawing/2014/main" id="{8A367AC1-CEAE-44D1-85AD-257847D59FA6}"/>
              </a:ext>
            </a:extLst>
          </p:cNvPr>
          <p:cNvSpPr/>
          <p:nvPr/>
        </p:nvSpPr>
        <p:spPr>
          <a:xfrm>
            <a:off x="2273807" y="2961426"/>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7;p28">
            <a:extLst>
              <a:ext uri="{FF2B5EF4-FFF2-40B4-BE49-F238E27FC236}">
                <a16:creationId xmlns:a16="http://schemas.microsoft.com/office/drawing/2014/main" id="{E05E2A50-64A0-40A1-A080-903CD2A00E34}"/>
              </a:ext>
            </a:extLst>
          </p:cNvPr>
          <p:cNvSpPr/>
          <p:nvPr/>
        </p:nvSpPr>
        <p:spPr>
          <a:xfrm>
            <a:off x="2475651" y="1701102"/>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8;p28">
            <a:extLst>
              <a:ext uri="{FF2B5EF4-FFF2-40B4-BE49-F238E27FC236}">
                <a16:creationId xmlns:a16="http://schemas.microsoft.com/office/drawing/2014/main" id="{FFF75338-001A-42AE-96D8-B5A34AA1AA86}"/>
              </a:ext>
            </a:extLst>
          </p:cNvPr>
          <p:cNvSpPr/>
          <p:nvPr/>
        </p:nvSpPr>
        <p:spPr>
          <a:xfrm>
            <a:off x="2970702" y="2085485"/>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69;p28">
            <a:extLst>
              <a:ext uri="{FF2B5EF4-FFF2-40B4-BE49-F238E27FC236}">
                <a16:creationId xmlns:a16="http://schemas.microsoft.com/office/drawing/2014/main" id="{D856524C-F844-4A5D-8B8D-37C36D01883E}"/>
              </a:ext>
            </a:extLst>
          </p:cNvPr>
          <p:cNvSpPr/>
          <p:nvPr/>
        </p:nvSpPr>
        <p:spPr>
          <a:xfrm>
            <a:off x="2626249" y="1833466"/>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0;p28">
            <a:extLst>
              <a:ext uri="{FF2B5EF4-FFF2-40B4-BE49-F238E27FC236}">
                <a16:creationId xmlns:a16="http://schemas.microsoft.com/office/drawing/2014/main" id="{6A1CF6A5-CA68-42ED-BCE4-9C3B453D4D94}"/>
              </a:ext>
            </a:extLst>
          </p:cNvPr>
          <p:cNvSpPr/>
          <p:nvPr/>
        </p:nvSpPr>
        <p:spPr>
          <a:xfrm>
            <a:off x="2534943" y="1813181"/>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581;p28">
            <a:extLst>
              <a:ext uri="{FF2B5EF4-FFF2-40B4-BE49-F238E27FC236}">
                <a16:creationId xmlns:a16="http://schemas.microsoft.com/office/drawing/2014/main" id="{CBE52BEA-09A8-4845-8C58-70A38B8563D7}"/>
              </a:ext>
            </a:extLst>
          </p:cNvPr>
          <p:cNvGrpSpPr/>
          <p:nvPr/>
        </p:nvGrpSpPr>
        <p:grpSpPr>
          <a:xfrm>
            <a:off x="2842325" y="2024556"/>
            <a:ext cx="295272" cy="295272"/>
            <a:chOff x="1190625" y="238125"/>
            <a:chExt cx="5226050" cy="5226050"/>
          </a:xfrm>
        </p:grpSpPr>
        <p:sp>
          <p:nvSpPr>
            <p:cNvPr id="10" name="Google Shape;582;p28">
              <a:extLst>
                <a:ext uri="{FF2B5EF4-FFF2-40B4-BE49-F238E27FC236}">
                  <a16:creationId xmlns:a16="http://schemas.microsoft.com/office/drawing/2014/main" id="{37BFB2FF-32F7-4145-A251-E4082399838B}"/>
                </a:ext>
              </a:extLst>
            </p:cNvPr>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83;p28">
              <a:extLst>
                <a:ext uri="{FF2B5EF4-FFF2-40B4-BE49-F238E27FC236}">
                  <a16:creationId xmlns:a16="http://schemas.microsoft.com/office/drawing/2014/main" id="{C0A85B58-0619-43C6-9288-0332B6602E58}"/>
                </a:ext>
              </a:extLst>
            </p:cNvPr>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4;p28">
              <a:extLst>
                <a:ext uri="{FF2B5EF4-FFF2-40B4-BE49-F238E27FC236}">
                  <a16:creationId xmlns:a16="http://schemas.microsoft.com/office/drawing/2014/main" id="{A92A1B09-C90A-4D7A-9D5A-2A7AE04BCD49}"/>
                </a:ext>
              </a:extLst>
            </p:cNvPr>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5;p28">
              <a:extLst>
                <a:ext uri="{FF2B5EF4-FFF2-40B4-BE49-F238E27FC236}">
                  <a16:creationId xmlns:a16="http://schemas.microsoft.com/office/drawing/2014/main" id="{0F2E5AB4-E3B2-43E9-A99F-8F8DE888DE87}"/>
                </a:ext>
              </a:extLst>
            </p:cNvPr>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6;p28">
              <a:extLst>
                <a:ext uri="{FF2B5EF4-FFF2-40B4-BE49-F238E27FC236}">
                  <a16:creationId xmlns:a16="http://schemas.microsoft.com/office/drawing/2014/main" id="{A495D473-1A91-4AD1-8355-86A7EF2A9F81}"/>
                </a:ext>
              </a:extLst>
            </p:cNvPr>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7;p28">
              <a:extLst>
                <a:ext uri="{FF2B5EF4-FFF2-40B4-BE49-F238E27FC236}">
                  <a16:creationId xmlns:a16="http://schemas.microsoft.com/office/drawing/2014/main" id="{A5851F8F-D477-4AA4-9165-3989E823792D}"/>
                </a:ext>
              </a:extLst>
            </p:cNvPr>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62;p28">
            <a:extLst>
              <a:ext uri="{FF2B5EF4-FFF2-40B4-BE49-F238E27FC236}">
                <a16:creationId xmlns:a16="http://schemas.microsoft.com/office/drawing/2014/main" id="{862218F5-F106-4C99-BE96-A9372B26EC39}"/>
              </a:ext>
            </a:extLst>
          </p:cNvPr>
          <p:cNvSpPr txBox="1">
            <a:spLocks/>
          </p:cNvSpPr>
          <p:nvPr/>
        </p:nvSpPr>
        <p:spPr>
          <a:xfrm>
            <a:off x="2320589" y="3012264"/>
            <a:ext cx="1394100" cy="16012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rPr>
              <a:t>Every time we want to add new website we have to makes some changes in code.</a:t>
            </a:r>
          </a:p>
        </p:txBody>
      </p:sp>
      <p:sp>
        <p:nvSpPr>
          <p:cNvPr id="30" name="Google Shape;562;p28">
            <a:extLst>
              <a:ext uri="{FF2B5EF4-FFF2-40B4-BE49-F238E27FC236}">
                <a16:creationId xmlns:a16="http://schemas.microsoft.com/office/drawing/2014/main" id="{6C85E59E-6E55-4126-B40E-6EA238909954}"/>
              </a:ext>
            </a:extLst>
          </p:cNvPr>
          <p:cNvSpPr txBox="1">
            <a:spLocks/>
          </p:cNvSpPr>
          <p:nvPr/>
        </p:nvSpPr>
        <p:spPr>
          <a:xfrm>
            <a:off x="5934326" y="3443702"/>
            <a:ext cx="1394100" cy="157871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31" name="Google Shape;562;p28">
            <a:extLst>
              <a:ext uri="{FF2B5EF4-FFF2-40B4-BE49-F238E27FC236}">
                <a16:creationId xmlns:a16="http://schemas.microsoft.com/office/drawing/2014/main" id="{AD6DF533-37D5-4E54-91AA-42639AC3B110}"/>
              </a:ext>
            </a:extLst>
          </p:cNvPr>
          <p:cNvSpPr txBox="1">
            <a:spLocks/>
          </p:cNvSpPr>
          <p:nvPr/>
        </p:nvSpPr>
        <p:spPr>
          <a:xfrm>
            <a:off x="5959875" y="2999536"/>
            <a:ext cx="1394100" cy="16267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rPr>
              <a:t>Software will take approx. 15 minutes to track product price again.</a:t>
            </a:r>
          </a:p>
        </p:txBody>
      </p:sp>
      <p:sp>
        <p:nvSpPr>
          <p:cNvPr id="40" name="Google Shape;571;p28">
            <a:extLst>
              <a:ext uri="{FF2B5EF4-FFF2-40B4-BE49-F238E27FC236}">
                <a16:creationId xmlns:a16="http://schemas.microsoft.com/office/drawing/2014/main" id="{D03947CB-750C-4492-8D83-BD3A9C851996}"/>
              </a:ext>
            </a:extLst>
          </p:cNvPr>
          <p:cNvSpPr/>
          <p:nvPr/>
        </p:nvSpPr>
        <p:spPr>
          <a:xfrm>
            <a:off x="6154017" y="1701102"/>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72;p28">
            <a:extLst>
              <a:ext uri="{FF2B5EF4-FFF2-40B4-BE49-F238E27FC236}">
                <a16:creationId xmlns:a16="http://schemas.microsoft.com/office/drawing/2014/main" id="{811A6FC4-CF4C-47F8-9E8C-19726D512000}"/>
              </a:ext>
            </a:extLst>
          </p:cNvPr>
          <p:cNvSpPr/>
          <p:nvPr/>
        </p:nvSpPr>
        <p:spPr>
          <a:xfrm>
            <a:off x="5951346" y="2961426"/>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73;p28">
            <a:extLst>
              <a:ext uri="{FF2B5EF4-FFF2-40B4-BE49-F238E27FC236}">
                <a16:creationId xmlns:a16="http://schemas.microsoft.com/office/drawing/2014/main" id="{FD0BA9DC-C2A6-4E06-801E-A65B0BE4F320}"/>
              </a:ext>
            </a:extLst>
          </p:cNvPr>
          <p:cNvSpPr/>
          <p:nvPr/>
        </p:nvSpPr>
        <p:spPr>
          <a:xfrm>
            <a:off x="6648260" y="2085485"/>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74;p28">
            <a:extLst>
              <a:ext uri="{FF2B5EF4-FFF2-40B4-BE49-F238E27FC236}">
                <a16:creationId xmlns:a16="http://schemas.microsoft.com/office/drawing/2014/main" id="{C2881E29-740B-4CCE-BDE4-DA8764765868}"/>
              </a:ext>
            </a:extLst>
          </p:cNvPr>
          <p:cNvSpPr/>
          <p:nvPr/>
        </p:nvSpPr>
        <p:spPr>
          <a:xfrm>
            <a:off x="6303807" y="1833503"/>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75;p28">
            <a:extLst>
              <a:ext uri="{FF2B5EF4-FFF2-40B4-BE49-F238E27FC236}">
                <a16:creationId xmlns:a16="http://schemas.microsoft.com/office/drawing/2014/main" id="{35203CA3-8293-4097-89B1-465DA983ACAD}"/>
              </a:ext>
            </a:extLst>
          </p:cNvPr>
          <p:cNvSpPr/>
          <p:nvPr/>
        </p:nvSpPr>
        <p:spPr>
          <a:xfrm>
            <a:off x="6212500" y="1813181"/>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588;p28">
            <a:extLst>
              <a:ext uri="{FF2B5EF4-FFF2-40B4-BE49-F238E27FC236}">
                <a16:creationId xmlns:a16="http://schemas.microsoft.com/office/drawing/2014/main" id="{43E9F02A-39CE-466C-A20E-55B1801E3CB6}"/>
              </a:ext>
            </a:extLst>
          </p:cNvPr>
          <p:cNvGrpSpPr/>
          <p:nvPr/>
        </p:nvGrpSpPr>
        <p:grpSpPr>
          <a:xfrm>
            <a:off x="6506243" y="2013273"/>
            <a:ext cx="317750" cy="317849"/>
            <a:chOff x="1191425" y="238125"/>
            <a:chExt cx="5217575" cy="5219200"/>
          </a:xfrm>
        </p:grpSpPr>
        <p:sp>
          <p:nvSpPr>
            <p:cNvPr id="46" name="Google Shape;589;p28">
              <a:extLst>
                <a:ext uri="{FF2B5EF4-FFF2-40B4-BE49-F238E27FC236}">
                  <a16:creationId xmlns:a16="http://schemas.microsoft.com/office/drawing/2014/main" id="{072E92BE-41B4-487D-8DC8-5BB1C2158818}"/>
                </a:ext>
              </a:extLst>
            </p:cNvPr>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0;p28">
              <a:extLst>
                <a:ext uri="{FF2B5EF4-FFF2-40B4-BE49-F238E27FC236}">
                  <a16:creationId xmlns:a16="http://schemas.microsoft.com/office/drawing/2014/main" id="{DDD43AC3-A5DF-48BE-952F-25167A33FB41}"/>
                </a:ext>
              </a:extLst>
            </p:cNvPr>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1;p28">
              <a:extLst>
                <a:ext uri="{FF2B5EF4-FFF2-40B4-BE49-F238E27FC236}">
                  <a16:creationId xmlns:a16="http://schemas.microsoft.com/office/drawing/2014/main" id="{2E2A7128-112B-43C5-95CC-40BD25CE5912}"/>
                </a:ext>
              </a:extLst>
            </p:cNvPr>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2;p28">
              <a:extLst>
                <a:ext uri="{FF2B5EF4-FFF2-40B4-BE49-F238E27FC236}">
                  <a16:creationId xmlns:a16="http://schemas.microsoft.com/office/drawing/2014/main" id="{95705997-948B-4AD9-B77F-AF4DB96EFBB2}"/>
                </a:ext>
              </a:extLst>
            </p:cNvPr>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3;p28">
              <a:extLst>
                <a:ext uri="{FF2B5EF4-FFF2-40B4-BE49-F238E27FC236}">
                  <a16:creationId xmlns:a16="http://schemas.microsoft.com/office/drawing/2014/main" id="{81E421A9-9958-4E7E-952C-D64A7F301325}"/>
                </a:ext>
              </a:extLst>
            </p:cNvPr>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4;p28">
              <a:extLst>
                <a:ext uri="{FF2B5EF4-FFF2-40B4-BE49-F238E27FC236}">
                  <a16:creationId xmlns:a16="http://schemas.microsoft.com/office/drawing/2014/main" id="{7285783F-E4B3-42CE-B4F2-B3568A091C9A}"/>
                </a:ext>
              </a:extLst>
            </p:cNvPr>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 name="Google Shape;596;p28">
            <a:extLst>
              <a:ext uri="{FF2B5EF4-FFF2-40B4-BE49-F238E27FC236}">
                <a16:creationId xmlns:a16="http://schemas.microsoft.com/office/drawing/2014/main" id="{8C01749B-7716-4135-BD42-E20FB528CD93}"/>
              </a:ext>
            </a:extLst>
          </p:cNvPr>
          <p:cNvCxnSpPr/>
          <p:nvPr/>
        </p:nvCxnSpPr>
        <p:spPr>
          <a:xfrm>
            <a:off x="311700" y="787663"/>
            <a:ext cx="8520600" cy="0"/>
          </a:xfrm>
          <a:prstGeom prst="straightConnector1">
            <a:avLst/>
          </a:prstGeom>
          <a:noFill/>
          <a:ln w="9525" cap="flat" cmpd="sng">
            <a:solidFill>
              <a:schemeClr val="accent1"/>
            </a:solidFill>
            <a:prstDash val="solid"/>
            <a:round/>
            <a:headEnd type="none" w="med" len="med"/>
            <a:tailEnd type="none" w="med" len="med"/>
          </a:ln>
        </p:spPr>
      </p:cxnSp>
      <p:sp>
        <p:nvSpPr>
          <p:cNvPr id="53" name="Google Shape;387;p25">
            <a:extLst>
              <a:ext uri="{FF2B5EF4-FFF2-40B4-BE49-F238E27FC236}">
                <a16:creationId xmlns:a16="http://schemas.microsoft.com/office/drawing/2014/main" id="{67D6BE7C-76CF-4984-B0A3-57B57AF509B7}"/>
              </a:ext>
            </a:extLst>
          </p:cNvPr>
          <p:cNvSpPr/>
          <p:nvPr/>
        </p:nvSpPr>
        <p:spPr>
          <a:xfrm>
            <a:off x="449168" y="1081907"/>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4" name="Google Shape;388;p25">
            <a:extLst>
              <a:ext uri="{FF2B5EF4-FFF2-40B4-BE49-F238E27FC236}">
                <a16:creationId xmlns:a16="http://schemas.microsoft.com/office/drawing/2014/main" id="{2A206E6C-5D47-4713-8FAB-FB5613445A31}"/>
              </a:ext>
            </a:extLst>
          </p:cNvPr>
          <p:cNvSpPr/>
          <p:nvPr/>
        </p:nvSpPr>
        <p:spPr>
          <a:xfrm>
            <a:off x="449168" y="1324241"/>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Tree>
    <p:extLst>
      <p:ext uri="{BB962C8B-B14F-4D97-AF65-F5344CB8AC3E}">
        <p14:creationId xmlns:p14="http://schemas.microsoft.com/office/powerpoint/2010/main" val="3649523062"/>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521</Words>
  <Application>Microsoft Office PowerPoint</Application>
  <PresentationFormat>On-screen Show (16:9)</PresentationFormat>
  <Paragraphs>76</Paragraphs>
  <Slides>12</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Rajdhani</vt:lpstr>
      <vt:lpstr>Roboto Thin</vt:lpstr>
      <vt:lpstr>Bahnschrift Condensed</vt:lpstr>
      <vt:lpstr>Roboto Black</vt:lpstr>
      <vt:lpstr>Teko SemiBold</vt:lpstr>
      <vt:lpstr>Bree Serif</vt:lpstr>
      <vt:lpstr>Arial</vt:lpstr>
      <vt:lpstr>Roboto Medium</vt:lpstr>
      <vt:lpstr>Roboto Mono Regular</vt:lpstr>
      <vt:lpstr>Times New Roman</vt:lpstr>
      <vt:lpstr>Oswald</vt:lpstr>
      <vt:lpstr>Roboto Light</vt:lpstr>
      <vt:lpstr>Arial</vt:lpstr>
      <vt:lpstr>Bahnschrift SemiBold</vt:lpstr>
      <vt:lpstr>WEB PROPOSAL</vt:lpstr>
      <vt:lpstr>Product Price  Tracker</vt:lpstr>
      <vt:lpstr>TABLE OF CONTENTS</vt:lpstr>
      <vt:lpstr>Aim of Project</vt:lpstr>
      <vt:lpstr>TECHNOLOGIES USED</vt:lpstr>
      <vt:lpstr>PowerPoint Presentation</vt:lpstr>
      <vt:lpstr>PowerPoint Presentation</vt:lpstr>
      <vt:lpstr>PowerPoint Presentation</vt:lpstr>
      <vt:lpstr>PowerPoint Presentation</vt:lpstr>
      <vt:lpstr>PowerPoint Presentation</vt:lpstr>
      <vt:lpstr>Some Websites doesn’t allow web scraping.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Price  Tracker</dc:title>
  <cp:lastModifiedBy>Chinmay Jain</cp:lastModifiedBy>
  <cp:revision>35</cp:revision>
  <dcterms:modified xsi:type="dcterms:W3CDTF">2021-01-06T07:17:36Z</dcterms:modified>
</cp:coreProperties>
</file>