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E599F4-2E42-4328-A0A3-C246FB61B321}">
  <a:tblStyle styleId="{58E599F4-2E42-4328-A0A3-C246FB61B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403d388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3403d388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403d388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3403d388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403d388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403d388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403d388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403d388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403d388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3403d388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403d388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403d388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3403d388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3403d388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403d388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403d388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403d388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403d388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403d388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403d388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403d388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403d388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403d388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403d388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403d388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403d388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3403d388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3403d388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4318ad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4318ad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403d388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403d388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Codagami Anime Recommender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animes produced of each media type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017725"/>
            <a:ext cx="6210301" cy="3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Number of animes aired with time</a:t>
            </a:r>
            <a:endParaRPr sz="29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38" y="937075"/>
            <a:ext cx="5781125" cy="38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6400800" y="1981200"/>
            <a:ext cx="237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The dip in the number of animes started during 2020−21 is due to the COVID−19 pandemic.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animes produced by top studios with time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3141" l="6983" r="7326" t="5791"/>
          <a:stretch/>
        </p:blipFill>
        <p:spPr>
          <a:xfrm>
            <a:off x="1552012" y="984325"/>
            <a:ext cx="6039975" cy="402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15150" y="445025"/>
            <a:ext cx="3720300" cy="17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Viewership</a:t>
            </a:r>
            <a:r>
              <a:rPr lang="en"/>
              <a:t> of Top Studios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753025" y="2886625"/>
            <a:ext cx="12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905425" y="3039025"/>
            <a:ext cx="12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282400" y="1981200"/>
            <a:ext cx="3339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Bones</a:t>
            </a: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has the largest viewership among top studios</a:t>
            </a:r>
            <a:endParaRPr sz="25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animes based on age rating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400" y="1219453"/>
            <a:ext cx="4669200" cy="3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various ratings given by viewers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513" y="1096150"/>
            <a:ext cx="4880966" cy="36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5171" r="4265" t="536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Arigatō Gozaimasu!</a:t>
            </a:r>
            <a:endParaRPr sz="8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Group-15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{58E599F4-2E42-4328-A0A3-C246FB61B321}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Chinmaya Singal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180207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chinmaya@iitk.ac.in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Dipesh Khandelwal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180249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dipeshk@iitk.ac.in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Rythm Agarwal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180636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rythm@iitk.ac.in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Sakshi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180653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sakshisa@iitk.ac.in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Sarthak Dubey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180674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srthkdb@iitk.ac.in</a:t>
                      </a:r>
                      <a:endParaRPr sz="22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Data Source</a:t>
            </a:r>
            <a:endParaRPr sz="35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274" y="1660775"/>
            <a:ext cx="4836427" cy="25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562" y="984450"/>
            <a:ext cx="6218878" cy="38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retrieval and processing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59428" l="21347" r="58466" t="10540"/>
          <a:stretch/>
        </p:blipFill>
        <p:spPr>
          <a:xfrm>
            <a:off x="527275" y="1381075"/>
            <a:ext cx="3193800" cy="2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3951200" y="2404775"/>
            <a:ext cx="11430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23300" l="22914" r="51254" t="35721"/>
          <a:stretch/>
        </p:blipFill>
        <p:spPr>
          <a:xfrm>
            <a:off x="5351201" y="1381075"/>
            <a:ext cx="3136123" cy="2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17700" y="4354600"/>
            <a:ext cx="31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Json Data collected from MAL API</a:t>
            </a:r>
            <a:endParaRPr sz="15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280200" y="4278400"/>
            <a:ext cx="33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Data converted and processed to pandas Dataframe for analysis</a:t>
            </a:r>
            <a:endParaRPr sz="15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65500" y="9290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/>
              <a:t>ALS based Recommender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5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Alternating Least Square (ALS) Matrix Factorization based Collaborative Filtering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81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65500" y="9290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TF-IDF based Recommender</a:t>
            </a:r>
            <a:endParaRPr sz="3750"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Term Frequency — Inverse Document Frequency (TF-IDF) based recommendation systems are content based recommenders</a:t>
            </a:r>
            <a:endParaRPr sz="22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24049" l="20733" r="50001" t="1560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based Recommender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K- Nearest Neighbours (</a:t>
            </a: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KNN) item based collaborative filtering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5089" l="9458" r="42747" t="17565"/>
          <a:stretch/>
        </p:blipFill>
        <p:spPr>
          <a:xfrm>
            <a:off x="4572000" y="-1120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based Recommender</a:t>
            </a:r>
            <a:endParaRPr/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14030" t="0"/>
          <a:stretch/>
        </p:blipFill>
        <p:spPr>
          <a:xfrm>
            <a:off x="4572000" y="0"/>
            <a:ext cx="4572001" cy="3498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31050"/>
            <a:ext cx="4572000" cy="17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</a:t>
            </a:r>
            <a:r>
              <a:rPr lang="en"/>
              <a:t>Analysis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