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93" r:id="rId2"/>
    <p:sldId id="2094" r:id="rId3"/>
    <p:sldId id="2095" r:id="rId4"/>
    <p:sldId id="209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39197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pic>
        <p:nvPicPr>
          <p:cNvPr id="7" name="Graphic 6">
            <a:extLst>
              <a:ext uri="{FF2B5EF4-FFF2-40B4-BE49-F238E27FC236}">
                <a16:creationId xmlns="" xmlns:a16="http://schemas.microsoft.com/office/drawing/2014/main" id="{1587A9B7-5F90-4652-AAC8-52EC2BF1B4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cxnSp>
        <p:nvCxnSpPr>
          <p:cNvPr id="8" name="Conector reto 49">
            <a:extLst>
              <a:ext uri="{FF2B5EF4-FFF2-40B4-BE49-F238E27FC236}">
                <a16:creationId xmlns="" xmlns:a16="http://schemas.microsoft.com/office/drawing/2014/main" id="{18E3D43F-1E01-48F8-866C-A527A599B0F8}"/>
              </a:ext>
            </a:extLst>
          </p:cNvPr>
          <p:cNvCxnSpPr>
            <a:cxnSpLocks/>
          </p:cNvCxnSpPr>
          <p:nvPr userDrawn="1"/>
        </p:nvCxnSpPr>
        <p:spPr>
          <a:xfrm flipV="1">
            <a:off x="21702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43">
            <a:extLst>
              <a:ext uri="{FF2B5EF4-FFF2-40B4-BE49-F238E27FC236}">
                <a16:creationId xmlns="" xmlns:a16="http://schemas.microsoft.com/office/drawing/2014/main" id="{E59E2203-3A74-48C5-8E3B-A7859A3F872F}"/>
              </a:ext>
            </a:extLst>
          </p:cNvPr>
          <p:cNvSpPr/>
          <p:nvPr userDrawn="1"/>
        </p:nvSpPr>
        <p:spPr>
          <a:xfrm>
            <a:off x="22979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800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© 2018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53831948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39197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pic>
        <p:nvPicPr>
          <p:cNvPr id="7" name="Graphic 6">
            <a:extLst>
              <a:ext uri="{FF2B5EF4-FFF2-40B4-BE49-F238E27FC236}">
                <a16:creationId xmlns="" xmlns:a16="http://schemas.microsoft.com/office/drawing/2014/main" id="{1587A9B7-5F90-4652-AAC8-52EC2BF1B4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cxnSp>
        <p:nvCxnSpPr>
          <p:cNvPr id="8" name="Conector reto 49">
            <a:extLst>
              <a:ext uri="{FF2B5EF4-FFF2-40B4-BE49-F238E27FC236}">
                <a16:creationId xmlns="" xmlns:a16="http://schemas.microsoft.com/office/drawing/2014/main" id="{18E3D43F-1E01-48F8-866C-A527A599B0F8}"/>
              </a:ext>
            </a:extLst>
          </p:cNvPr>
          <p:cNvCxnSpPr>
            <a:cxnSpLocks/>
          </p:cNvCxnSpPr>
          <p:nvPr userDrawn="1"/>
        </p:nvCxnSpPr>
        <p:spPr>
          <a:xfrm flipV="1">
            <a:off x="21702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43">
            <a:extLst>
              <a:ext uri="{FF2B5EF4-FFF2-40B4-BE49-F238E27FC236}">
                <a16:creationId xmlns="" xmlns:a16="http://schemas.microsoft.com/office/drawing/2014/main" id="{E59E2203-3A74-48C5-8E3B-A7859A3F872F}"/>
              </a:ext>
            </a:extLst>
          </p:cNvPr>
          <p:cNvSpPr/>
          <p:nvPr userDrawn="1"/>
        </p:nvSpPr>
        <p:spPr>
          <a:xfrm>
            <a:off x="22979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800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© 2018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0201401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444A8C5F-7774-42F6-B962-D0E2AE55A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EEF9492-FD70-403B-8888-EBBD80390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1B03E29-6B77-482F-8BCE-F846D86008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2EBB5-052B-4E88-ABA5-9D202F2AF0D5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F14B437-5F73-43CE-A693-A203B64D2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910074-4D3D-431F-A9CF-174B877267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6C7E0-51B3-4ECA-8EE9-A1F4BFC3B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4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elenium-python.readthedocs.io/installation.html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pypi.org/project/seleniu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lenium.dev/downloads/" TargetMode="External"/><Relationship Id="rId7" Type="http://schemas.openxmlformats.org/officeDocument/2006/relationships/hyperlink" Target="http://newtours.demoaut.com/" TargetMode="External"/><Relationship Id="rId2" Type="http://schemas.openxmlformats.org/officeDocument/2006/relationships/hyperlink" Target="https://www.jetbrains.com/pycharm/downloa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eleniumHQ/selenium/wiki/InternetExplorerDriver#required-configuration" TargetMode="External"/><Relationship Id="rId5" Type="http://schemas.openxmlformats.org/officeDocument/2006/relationships/hyperlink" Target="https://developer.microsoft.com/en-us/microsoft-edge/tools/webdriver/" TargetMode="External"/><Relationship Id="rId4" Type="http://schemas.openxmlformats.org/officeDocument/2006/relationships/hyperlink" Target="https://pypi.org/project/seleniu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inmaya1155/cks-14062020" TargetMode="External"/><Relationship Id="rId2" Type="http://schemas.openxmlformats.org/officeDocument/2006/relationships/hyperlink" Target="https://docs.pytest.org/en/latest/content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88" y="404812"/>
            <a:ext cx="11016604" cy="716621"/>
          </a:xfrm>
        </p:spPr>
        <p:txBody>
          <a:bodyPr>
            <a:normAutofit/>
          </a:bodyPr>
          <a:lstStyle/>
          <a:p>
            <a:r>
              <a:rPr lang="sv-SE" sz="4400" dirty="0"/>
              <a:t>Selenium with Python</a:t>
            </a:r>
            <a:r>
              <a:rPr lang="sv-SE" dirty="0"/>
              <a:t>+GitHub</a:t>
            </a:r>
            <a:endParaRPr lang="en-GB" sz="4400" dirty="0"/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1048512" y="1727518"/>
            <a:ext cx="9144000" cy="46824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sv-SE" dirty="0" smtClean="0">
                <a:solidFill>
                  <a:schemeClr val="accent4">
                    <a:lumMod val="75000"/>
                  </a:schemeClr>
                </a:solidFill>
              </a:rPr>
              <a:t>Agenda</a:t>
            </a:r>
          </a:p>
          <a:p>
            <a:r>
              <a:rPr lang="sv-SE" dirty="0" smtClean="0"/>
              <a:t>Installing Python on Windows</a:t>
            </a:r>
          </a:p>
          <a:p>
            <a:r>
              <a:rPr lang="sv-SE" dirty="0" smtClean="0"/>
              <a:t>Selenium Packages</a:t>
            </a:r>
          </a:p>
          <a:p>
            <a:r>
              <a:rPr lang="sv-SE" dirty="0" smtClean="0"/>
              <a:t>Installing PyCharm IDE</a:t>
            </a:r>
          </a:p>
          <a:p>
            <a:r>
              <a:rPr lang="sv-SE" dirty="0" smtClean="0"/>
              <a:t>Selenium WebDrivers</a:t>
            </a:r>
          </a:p>
          <a:p>
            <a:r>
              <a:rPr lang="sv-SE" dirty="0" smtClean="0"/>
              <a:t>Some Knowledge Portals</a:t>
            </a:r>
          </a:p>
          <a:p>
            <a:r>
              <a:rPr lang="sv-SE" dirty="0" smtClean="0"/>
              <a:t>PyTest Framework</a:t>
            </a:r>
          </a:p>
          <a:p>
            <a:r>
              <a:rPr lang="sv-SE" dirty="0" smtClean="0"/>
              <a:t>Versioning with GitHub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68340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88" y="404812"/>
            <a:ext cx="11016604" cy="682115"/>
          </a:xfrm>
        </p:spPr>
        <p:txBody>
          <a:bodyPr>
            <a:noAutofit/>
          </a:bodyPr>
          <a:lstStyle/>
          <a:p>
            <a:r>
              <a:rPr lang="sv-SE" sz="4400" dirty="0"/>
              <a:t>Installing Python and Selenium</a:t>
            </a:r>
            <a:endParaRPr lang="en-GB" sz="440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smtClean="0"/>
              <a:t>Download the Python for Windows</a:t>
            </a:r>
            <a:endParaRPr lang="en-GB" smtClean="0">
              <a:hlinkClick r:id="rId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smtClean="0">
                <a:hlinkClick r:id="rId2"/>
              </a:rPr>
              <a:t>(https://www.python.org/downloads/</a:t>
            </a:r>
            <a:r>
              <a:rPr lang="en-GB" sz="1800" smtClean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smtClean="0"/>
              <a:t>Verify the installation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smtClean="0"/>
              <a:t>Install Selenium Libraries for Python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sz="1800" smtClean="0"/>
              <a:t>This is the command: </a:t>
            </a:r>
            <a:r>
              <a:rPr lang="sv-SE" sz="1800" smtClean="0">
                <a:solidFill>
                  <a:schemeClr val="accent1">
                    <a:lumMod val="75000"/>
                  </a:schemeClr>
                </a:solidFill>
              </a:rPr>
              <a:t>pip install –U selenium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sz="1800" smtClean="0"/>
              <a:t>Alternatives</a:t>
            </a:r>
            <a:r>
              <a:rPr lang="sv-SE" sz="180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smtClean="0">
                <a:hlinkClick r:id="rId3"/>
              </a:rPr>
              <a:t>https://selenium-python.readthedocs.io/installation.html</a:t>
            </a:r>
            <a:endParaRPr lang="sv-SE" sz="180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smtClean="0">
                <a:hlinkClick r:id="rId4"/>
              </a:rPr>
              <a:t>https://pypi.org/project/selenium/</a:t>
            </a:r>
            <a:endParaRPr lang="en-GB" sz="180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sv-SE" sz="1800" smtClean="0"/>
              <a:t>Lib and script folders updated with selenium packages</a:t>
            </a:r>
            <a:endParaRPr lang="en-GB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7197" y="2006780"/>
            <a:ext cx="4196603" cy="237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3081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742500"/>
          </a:xfrm>
        </p:spPr>
        <p:txBody>
          <a:bodyPr>
            <a:noAutofit/>
          </a:bodyPr>
          <a:lstStyle/>
          <a:p>
            <a:r>
              <a:rPr lang="sv-SE" sz="4400" dirty="0"/>
              <a:t>PyCharm IDE and WebDrivers...</a:t>
            </a:r>
            <a:endParaRPr lang="en-GB" sz="440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dirty="0" smtClean="0"/>
              <a:t>Install PyCharm IDE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dirty="0" smtClean="0">
                <a:hlinkClick r:id="rId2"/>
              </a:rPr>
              <a:t>https://www.jetbrains.com/pycharm/download</a:t>
            </a:r>
            <a:endParaRPr lang="en-GB" sz="16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sv-SE" sz="1600" dirty="0" smtClean="0"/>
              <a:t>Check selenium library and settings (Pre requisites)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sz="1600" dirty="0" smtClean="0"/>
              <a:t>Write a simple code to check it works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dirty="0" smtClean="0"/>
              <a:t>Let’s download Chrome, IE and Firefox Drivers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 smtClean="0">
                <a:hlinkClick r:id="rId3"/>
              </a:rPr>
              <a:t>https://www.selenium.dev/downloads/</a:t>
            </a:r>
            <a:endParaRPr lang="en-GB" sz="1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 smtClean="0">
                <a:hlinkClick r:id="rId4"/>
              </a:rPr>
              <a:t>https://pypi.org/project/selenium/</a:t>
            </a:r>
            <a:endParaRPr lang="en-GB" sz="1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sv-SE" sz="1800" dirty="0" smtClean="0"/>
              <a:t>For MS Edge browser: </a:t>
            </a:r>
            <a:r>
              <a:rPr lang="en-GB" sz="1800" dirty="0" smtClean="0">
                <a:hlinkClick r:id="rId5"/>
              </a:rPr>
              <a:t>https://developer.microsoft.com/en-us/microsoft-edge/tools/webdriver/</a:t>
            </a:r>
            <a:endParaRPr lang="en-GB" sz="1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 smtClean="0"/>
              <a:t>KM: </a:t>
            </a:r>
            <a:r>
              <a:rPr lang="en-GB" sz="1800" dirty="0" smtClean="0">
                <a:hlinkClick r:id="rId6"/>
              </a:rPr>
              <a:t>https://github.com/SeleniumHQ/selenium/wiki/InternetExplorerDriver#required-configuration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sz="1800" dirty="0" smtClean="0">
                <a:hlinkClick r:id="rId6"/>
              </a:rPr>
              <a:t>S</a:t>
            </a:r>
            <a:r>
              <a:rPr lang="sv-SE" sz="1800" dirty="0" smtClean="0"/>
              <a:t>ample Demo Application can be used: </a:t>
            </a:r>
            <a:r>
              <a:rPr lang="en-GB" sz="1800" dirty="0" smtClean="0">
                <a:hlinkClick r:id="rId7"/>
              </a:rPr>
              <a:t>http://newtours.demoaut.com/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0688116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742500"/>
          </a:xfrm>
        </p:spPr>
        <p:txBody>
          <a:bodyPr>
            <a:noAutofit/>
          </a:bodyPr>
          <a:lstStyle/>
          <a:p>
            <a:r>
              <a:rPr lang="sv-SE" sz="4400" dirty="0" smtClean="0"/>
              <a:t>Pytest Framework</a:t>
            </a:r>
            <a:endParaRPr lang="en-GB" sz="4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dirty="0" smtClean="0"/>
              <a:t>Pip install –U pytest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docs.pytest.org/en/latest/contents.html</a:t>
            </a:r>
            <a:endParaRPr lang="en-GB" dirty="0" smtClean="0"/>
          </a:p>
          <a:p>
            <a:pPr marL="0" indent="0">
              <a:buNone/>
            </a:pPr>
            <a:r>
              <a:rPr lang="en-GB">
                <a:hlinkClick r:id="rId3"/>
              </a:rPr>
              <a:t>https://github.com/chinmaya1155/cks-14062020</a:t>
            </a:r>
            <a:endParaRPr lang="en-GB" dirty="0" smtClean="0"/>
          </a:p>
          <a:p>
            <a:pPr marL="0" indent="0">
              <a:buNone/>
            </a:pP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337378566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2144</TotalTime>
  <Words>154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Verdana</vt:lpstr>
      <vt:lpstr>Office Theme</vt:lpstr>
      <vt:lpstr>Selenium with Python+GitHub</vt:lpstr>
      <vt:lpstr>Installing Python and Selenium</vt:lpstr>
      <vt:lpstr>PyCharm IDE and WebDrivers...</vt:lpstr>
      <vt:lpstr>Pytest Framework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chinmaya sahoo</dc:creator>
  <cp:lastModifiedBy>Chinmaya Sahoo (External - Capgemini Sverige AB)</cp:lastModifiedBy>
  <cp:revision>8</cp:revision>
  <dcterms:created xsi:type="dcterms:W3CDTF">2019-02-15T08:43:00Z</dcterms:created>
  <dcterms:modified xsi:type="dcterms:W3CDTF">2020-06-20T16:23:02Z</dcterms:modified>
</cp:coreProperties>
</file>