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ubik Medium"/>
      <p:regular r:id="rId29"/>
      <p:bold r:id="rId30"/>
      <p:italic r:id="rId31"/>
      <p:boldItalic r:id="rId32"/>
    </p:embeddedFont>
    <p:embeddedFont>
      <p:font typeface="Montserrat"/>
      <p:regular r:id="rId33"/>
      <p:bold r:id="rId34"/>
      <p:italic r:id="rId35"/>
      <p:boldItalic r:id="rId36"/>
    </p:embeddedFont>
    <p:embeddedFont>
      <p:font typeface="Abe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C01DEE-B301-417B-AA0D-879D0338175B}">
  <a:tblStyle styleId="{1EC01DEE-B301-417B-AA0D-879D033817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Medium-italic.fntdata"/><Relationship Id="rId30" Type="http://schemas.openxmlformats.org/officeDocument/2006/relationships/font" Target="fonts/RubikMedium-bold.fntdata"/><Relationship Id="rId33" Type="http://schemas.openxmlformats.org/officeDocument/2006/relationships/font" Target="fonts/Montserrat-regular.fntdata"/><Relationship Id="rId32" Type="http://schemas.openxmlformats.org/officeDocument/2006/relationships/font" Target="fonts/RubikMedium-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Abel-regular.fntdata"/><Relationship Id="rId36"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RubikMedium-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5dc058e8c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5dc058e8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5dc058e8c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5dc058e8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5dc058e8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5dc058e8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1657e710f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1657e710f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5dc058e8c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5dc058e8c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5dc058e8c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5dc058e8c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e0e66a9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e0e66a9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5dc058e8c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5dc058e8c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5e0e66a9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5e0e66a9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9a5542f15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9a5542f15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998d7226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998d722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9afacedb7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9afacedb7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5dc058e8c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5dc058e8c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1785c97cd7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1785c97cd7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17bf31f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17bf31f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998d72262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998d72262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1657e710f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1657e710f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9a5542f1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9a5542f1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5dc058e8c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5dc058e8c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9824130e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9824130e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1657e710f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1657e710f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998d7226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998d7226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Font typeface="Rubik Medium"/>
              <a:buNone/>
              <a:defRPr b="0" sz="8500">
                <a:solidFill>
                  <a:schemeClr val="accent5"/>
                </a:solidFill>
              </a:defRPr>
            </a:lvl1pPr>
            <a:lvl2pPr lvl="1"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9pPr>
          </a:lstStyle>
          <a:p/>
        </p:txBody>
      </p:sp>
      <p:sp>
        <p:nvSpPr>
          <p:cNvPr id="20" name="Google Shape;20;p2"/>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sp>
        <p:nvSpPr>
          <p:cNvPr id="115" name="Google Shape;115;p11"/>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4" name="Google Shape;124;p11"/>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5" name="Shape 1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6" name="Shape 126"/>
        <p:cNvGrpSpPr/>
        <p:nvPr/>
      </p:nvGrpSpPr>
      <p:grpSpPr>
        <a:xfrm>
          <a:off x="0" y="0"/>
          <a:ext cx="0" cy="0"/>
          <a:chOff x="0" y="0"/>
          <a:chExt cx="0" cy="0"/>
        </a:xfrm>
      </p:grpSpPr>
      <p:grpSp>
        <p:nvGrpSpPr>
          <p:cNvPr id="127" name="Google Shape;127;p13"/>
          <p:cNvGrpSpPr/>
          <p:nvPr/>
        </p:nvGrpSpPr>
        <p:grpSpPr>
          <a:xfrm>
            <a:off x="-1870949" y="-2015865"/>
            <a:ext cx="12501888" cy="9499587"/>
            <a:chOff x="-1870949" y="-2015865"/>
            <a:chExt cx="12501888" cy="9499587"/>
          </a:xfrm>
        </p:grpSpPr>
        <p:sp>
          <p:nvSpPr>
            <p:cNvPr id="128" name="Google Shape;128;p1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37" name="Google Shape;137;p13"/>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13"/>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13"/>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0" name="Google Shape;140;p13"/>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1" name="Google Shape;141;p13"/>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13"/>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3" name="Google Shape;143;p13"/>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4" name="Google Shape;144;p13"/>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5" name="Google Shape;145;p13"/>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6" name="Google Shape;146;p13"/>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7" name="Google Shape;147;p13"/>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13"/>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9" name="Google Shape;149;p13"/>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 name="Google Shape;150;p13"/>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13"/>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2" name="Google Shape;152;p13"/>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3" name="Google Shape;153;p13"/>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13"/>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2">
    <p:spTree>
      <p:nvGrpSpPr>
        <p:cNvPr id="155" name="Shape 155"/>
        <p:cNvGrpSpPr/>
        <p:nvPr/>
      </p:nvGrpSpPr>
      <p:grpSpPr>
        <a:xfrm>
          <a:off x="0" y="0"/>
          <a:ext cx="0" cy="0"/>
          <a:chOff x="0" y="0"/>
          <a:chExt cx="0" cy="0"/>
        </a:xfrm>
      </p:grpSpPr>
      <p:sp>
        <p:nvSpPr>
          <p:cNvPr id="156" name="Google Shape;156;p1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7" name="Google Shape;157;p14"/>
          <p:cNvSpPr txBox="1"/>
          <p:nvPr>
            <p:ph idx="1" type="subTitle"/>
          </p:nvPr>
        </p:nvSpPr>
        <p:spPr>
          <a:xfrm>
            <a:off x="652375" y="1807199"/>
            <a:ext cx="2259600" cy="2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4"/>
          <p:cNvSpPr txBox="1"/>
          <p:nvPr>
            <p:ph idx="2" type="subTitle"/>
          </p:nvPr>
        </p:nvSpPr>
        <p:spPr>
          <a:xfrm>
            <a:off x="652375" y="2096300"/>
            <a:ext cx="20280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9" name="Google Shape;159;p14"/>
          <p:cNvSpPr txBox="1"/>
          <p:nvPr>
            <p:ph hasCustomPrompt="1" idx="3" type="title"/>
          </p:nvPr>
        </p:nvSpPr>
        <p:spPr>
          <a:xfrm>
            <a:off x="1195975" y="113605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4"/>
          <p:cNvSpPr txBox="1"/>
          <p:nvPr>
            <p:ph idx="4" type="subTitle"/>
          </p:nvPr>
        </p:nvSpPr>
        <p:spPr>
          <a:xfrm>
            <a:off x="3442200" y="1807199"/>
            <a:ext cx="2259600" cy="2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14"/>
          <p:cNvSpPr txBox="1"/>
          <p:nvPr>
            <p:ph idx="5" type="subTitle"/>
          </p:nvPr>
        </p:nvSpPr>
        <p:spPr>
          <a:xfrm>
            <a:off x="3548275" y="2088875"/>
            <a:ext cx="20475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4"/>
          <p:cNvSpPr txBox="1"/>
          <p:nvPr>
            <p:ph hasCustomPrompt="1" idx="6" type="title"/>
          </p:nvPr>
        </p:nvSpPr>
        <p:spPr>
          <a:xfrm>
            <a:off x="3985800" y="113605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4"/>
          <p:cNvSpPr txBox="1"/>
          <p:nvPr>
            <p:ph idx="7" type="subTitle"/>
          </p:nvPr>
        </p:nvSpPr>
        <p:spPr>
          <a:xfrm>
            <a:off x="6232025" y="1807199"/>
            <a:ext cx="2259600" cy="2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14"/>
          <p:cNvSpPr txBox="1"/>
          <p:nvPr>
            <p:ph idx="8" type="subTitle"/>
          </p:nvPr>
        </p:nvSpPr>
        <p:spPr>
          <a:xfrm>
            <a:off x="6326525" y="2088888"/>
            <a:ext cx="20706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4"/>
          <p:cNvSpPr txBox="1"/>
          <p:nvPr>
            <p:ph hasCustomPrompt="1" idx="9" type="title"/>
          </p:nvPr>
        </p:nvSpPr>
        <p:spPr>
          <a:xfrm>
            <a:off x="6775625" y="113605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4"/>
          <p:cNvSpPr txBox="1"/>
          <p:nvPr>
            <p:ph idx="13" type="subTitle"/>
          </p:nvPr>
        </p:nvSpPr>
        <p:spPr>
          <a:xfrm>
            <a:off x="2047300" y="3573850"/>
            <a:ext cx="2259600" cy="2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4"/>
          <p:cNvSpPr txBox="1"/>
          <p:nvPr>
            <p:ph idx="14" type="subTitle"/>
          </p:nvPr>
        </p:nvSpPr>
        <p:spPr>
          <a:xfrm>
            <a:off x="2163100" y="3862975"/>
            <a:ext cx="20280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14"/>
          <p:cNvSpPr txBox="1"/>
          <p:nvPr>
            <p:ph hasCustomPrompt="1" idx="15" type="title"/>
          </p:nvPr>
        </p:nvSpPr>
        <p:spPr>
          <a:xfrm>
            <a:off x="2590888" y="290270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4"/>
          <p:cNvSpPr txBox="1"/>
          <p:nvPr>
            <p:ph idx="16" type="subTitle"/>
          </p:nvPr>
        </p:nvSpPr>
        <p:spPr>
          <a:xfrm>
            <a:off x="4837125" y="3573850"/>
            <a:ext cx="2259600" cy="2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4"/>
          <p:cNvSpPr txBox="1"/>
          <p:nvPr>
            <p:ph idx="17" type="subTitle"/>
          </p:nvPr>
        </p:nvSpPr>
        <p:spPr>
          <a:xfrm>
            <a:off x="4952929" y="3862975"/>
            <a:ext cx="2028000" cy="65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14"/>
          <p:cNvSpPr txBox="1"/>
          <p:nvPr>
            <p:ph hasCustomPrompt="1" idx="18" type="title"/>
          </p:nvPr>
        </p:nvSpPr>
        <p:spPr>
          <a:xfrm>
            <a:off x="5380713" y="2902700"/>
            <a:ext cx="11724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4"/>
          <p:cNvSpPr/>
          <p:nvPr/>
        </p:nvSpPr>
        <p:spPr>
          <a:xfrm>
            <a:off x="6392555" y="4169300"/>
            <a:ext cx="3991296" cy="2626253"/>
          </a:xfrm>
          <a:custGeom>
            <a:rect b="b" l="l" r="r" t="t"/>
            <a:pathLst>
              <a:path extrusionOk="0" h="30908" w="46973">
                <a:moveTo>
                  <a:pt x="29286" y="88"/>
                </a:moveTo>
                <a:lnTo>
                  <a:pt x="46797" y="6480"/>
                </a:lnTo>
                <a:lnTo>
                  <a:pt x="14664" y="30820"/>
                </a:lnTo>
                <a:lnTo>
                  <a:pt x="176" y="26792"/>
                </a:lnTo>
                <a:lnTo>
                  <a:pt x="19305" y="15585"/>
                </a:lnTo>
                <a:cubicBezTo>
                  <a:pt x="19350" y="15585"/>
                  <a:pt x="19350" y="15540"/>
                  <a:pt x="19350" y="15540"/>
                </a:cubicBezTo>
                <a:lnTo>
                  <a:pt x="19350" y="88"/>
                </a:lnTo>
                <a:close/>
                <a:moveTo>
                  <a:pt x="19305" y="1"/>
                </a:moveTo>
                <a:cubicBezTo>
                  <a:pt x="19263" y="1"/>
                  <a:pt x="19217" y="1"/>
                  <a:pt x="19217" y="43"/>
                </a:cubicBezTo>
                <a:lnTo>
                  <a:pt x="19217" y="15498"/>
                </a:lnTo>
                <a:lnTo>
                  <a:pt x="1" y="26792"/>
                </a:lnTo>
                <a:lnTo>
                  <a:pt x="1" y="26834"/>
                </a:lnTo>
                <a:cubicBezTo>
                  <a:pt x="1" y="26880"/>
                  <a:pt x="1" y="26880"/>
                  <a:pt x="43" y="26880"/>
                </a:cubicBezTo>
                <a:lnTo>
                  <a:pt x="14664" y="30907"/>
                </a:lnTo>
                <a:lnTo>
                  <a:pt x="14710" y="30907"/>
                </a:lnTo>
                <a:lnTo>
                  <a:pt x="46930" y="6522"/>
                </a:lnTo>
                <a:cubicBezTo>
                  <a:pt x="46972" y="6522"/>
                  <a:pt x="46972" y="6480"/>
                  <a:pt x="46972" y="6480"/>
                </a:cubicBezTo>
                <a:cubicBezTo>
                  <a:pt x="46972" y="6434"/>
                  <a:pt x="46930" y="6434"/>
                  <a:pt x="46930" y="6434"/>
                </a:cubicBezTo>
                <a:lnTo>
                  <a:pt x="29332" y="1"/>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4"/>
          <p:cNvGrpSpPr/>
          <p:nvPr/>
        </p:nvGrpSpPr>
        <p:grpSpPr>
          <a:xfrm>
            <a:off x="7583835" y="3551801"/>
            <a:ext cx="2112949" cy="2097994"/>
            <a:chOff x="1586450" y="2207175"/>
            <a:chExt cx="621675" cy="617275"/>
          </a:xfrm>
        </p:grpSpPr>
        <p:sp>
          <p:nvSpPr>
            <p:cNvPr id="174" name="Google Shape;174;p14"/>
            <p:cNvSpPr/>
            <p:nvPr/>
          </p:nvSpPr>
          <p:spPr>
            <a:xfrm>
              <a:off x="2043925" y="2361450"/>
              <a:ext cx="164200" cy="379825"/>
            </a:xfrm>
            <a:custGeom>
              <a:rect b="b" l="l" r="r" t="t"/>
              <a:pathLst>
                <a:path extrusionOk="0" h="15193" w="6568">
                  <a:moveTo>
                    <a:pt x="6525" y="0"/>
                  </a:moveTo>
                  <a:cubicBezTo>
                    <a:pt x="6525" y="0"/>
                    <a:pt x="6480" y="0"/>
                    <a:pt x="6480" y="46"/>
                  </a:cubicBezTo>
                  <a:lnTo>
                    <a:pt x="0" y="15147"/>
                  </a:lnTo>
                  <a:cubicBezTo>
                    <a:pt x="0" y="15147"/>
                    <a:pt x="0" y="15192"/>
                    <a:pt x="46" y="15192"/>
                  </a:cubicBezTo>
                  <a:lnTo>
                    <a:pt x="134" y="15192"/>
                  </a:lnTo>
                  <a:lnTo>
                    <a:pt x="6567" y="88"/>
                  </a:lnTo>
                  <a:cubicBezTo>
                    <a:pt x="6567" y="46"/>
                    <a:pt x="6567" y="46"/>
                    <a:pt x="6525"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1586450" y="2207175"/>
              <a:ext cx="621675" cy="617275"/>
            </a:xfrm>
            <a:custGeom>
              <a:rect b="b" l="l" r="r" t="t"/>
              <a:pathLst>
                <a:path extrusionOk="0" h="24691" w="24867">
                  <a:moveTo>
                    <a:pt x="6480" y="0"/>
                  </a:moveTo>
                  <a:lnTo>
                    <a:pt x="1" y="9193"/>
                  </a:lnTo>
                  <a:lnTo>
                    <a:pt x="1" y="9235"/>
                  </a:lnTo>
                  <a:lnTo>
                    <a:pt x="7793" y="24645"/>
                  </a:lnTo>
                  <a:cubicBezTo>
                    <a:pt x="7793" y="24690"/>
                    <a:pt x="7793" y="24690"/>
                    <a:pt x="7838" y="24690"/>
                  </a:cubicBezTo>
                  <a:lnTo>
                    <a:pt x="18387" y="21363"/>
                  </a:lnTo>
                  <a:cubicBezTo>
                    <a:pt x="18433" y="21363"/>
                    <a:pt x="18433" y="21318"/>
                    <a:pt x="18433" y="21318"/>
                  </a:cubicBezTo>
                  <a:cubicBezTo>
                    <a:pt x="18433" y="21276"/>
                    <a:pt x="18387" y="21276"/>
                    <a:pt x="18345" y="21276"/>
                  </a:cubicBezTo>
                  <a:lnTo>
                    <a:pt x="7838" y="24557"/>
                  </a:lnTo>
                  <a:lnTo>
                    <a:pt x="134" y="9193"/>
                  </a:lnTo>
                  <a:lnTo>
                    <a:pt x="6567" y="130"/>
                  </a:lnTo>
                  <a:lnTo>
                    <a:pt x="24779" y="6304"/>
                  </a:lnTo>
                  <a:cubicBezTo>
                    <a:pt x="24824" y="6304"/>
                    <a:pt x="24866" y="6304"/>
                    <a:pt x="24866" y="6259"/>
                  </a:cubicBezTo>
                  <a:cubicBezTo>
                    <a:pt x="24866" y="6217"/>
                    <a:pt x="24866" y="6171"/>
                    <a:pt x="24824" y="6171"/>
                  </a:cubicBezTo>
                  <a:lnTo>
                    <a:pt x="6567"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4"/>
          <p:cNvGrpSpPr/>
          <p:nvPr/>
        </p:nvGrpSpPr>
        <p:grpSpPr>
          <a:xfrm>
            <a:off x="-507592" y="-237698"/>
            <a:ext cx="2253001" cy="1159209"/>
            <a:chOff x="640875" y="3095850"/>
            <a:chExt cx="750800" cy="386300"/>
          </a:xfrm>
        </p:grpSpPr>
        <p:sp>
          <p:nvSpPr>
            <p:cNvPr id="177" name="Google Shape;177;p14"/>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4"/>
          <p:cNvGrpSpPr/>
          <p:nvPr/>
        </p:nvGrpSpPr>
        <p:grpSpPr>
          <a:xfrm rot="2544563">
            <a:off x="-954270" y="-138610"/>
            <a:ext cx="2041840" cy="1426966"/>
            <a:chOff x="1327125" y="3425225"/>
            <a:chExt cx="693875" cy="484900"/>
          </a:xfrm>
        </p:grpSpPr>
        <p:sp>
          <p:nvSpPr>
            <p:cNvPr id="180" name="Google Shape;180;p14"/>
            <p:cNvSpPr/>
            <p:nvPr/>
          </p:nvSpPr>
          <p:spPr>
            <a:xfrm>
              <a:off x="1327125" y="3425225"/>
              <a:ext cx="252775" cy="389625"/>
            </a:xfrm>
            <a:custGeom>
              <a:rect b="b" l="l" r="r" t="t"/>
              <a:pathLst>
                <a:path extrusionOk="0" h="15585" w="10111">
                  <a:moveTo>
                    <a:pt x="88" y="0"/>
                  </a:moveTo>
                  <a:cubicBezTo>
                    <a:pt x="42" y="0"/>
                    <a:pt x="0" y="0"/>
                    <a:pt x="0" y="46"/>
                  </a:cubicBezTo>
                  <a:lnTo>
                    <a:pt x="0" y="15543"/>
                  </a:lnTo>
                  <a:cubicBezTo>
                    <a:pt x="0" y="15585"/>
                    <a:pt x="42" y="15585"/>
                    <a:pt x="88" y="15585"/>
                  </a:cubicBezTo>
                  <a:cubicBezTo>
                    <a:pt x="88" y="15585"/>
                    <a:pt x="130" y="15585"/>
                    <a:pt x="130" y="15543"/>
                  </a:cubicBezTo>
                  <a:lnTo>
                    <a:pt x="130" y="88"/>
                  </a:lnTo>
                  <a:lnTo>
                    <a:pt x="10069" y="88"/>
                  </a:lnTo>
                  <a:cubicBezTo>
                    <a:pt x="10111" y="88"/>
                    <a:pt x="10111" y="88"/>
                    <a:pt x="10111" y="46"/>
                  </a:cubicBezTo>
                  <a:cubicBezTo>
                    <a:pt x="10111" y="0"/>
                    <a:pt x="10111" y="0"/>
                    <a:pt x="10069"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577700" y="3425225"/>
              <a:ext cx="443300" cy="484900"/>
            </a:xfrm>
            <a:custGeom>
              <a:rect b="b" l="l" r="r" t="t"/>
              <a:pathLst>
                <a:path extrusionOk="0" h="19396" w="17732">
                  <a:moveTo>
                    <a:pt x="88" y="133"/>
                  </a:moveTo>
                  <a:lnTo>
                    <a:pt x="17557" y="6525"/>
                  </a:lnTo>
                  <a:lnTo>
                    <a:pt x="746" y="19220"/>
                  </a:lnTo>
                  <a:lnTo>
                    <a:pt x="88" y="133"/>
                  </a:lnTo>
                  <a:close/>
                  <a:moveTo>
                    <a:pt x="0" y="0"/>
                  </a:moveTo>
                  <a:lnTo>
                    <a:pt x="0" y="46"/>
                  </a:lnTo>
                  <a:lnTo>
                    <a:pt x="659" y="19308"/>
                  </a:lnTo>
                  <a:lnTo>
                    <a:pt x="659" y="19350"/>
                  </a:lnTo>
                  <a:cubicBezTo>
                    <a:pt x="659" y="19395"/>
                    <a:pt x="701" y="19395"/>
                    <a:pt x="701" y="19395"/>
                  </a:cubicBezTo>
                  <a:cubicBezTo>
                    <a:pt x="701" y="19395"/>
                    <a:pt x="701" y="19350"/>
                    <a:pt x="746" y="19350"/>
                  </a:cubicBezTo>
                  <a:lnTo>
                    <a:pt x="17686" y="6525"/>
                  </a:lnTo>
                  <a:cubicBezTo>
                    <a:pt x="17732" y="6525"/>
                    <a:pt x="17732" y="6479"/>
                    <a:pt x="17732" y="6479"/>
                  </a:cubicBezTo>
                  <a:cubicBezTo>
                    <a:pt x="17732" y="6437"/>
                    <a:pt x="17686" y="6437"/>
                    <a:pt x="17686" y="6437"/>
                  </a:cubicBezTo>
                  <a:lnTo>
                    <a:pt x="88" y="0"/>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1327125" y="3812175"/>
              <a:ext cx="269250" cy="97950"/>
            </a:xfrm>
            <a:custGeom>
              <a:rect b="b" l="l" r="r" t="t"/>
              <a:pathLst>
                <a:path extrusionOk="0" h="3918" w="10770">
                  <a:moveTo>
                    <a:pt x="54" y="1"/>
                  </a:moveTo>
                  <a:cubicBezTo>
                    <a:pt x="37" y="1"/>
                    <a:pt x="28" y="19"/>
                    <a:pt x="0" y="19"/>
                  </a:cubicBezTo>
                  <a:cubicBezTo>
                    <a:pt x="0" y="65"/>
                    <a:pt x="0" y="107"/>
                    <a:pt x="42" y="107"/>
                  </a:cubicBezTo>
                  <a:lnTo>
                    <a:pt x="10682" y="3872"/>
                  </a:lnTo>
                  <a:lnTo>
                    <a:pt x="10724" y="3917"/>
                  </a:lnTo>
                  <a:lnTo>
                    <a:pt x="10769" y="3872"/>
                  </a:lnTo>
                  <a:cubicBezTo>
                    <a:pt x="10769" y="3830"/>
                    <a:pt x="10769" y="3784"/>
                    <a:pt x="10724" y="3784"/>
                  </a:cubicBezTo>
                  <a:lnTo>
                    <a:pt x="88" y="19"/>
                  </a:lnTo>
                  <a:cubicBezTo>
                    <a:pt x="73" y="5"/>
                    <a:pt x="62" y="1"/>
                    <a:pt x="54" y="1"/>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3" name="Shape 183"/>
        <p:cNvGrpSpPr/>
        <p:nvPr/>
      </p:nvGrpSpPr>
      <p:grpSpPr>
        <a:xfrm>
          <a:off x="0" y="0"/>
          <a:ext cx="0" cy="0"/>
          <a:chOff x="0" y="0"/>
          <a:chExt cx="0" cy="0"/>
        </a:xfrm>
      </p:grpSpPr>
      <p:sp>
        <p:nvSpPr>
          <p:cNvPr id="184" name="Google Shape;184;p15"/>
          <p:cNvSpPr/>
          <p:nvPr/>
        </p:nvSpPr>
        <p:spPr>
          <a:xfrm rot="8834965">
            <a:off x="7696100" y="-555631"/>
            <a:ext cx="3031658" cy="318258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9285662">
            <a:off x="-316729" y="-249802"/>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rot="-9285662">
            <a:off x="-878751" y="-18103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9285662">
            <a:off x="-905632" y="-7339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rot="8750940">
            <a:off x="7556098" y="-467301"/>
            <a:ext cx="2664626" cy="287289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rot="8750940">
            <a:off x="7122554" y="-546423"/>
            <a:ext cx="2598325" cy="3150463"/>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txBox="1"/>
          <p:nvPr>
            <p:ph type="title"/>
          </p:nvPr>
        </p:nvSpPr>
        <p:spPr>
          <a:xfrm>
            <a:off x="4479650" y="2306325"/>
            <a:ext cx="2979300" cy="148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1" name="Google Shape;191;p15"/>
          <p:cNvSpPr txBox="1"/>
          <p:nvPr>
            <p:ph idx="1" type="subTitle"/>
          </p:nvPr>
        </p:nvSpPr>
        <p:spPr>
          <a:xfrm>
            <a:off x="4479650" y="3788623"/>
            <a:ext cx="2877300" cy="51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2" name="Google Shape;192;p15"/>
          <p:cNvSpPr txBox="1"/>
          <p:nvPr>
            <p:ph hasCustomPrompt="1" idx="2" type="title"/>
          </p:nvPr>
        </p:nvSpPr>
        <p:spPr>
          <a:xfrm>
            <a:off x="4566566" y="836775"/>
            <a:ext cx="1206600" cy="1300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93" name="Shape 193"/>
        <p:cNvGrpSpPr/>
        <p:nvPr/>
      </p:nvGrpSpPr>
      <p:grpSpPr>
        <a:xfrm>
          <a:off x="0" y="0"/>
          <a:ext cx="0" cy="0"/>
          <a:chOff x="0" y="0"/>
          <a:chExt cx="0" cy="0"/>
        </a:xfrm>
      </p:grpSpPr>
      <p:sp>
        <p:nvSpPr>
          <p:cNvPr id="194" name="Google Shape;194;p16"/>
          <p:cNvSpPr/>
          <p:nvPr/>
        </p:nvSpPr>
        <p:spPr>
          <a:xfrm rot="8834965">
            <a:off x="-887750" y="4016369"/>
            <a:ext cx="3031658" cy="318258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rot="9614344">
            <a:off x="7337510" y="-58456"/>
            <a:ext cx="3410295" cy="367684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rot="9614344">
            <a:off x="7126753" y="365560"/>
            <a:ext cx="3325440" cy="403208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rot="9614344">
            <a:off x="7109100" y="276815"/>
            <a:ext cx="3844081" cy="403544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rot="8750940">
            <a:off x="-1027752" y="4104699"/>
            <a:ext cx="2664626" cy="287289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8750940">
            <a:off x="-1461296" y="4025577"/>
            <a:ext cx="2598325" cy="3150463"/>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txBox="1"/>
          <p:nvPr>
            <p:ph type="title"/>
          </p:nvPr>
        </p:nvSpPr>
        <p:spPr>
          <a:xfrm>
            <a:off x="1601350" y="2245364"/>
            <a:ext cx="3771900" cy="1482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sz="46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201" name="Google Shape;201;p16"/>
          <p:cNvSpPr txBox="1"/>
          <p:nvPr>
            <p:ph idx="1" type="subTitle"/>
          </p:nvPr>
        </p:nvSpPr>
        <p:spPr>
          <a:xfrm>
            <a:off x="2226425" y="3756250"/>
            <a:ext cx="3017700" cy="51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2" name="Google Shape;202;p16"/>
          <p:cNvSpPr txBox="1"/>
          <p:nvPr>
            <p:ph hasCustomPrompt="1" idx="2" type="title"/>
          </p:nvPr>
        </p:nvSpPr>
        <p:spPr>
          <a:xfrm>
            <a:off x="5543000" y="2850625"/>
            <a:ext cx="1394700" cy="1300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03" name="Google Shape;203;p16"/>
          <p:cNvSpPr/>
          <p:nvPr/>
        </p:nvSpPr>
        <p:spPr>
          <a:xfrm rot="-10228322">
            <a:off x="-512570" y="-688744"/>
            <a:ext cx="3031654" cy="318257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rot="-10312309">
            <a:off x="-523691" y="-800846"/>
            <a:ext cx="2664682" cy="287295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rot="-10312309">
            <a:off x="-875970" y="-1209471"/>
            <a:ext cx="2598379" cy="31505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206" name="Shape 206"/>
        <p:cNvGrpSpPr/>
        <p:nvPr/>
      </p:nvGrpSpPr>
      <p:grpSpPr>
        <a:xfrm>
          <a:off x="0" y="0"/>
          <a:ext cx="0" cy="0"/>
          <a:chOff x="0" y="0"/>
          <a:chExt cx="0" cy="0"/>
        </a:xfrm>
      </p:grpSpPr>
      <p:sp>
        <p:nvSpPr>
          <p:cNvPr id="207" name="Google Shape;207;p17"/>
          <p:cNvSpPr/>
          <p:nvPr/>
        </p:nvSpPr>
        <p:spPr>
          <a:xfrm rot="-9142173">
            <a:off x="-1913838" y="1149538"/>
            <a:ext cx="3031730" cy="318265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rot="8012216">
            <a:off x="7844727" y="474119"/>
            <a:ext cx="2974468" cy="320695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rot="8012216">
            <a:off x="7920276" y="887258"/>
            <a:ext cx="2900457" cy="351679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rot="8012216">
            <a:off x="7848289" y="723209"/>
            <a:ext cx="3352817" cy="35197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rot="10419108">
            <a:off x="-1756776" y="1247233"/>
            <a:ext cx="2664570" cy="287283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rot="10419108">
            <a:off x="-1630874" y="1324543"/>
            <a:ext cx="2598271" cy="315039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txBox="1"/>
          <p:nvPr>
            <p:ph type="title"/>
          </p:nvPr>
        </p:nvSpPr>
        <p:spPr>
          <a:xfrm>
            <a:off x="4134863" y="1587738"/>
            <a:ext cx="2979300" cy="148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14" name="Google Shape;214;p17"/>
          <p:cNvSpPr txBox="1"/>
          <p:nvPr>
            <p:ph idx="1" type="subTitle"/>
          </p:nvPr>
        </p:nvSpPr>
        <p:spPr>
          <a:xfrm>
            <a:off x="4134873" y="3037650"/>
            <a:ext cx="2979300" cy="51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5" name="Google Shape;215;p17"/>
          <p:cNvSpPr txBox="1"/>
          <p:nvPr>
            <p:ph hasCustomPrompt="1" idx="2" type="title"/>
          </p:nvPr>
        </p:nvSpPr>
        <p:spPr>
          <a:xfrm>
            <a:off x="2303425" y="1914525"/>
            <a:ext cx="1394700" cy="13146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216" name="Shape 216"/>
        <p:cNvGrpSpPr/>
        <p:nvPr/>
      </p:nvGrpSpPr>
      <p:grpSpPr>
        <a:xfrm>
          <a:off x="0" y="0"/>
          <a:ext cx="0" cy="0"/>
          <a:chOff x="0" y="0"/>
          <a:chExt cx="0" cy="0"/>
        </a:xfrm>
      </p:grpSpPr>
      <p:sp>
        <p:nvSpPr>
          <p:cNvPr id="217" name="Google Shape;217;p18"/>
          <p:cNvSpPr/>
          <p:nvPr/>
        </p:nvSpPr>
        <p:spPr>
          <a:xfrm rot="-5243822">
            <a:off x="7020678" y="940116"/>
            <a:ext cx="3031654" cy="318257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10663663">
            <a:off x="-400078" y="2659798"/>
            <a:ext cx="2974466" cy="320694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rot="-10663663">
            <a:off x="-764644" y="2908509"/>
            <a:ext cx="2900456" cy="3516796"/>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rot="-10663663">
            <a:off x="-766917" y="2915713"/>
            <a:ext cx="3352816" cy="351972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rot="-7282708">
            <a:off x="7121406" y="1083369"/>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rot="-7282708">
            <a:off x="-1146294" y="-1726506"/>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txBox="1"/>
          <p:nvPr>
            <p:ph type="title"/>
          </p:nvPr>
        </p:nvSpPr>
        <p:spPr>
          <a:xfrm>
            <a:off x="3906146" y="1963138"/>
            <a:ext cx="3087000" cy="6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26" name="Google Shape;226;p18"/>
          <p:cNvSpPr txBox="1"/>
          <p:nvPr>
            <p:ph idx="1" type="subTitle"/>
          </p:nvPr>
        </p:nvSpPr>
        <p:spPr>
          <a:xfrm>
            <a:off x="3906175" y="2611563"/>
            <a:ext cx="3087000" cy="5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7" name="Google Shape;227;p18"/>
          <p:cNvSpPr txBox="1"/>
          <p:nvPr>
            <p:ph hasCustomPrompt="1" idx="2" type="title"/>
          </p:nvPr>
        </p:nvSpPr>
        <p:spPr>
          <a:xfrm>
            <a:off x="2150863" y="2051850"/>
            <a:ext cx="1394700" cy="1039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228" name="Shape 228"/>
        <p:cNvGrpSpPr/>
        <p:nvPr/>
      </p:nvGrpSpPr>
      <p:grpSpPr>
        <a:xfrm>
          <a:off x="0" y="0"/>
          <a:ext cx="0" cy="0"/>
          <a:chOff x="0" y="0"/>
          <a:chExt cx="0" cy="0"/>
        </a:xfrm>
      </p:grpSpPr>
      <p:sp>
        <p:nvSpPr>
          <p:cNvPr id="229" name="Google Shape;229;p19"/>
          <p:cNvSpPr/>
          <p:nvPr/>
        </p:nvSpPr>
        <p:spPr>
          <a:xfrm rot="-5243822">
            <a:off x="-1561347" y="3461366"/>
            <a:ext cx="3031654" cy="318257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rot="-7282708">
            <a:off x="-1460619" y="3604619"/>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txBox="1"/>
          <p:nvPr>
            <p:ph type="title"/>
          </p:nvPr>
        </p:nvSpPr>
        <p:spPr>
          <a:xfrm>
            <a:off x="3287150" y="3373275"/>
            <a:ext cx="4590000" cy="6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32" name="Google Shape;232;p19"/>
          <p:cNvSpPr txBox="1"/>
          <p:nvPr>
            <p:ph idx="1" type="subTitle"/>
          </p:nvPr>
        </p:nvSpPr>
        <p:spPr>
          <a:xfrm>
            <a:off x="3287175" y="4021700"/>
            <a:ext cx="4590000" cy="39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3" name="Google Shape;233;p19"/>
          <p:cNvSpPr txBox="1"/>
          <p:nvPr>
            <p:ph hasCustomPrompt="1" idx="2" type="title"/>
          </p:nvPr>
        </p:nvSpPr>
        <p:spPr>
          <a:xfrm>
            <a:off x="722250" y="515775"/>
            <a:ext cx="1394700" cy="1039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4" name="Google Shape;234;p19"/>
          <p:cNvSpPr/>
          <p:nvPr/>
        </p:nvSpPr>
        <p:spPr>
          <a:xfrm rot="-7282708">
            <a:off x="-1374894" y="2616894"/>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9"/>
          <p:cNvGrpSpPr/>
          <p:nvPr/>
        </p:nvGrpSpPr>
        <p:grpSpPr>
          <a:xfrm rot="-3795736">
            <a:off x="3734416" y="-2679609"/>
            <a:ext cx="5497547" cy="6098434"/>
            <a:chOff x="7257578" y="3227563"/>
            <a:chExt cx="4071418" cy="4516428"/>
          </a:xfrm>
        </p:grpSpPr>
        <p:sp>
          <p:nvSpPr>
            <p:cNvPr id="236" name="Google Shape;236;p19"/>
            <p:cNvSpPr/>
            <p:nvPr/>
          </p:nvSpPr>
          <p:spPr>
            <a:xfrm rot="6914343">
              <a:off x="8064330" y="4538249"/>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1_1_1_1_1">
    <p:spTree>
      <p:nvGrpSpPr>
        <p:cNvPr id="239" name="Shape 239"/>
        <p:cNvGrpSpPr/>
        <p:nvPr/>
      </p:nvGrpSpPr>
      <p:grpSpPr>
        <a:xfrm>
          <a:off x="0" y="0"/>
          <a:ext cx="0" cy="0"/>
          <a:chOff x="0" y="0"/>
          <a:chExt cx="0" cy="0"/>
        </a:xfrm>
      </p:grpSpPr>
      <p:sp>
        <p:nvSpPr>
          <p:cNvPr id="240" name="Google Shape;240;p20"/>
          <p:cNvSpPr/>
          <p:nvPr/>
        </p:nvSpPr>
        <p:spPr>
          <a:xfrm rot="-5243822">
            <a:off x="-1332747" y="-148609"/>
            <a:ext cx="3031654" cy="3182577"/>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rot="-7282708">
            <a:off x="-1232019" y="-5356"/>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txBox="1"/>
          <p:nvPr>
            <p:ph type="title"/>
          </p:nvPr>
        </p:nvSpPr>
        <p:spPr>
          <a:xfrm>
            <a:off x="2525150" y="3373275"/>
            <a:ext cx="4590000" cy="62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4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243" name="Google Shape;243;p20"/>
          <p:cNvSpPr txBox="1"/>
          <p:nvPr>
            <p:ph idx="1" type="subTitle"/>
          </p:nvPr>
        </p:nvSpPr>
        <p:spPr>
          <a:xfrm>
            <a:off x="2525175" y="4021700"/>
            <a:ext cx="4590000" cy="39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20"/>
          <p:cNvSpPr txBox="1"/>
          <p:nvPr>
            <p:ph hasCustomPrompt="1" idx="2" type="title"/>
          </p:nvPr>
        </p:nvSpPr>
        <p:spPr>
          <a:xfrm>
            <a:off x="722250" y="3373275"/>
            <a:ext cx="1394700" cy="1039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45" name="Google Shape;245;p20"/>
          <p:cNvSpPr/>
          <p:nvPr/>
        </p:nvSpPr>
        <p:spPr>
          <a:xfrm rot="-7282708">
            <a:off x="-1146294" y="-993081"/>
            <a:ext cx="2598248" cy="315037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20"/>
          <p:cNvGrpSpPr/>
          <p:nvPr/>
        </p:nvGrpSpPr>
        <p:grpSpPr>
          <a:xfrm rot="-3795736">
            <a:off x="4344016" y="-1689009"/>
            <a:ext cx="5497547" cy="6098434"/>
            <a:chOff x="7257578" y="3227563"/>
            <a:chExt cx="4071418" cy="4516428"/>
          </a:xfrm>
        </p:grpSpPr>
        <p:sp>
          <p:nvSpPr>
            <p:cNvPr id="247" name="Google Shape;247;p20"/>
            <p:cNvSpPr/>
            <p:nvPr/>
          </p:nvSpPr>
          <p:spPr>
            <a:xfrm rot="6914343">
              <a:off x="8064330" y="4538249"/>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3"/>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50" name="Shape 250"/>
        <p:cNvGrpSpPr/>
        <p:nvPr/>
      </p:nvGrpSpPr>
      <p:grpSpPr>
        <a:xfrm>
          <a:off x="0" y="0"/>
          <a:ext cx="0" cy="0"/>
          <a:chOff x="0" y="0"/>
          <a:chExt cx="0" cy="0"/>
        </a:xfrm>
      </p:grpSpPr>
      <p:sp>
        <p:nvSpPr>
          <p:cNvPr id="251" name="Google Shape;251;p21"/>
          <p:cNvSpPr/>
          <p:nvPr/>
        </p:nvSpPr>
        <p:spPr>
          <a:xfrm rot="315833">
            <a:off x="6187715" y="308275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rot="315833">
            <a:off x="6644403" y="331220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rot="315833">
            <a:off x="6371334" y="352210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rot="315633">
            <a:off x="-143583" y="-123912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rot="315633">
            <a:off x="36741" y="-81964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rot="315633">
            <a:off x="-18684" y="-62733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1273472" y="759175"/>
            <a:ext cx="73410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rot="5400000">
            <a:off x="3111168" y="-1123710"/>
            <a:ext cx="3665822" cy="7390893"/>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txBox="1"/>
          <p:nvPr>
            <p:ph hasCustomPrompt="1" type="title"/>
          </p:nvPr>
        </p:nvSpPr>
        <p:spPr>
          <a:xfrm>
            <a:off x="2051425" y="1646325"/>
            <a:ext cx="6056400" cy="145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0" name="Google Shape;260;p21"/>
          <p:cNvSpPr txBox="1"/>
          <p:nvPr>
            <p:ph idx="1" type="body"/>
          </p:nvPr>
        </p:nvSpPr>
        <p:spPr>
          <a:xfrm>
            <a:off x="2251750" y="3230750"/>
            <a:ext cx="5627100" cy="4920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61" name="Shape 261"/>
        <p:cNvGrpSpPr/>
        <p:nvPr/>
      </p:nvGrpSpPr>
      <p:grpSpPr>
        <a:xfrm>
          <a:off x="0" y="0"/>
          <a:ext cx="0" cy="0"/>
          <a:chOff x="0" y="0"/>
          <a:chExt cx="0" cy="0"/>
        </a:xfrm>
      </p:grpSpPr>
      <p:grpSp>
        <p:nvGrpSpPr>
          <p:cNvPr id="262" name="Google Shape;262;p22"/>
          <p:cNvGrpSpPr/>
          <p:nvPr/>
        </p:nvGrpSpPr>
        <p:grpSpPr>
          <a:xfrm>
            <a:off x="-2027980" y="-2596320"/>
            <a:ext cx="14549688" cy="10668394"/>
            <a:chOff x="-2027980" y="-2596320"/>
            <a:chExt cx="14549688" cy="10668394"/>
          </a:xfrm>
        </p:grpSpPr>
        <p:grpSp>
          <p:nvGrpSpPr>
            <p:cNvPr id="263" name="Google Shape;263;p22"/>
            <p:cNvGrpSpPr/>
            <p:nvPr/>
          </p:nvGrpSpPr>
          <p:grpSpPr>
            <a:xfrm rot="2219984">
              <a:off x="-1194691" y="3296805"/>
              <a:ext cx="3796561" cy="4039571"/>
              <a:chOff x="7558301" y="3163860"/>
              <a:chExt cx="3072638" cy="3269311"/>
            </a:xfrm>
          </p:grpSpPr>
          <p:sp>
            <p:nvSpPr>
              <p:cNvPr id="264" name="Google Shape;264;p22"/>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2"/>
            <p:cNvGrpSpPr/>
            <p:nvPr/>
          </p:nvGrpSpPr>
          <p:grpSpPr>
            <a:xfrm rot="2219984">
              <a:off x="7891859" y="-1860620"/>
              <a:ext cx="3796561" cy="4039571"/>
              <a:chOff x="7558301" y="3163860"/>
              <a:chExt cx="3072638" cy="3269311"/>
            </a:xfrm>
          </p:grpSpPr>
          <p:sp>
            <p:nvSpPr>
              <p:cNvPr id="268" name="Google Shape;268;p22"/>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 name="Google Shape;271;p22"/>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2"/>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2"/>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2"/>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2"/>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22"/>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7" name="Google Shape;277;p2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3">
    <p:spTree>
      <p:nvGrpSpPr>
        <p:cNvPr id="278" name="Shape 278"/>
        <p:cNvGrpSpPr/>
        <p:nvPr/>
      </p:nvGrpSpPr>
      <p:grpSpPr>
        <a:xfrm>
          <a:off x="0" y="0"/>
          <a:ext cx="0" cy="0"/>
          <a:chOff x="0" y="0"/>
          <a:chExt cx="0" cy="0"/>
        </a:xfrm>
      </p:grpSpPr>
      <p:grpSp>
        <p:nvGrpSpPr>
          <p:cNvPr id="279" name="Google Shape;279;p23"/>
          <p:cNvGrpSpPr/>
          <p:nvPr/>
        </p:nvGrpSpPr>
        <p:grpSpPr>
          <a:xfrm rot="-1082254">
            <a:off x="-2718826" y="2764271"/>
            <a:ext cx="3796633" cy="4039647"/>
            <a:chOff x="7558301" y="3163860"/>
            <a:chExt cx="3072638" cy="3269311"/>
          </a:xfrm>
        </p:grpSpPr>
        <p:sp>
          <p:nvSpPr>
            <p:cNvPr id="280" name="Google Shape;280;p2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3"/>
          <p:cNvGrpSpPr/>
          <p:nvPr/>
        </p:nvGrpSpPr>
        <p:grpSpPr>
          <a:xfrm rot="-398202">
            <a:off x="7739180" y="-1327038"/>
            <a:ext cx="3796489" cy="4039494"/>
            <a:chOff x="7558301" y="3163860"/>
            <a:chExt cx="3072638" cy="3269311"/>
          </a:xfrm>
        </p:grpSpPr>
        <p:sp>
          <p:nvSpPr>
            <p:cNvPr id="284" name="Google Shape;284;p2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3"/>
          <p:cNvSpPr txBox="1"/>
          <p:nvPr>
            <p:ph idx="1" type="subTitle"/>
          </p:nvPr>
        </p:nvSpPr>
        <p:spPr>
          <a:xfrm>
            <a:off x="3397475" y="332354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8" name="Google Shape;288;p23"/>
          <p:cNvSpPr txBox="1"/>
          <p:nvPr>
            <p:ph idx="2" type="subTitle"/>
          </p:nvPr>
        </p:nvSpPr>
        <p:spPr>
          <a:xfrm>
            <a:off x="3397475" y="3682950"/>
            <a:ext cx="2349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9" name="Google Shape;289;p23"/>
          <p:cNvSpPr txBox="1"/>
          <p:nvPr>
            <p:ph idx="3" type="subTitle"/>
          </p:nvPr>
        </p:nvSpPr>
        <p:spPr>
          <a:xfrm>
            <a:off x="819875" y="332354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0" name="Google Shape;290;p23"/>
          <p:cNvSpPr txBox="1"/>
          <p:nvPr>
            <p:ph idx="4" type="subTitle"/>
          </p:nvPr>
        </p:nvSpPr>
        <p:spPr>
          <a:xfrm>
            <a:off x="819875" y="3682950"/>
            <a:ext cx="2349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1" name="Google Shape;291;p23"/>
          <p:cNvSpPr txBox="1"/>
          <p:nvPr>
            <p:ph idx="5" type="subTitle"/>
          </p:nvPr>
        </p:nvSpPr>
        <p:spPr>
          <a:xfrm>
            <a:off x="5975075" y="332354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2" name="Google Shape;292;p23"/>
          <p:cNvSpPr txBox="1"/>
          <p:nvPr>
            <p:ph idx="6" type="subTitle"/>
          </p:nvPr>
        </p:nvSpPr>
        <p:spPr>
          <a:xfrm>
            <a:off x="5975075" y="3682950"/>
            <a:ext cx="2349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3" name="Google Shape;293;p2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294" name="Shape 294"/>
        <p:cNvGrpSpPr/>
        <p:nvPr/>
      </p:nvGrpSpPr>
      <p:grpSpPr>
        <a:xfrm>
          <a:off x="0" y="0"/>
          <a:ext cx="0" cy="0"/>
          <a:chOff x="0" y="0"/>
          <a:chExt cx="0" cy="0"/>
        </a:xfrm>
      </p:grpSpPr>
      <p:grpSp>
        <p:nvGrpSpPr>
          <p:cNvPr id="295" name="Google Shape;295;p24"/>
          <p:cNvGrpSpPr/>
          <p:nvPr/>
        </p:nvGrpSpPr>
        <p:grpSpPr>
          <a:xfrm rot="5400000">
            <a:off x="-1728071" y="2610981"/>
            <a:ext cx="3796551" cy="4039560"/>
            <a:chOff x="7558301" y="3163860"/>
            <a:chExt cx="3072638" cy="3269311"/>
          </a:xfrm>
        </p:grpSpPr>
        <p:sp>
          <p:nvSpPr>
            <p:cNvPr id="296" name="Google Shape;296;p2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4"/>
          <p:cNvGrpSpPr/>
          <p:nvPr/>
        </p:nvGrpSpPr>
        <p:grpSpPr>
          <a:xfrm rot="-599528">
            <a:off x="7434938" y="-1327014"/>
            <a:ext cx="3796683" cy="4039700"/>
            <a:chOff x="7558301" y="3163860"/>
            <a:chExt cx="3072638" cy="3269311"/>
          </a:xfrm>
        </p:grpSpPr>
        <p:sp>
          <p:nvSpPr>
            <p:cNvPr id="300" name="Google Shape;300;p2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4"/>
          <p:cNvSpPr txBox="1"/>
          <p:nvPr>
            <p:ph idx="1" type="subTitle"/>
          </p:nvPr>
        </p:nvSpPr>
        <p:spPr>
          <a:xfrm>
            <a:off x="3266411" y="3221697"/>
            <a:ext cx="3333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4" name="Google Shape;304;p24"/>
          <p:cNvSpPr txBox="1"/>
          <p:nvPr>
            <p:ph idx="2" type="subTitle"/>
          </p:nvPr>
        </p:nvSpPr>
        <p:spPr>
          <a:xfrm>
            <a:off x="3266400" y="3415125"/>
            <a:ext cx="3333000" cy="7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5" name="Google Shape;305;p24"/>
          <p:cNvSpPr txBox="1"/>
          <p:nvPr>
            <p:ph idx="3" type="subTitle"/>
          </p:nvPr>
        </p:nvSpPr>
        <p:spPr>
          <a:xfrm>
            <a:off x="2534825" y="1628475"/>
            <a:ext cx="3333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6" name="Google Shape;306;p24"/>
          <p:cNvSpPr txBox="1"/>
          <p:nvPr>
            <p:ph idx="4" type="subTitle"/>
          </p:nvPr>
        </p:nvSpPr>
        <p:spPr>
          <a:xfrm>
            <a:off x="2534838" y="1821901"/>
            <a:ext cx="3333000" cy="70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7" name="Google Shape;307;p2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2_1">
    <p:spTree>
      <p:nvGrpSpPr>
        <p:cNvPr id="308" name="Shape 308"/>
        <p:cNvGrpSpPr/>
        <p:nvPr/>
      </p:nvGrpSpPr>
      <p:grpSpPr>
        <a:xfrm>
          <a:off x="0" y="0"/>
          <a:ext cx="0" cy="0"/>
          <a:chOff x="0" y="0"/>
          <a:chExt cx="0" cy="0"/>
        </a:xfrm>
      </p:grpSpPr>
      <p:grpSp>
        <p:nvGrpSpPr>
          <p:cNvPr id="309" name="Google Shape;309;p25"/>
          <p:cNvGrpSpPr/>
          <p:nvPr/>
        </p:nvGrpSpPr>
        <p:grpSpPr>
          <a:xfrm rot="5400000">
            <a:off x="-2871071" y="2610981"/>
            <a:ext cx="3796551" cy="4039560"/>
            <a:chOff x="7558301" y="3163860"/>
            <a:chExt cx="3072638" cy="3269311"/>
          </a:xfrm>
        </p:grpSpPr>
        <p:sp>
          <p:nvSpPr>
            <p:cNvPr id="310" name="Google Shape;310;p2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5"/>
          <p:cNvGrpSpPr/>
          <p:nvPr/>
        </p:nvGrpSpPr>
        <p:grpSpPr>
          <a:xfrm rot="-599528">
            <a:off x="7434938" y="-2241414"/>
            <a:ext cx="3796683" cy="4039700"/>
            <a:chOff x="7558301" y="3163860"/>
            <a:chExt cx="3072638" cy="3269311"/>
          </a:xfrm>
        </p:grpSpPr>
        <p:sp>
          <p:nvSpPr>
            <p:cNvPr id="314" name="Google Shape;314;p2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5"/>
          <p:cNvSpPr txBox="1"/>
          <p:nvPr>
            <p:ph idx="1" type="subTitle"/>
          </p:nvPr>
        </p:nvSpPr>
        <p:spPr>
          <a:xfrm>
            <a:off x="4686825" y="1842650"/>
            <a:ext cx="3517200" cy="2480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318" name="Google Shape;318;p25"/>
          <p:cNvSpPr txBox="1"/>
          <p:nvPr>
            <p:ph idx="2" type="subTitle"/>
          </p:nvPr>
        </p:nvSpPr>
        <p:spPr>
          <a:xfrm>
            <a:off x="940000" y="1176525"/>
            <a:ext cx="35172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319" name="Google Shape;319;p2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320" name="Shape 320"/>
        <p:cNvGrpSpPr/>
        <p:nvPr/>
      </p:nvGrpSpPr>
      <p:grpSpPr>
        <a:xfrm>
          <a:off x="0" y="0"/>
          <a:ext cx="0" cy="0"/>
          <a:chOff x="0" y="0"/>
          <a:chExt cx="0" cy="0"/>
        </a:xfrm>
      </p:grpSpPr>
      <p:grpSp>
        <p:nvGrpSpPr>
          <p:cNvPr id="321" name="Google Shape;321;p26"/>
          <p:cNvGrpSpPr/>
          <p:nvPr/>
        </p:nvGrpSpPr>
        <p:grpSpPr>
          <a:xfrm>
            <a:off x="5642288" y="1021651"/>
            <a:ext cx="3764211" cy="2374663"/>
            <a:chOff x="640875" y="3095850"/>
            <a:chExt cx="750800" cy="386300"/>
          </a:xfrm>
        </p:grpSpPr>
        <p:sp>
          <p:nvSpPr>
            <p:cNvPr id="322" name="Google Shape;322;p26"/>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26"/>
          <p:cNvSpPr/>
          <p:nvPr/>
        </p:nvSpPr>
        <p:spPr>
          <a:xfrm>
            <a:off x="5317725" y="788675"/>
            <a:ext cx="546600" cy="3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rot="9899924">
            <a:off x="5926541" y="457884"/>
            <a:ext cx="2672857" cy="3050260"/>
          </a:xfrm>
          <a:custGeom>
            <a:rect b="b" l="l" r="r" t="t"/>
            <a:pathLst>
              <a:path extrusionOk="0" h="24386" w="17383">
                <a:moveTo>
                  <a:pt x="17207" y="308"/>
                </a:moveTo>
                <a:lnTo>
                  <a:pt x="14272" y="14229"/>
                </a:lnTo>
                <a:lnTo>
                  <a:pt x="2586" y="24210"/>
                </a:lnTo>
                <a:lnTo>
                  <a:pt x="176" y="396"/>
                </a:lnTo>
                <a:lnTo>
                  <a:pt x="6305" y="14184"/>
                </a:lnTo>
                <a:cubicBezTo>
                  <a:pt x="6305" y="14229"/>
                  <a:pt x="6350" y="14229"/>
                  <a:pt x="6350" y="14229"/>
                </a:cubicBezTo>
                <a:cubicBezTo>
                  <a:pt x="6392" y="14229"/>
                  <a:pt x="6392" y="14229"/>
                  <a:pt x="6392" y="14184"/>
                </a:cubicBezTo>
                <a:lnTo>
                  <a:pt x="17207" y="308"/>
                </a:lnTo>
                <a:close/>
                <a:moveTo>
                  <a:pt x="47" y="0"/>
                </a:moveTo>
                <a:cubicBezTo>
                  <a:pt x="1" y="0"/>
                  <a:pt x="1" y="46"/>
                  <a:pt x="1" y="88"/>
                </a:cubicBezTo>
                <a:lnTo>
                  <a:pt x="2453" y="24298"/>
                </a:lnTo>
                <a:cubicBezTo>
                  <a:pt x="2453" y="24340"/>
                  <a:pt x="2498" y="24340"/>
                  <a:pt x="2498" y="24340"/>
                </a:cubicBezTo>
                <a:cubicBezTo>
                  <a:pt x="2498" y="24386"/>
                  <a:pt x="2540" y="24386"/>
                  <a:pt x="2540" y="24386"/>
                </a:cubicBezTo>
                <a:cubicBezTo>
                  <a:pt x="2540" y="24386"/>
                  <a:pt x="2540" y="24340"/>
                  <a:pt x="2586" y="24340"/>
                </a:cubicBezTo>
                <a:lnTo>
                  <a:pt x="14360" y="14317"/>
                </a:lnTo>
                <a:lnTo>
                  <a:pt x="14360" y="14271"/>
                </a:lnTo>
                <a:lnTo>
                  <a:pt x="17382" y="88"/>
                </a:lnTo>
                <a:cubicBezTo>
                  <a:pt x="17382" y="46"/>
                  <a:pt x="17382" y="0"/>
                  <a:pt x="17337" y="0"/>
                </a:cubicBezTo>
                <a:cubicBezTo>
                  <a:pt x="17337" y="0"/>
                  <a:pt x="17295" y="0"/>
                  <a:pt x="17295" y="46"/>
                </a:cubicBezTo>
                <a:lnTo>
                  <a:pt x="6392" y="14054"/>
                </a:lnTo>
                <a:lnTo>
                  <a:pt x="134" y="46"/>
                </a:lnTo>
                <a:cubicBezTo>
                  <a:pt x="89" y="0"/>
                  <a:pt x="89" y="0"/>
                  <a:pt x="47"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rot="929458">
            <a:off x="7076777" y="2014046"/>
            <a:ext cx="2384620" cy="2712288"/>
          </a:xfrm>
          <a:custGeom>
            <a:rect b="b" l="l" r="r" t="t"/>
            <a:pathLst>
              <a:path extrusionOk="0" h="26343" w="23160">
                <a:moveTo>
                  <a:pt x="22939" y="209"/>
                </a:moveTo>
                <a:lnTo>
                  <a:pt x="18257" y="10145"/>
                </a:lnTo>
                <a:lnTo>
                  <a:pt x="396" y="12817"/>
                </a:lnTo>
                <a:lnTo>
                  <a:pt x="22939" y="209"/>
                </a:lnTo>
                <a:close/>
                <a:moveTo>
                  <a:pt x="18169" y="10278"/>
                </a:moveTo>
                <a:lnTo>
                  <a:pt x="7050" y="26167"/>
                </a:lnTo>
                <a:lnTo>
                  <a:pt x="175" y="12947"/>
                </a:lnTo>
                <a:lnTo>
                  <a:pt x="175" y="12947"/>
                </a:lnTo>
                <a:lnTo>
                  <a:pt x="18169" y="10278"/>
                </a:lnTo>
                <a:close/>
                <a:moveTo>
                  <a:pt x="23093" y="0"/>
                </a:moveTo>
                <a:cubicBezTo>
                  <a:pt x="23083" y="0"/>
                  <a:pt x="23072" y="11"/>
                  <a:pt x="23072" y="34"/>
                </a:cubicBezTo>
                <a:lnTo>
                  <a:pt x="46" y="12859"/>
                </a:lnTo>
                <a:cubicBezTo>
                  <a:pt x="46" y="12905"/>
                  <a:pt x="0" y="12905"/>
                  <a:pt x="46" y="12947"/>
                </a:cubicBezTo>
                <a:lnTo>
                  <a:pt x="6962" y="26300"/>
                </a:lnTo>
                <a:lnTo>
                  <a:pt x="7004" y="26342"/>
                </a:lnTo>
                <a:cubicBezTo>
                  <a:pt x="7050" y="26342"/>
                  <a:pt x="7050" y="26342"/>
                  <a:pt x="7050" y="26300"/>
                </a:cubicBezTo>
                <a:lnTo>
                  <a:pt x="18344" y="10233"/>
                </a:lnTo>
                <a:lnTo>
                  <a:pt x="23160" y="76"/>
                </a:lnTo>
                <a:cubicBezTo>
                  <a:pt x="23160" y="76"/>
                  <a:pt x="23160" y="34"/>
                  <a:pt x="23114" y="34"/>
                </a:cubicBezTo>
                <a:cubicBezTo>
                  <a:pt x="23114" y="11"/>
                  <a:pt x="23104" y="0"/>
                  <a:pt x="23093"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txBox="1"/>
          <p:nvPr>
            <p:ph type="title"/>
          </p:nvPr>
        </p:nvSpPr>
        <p:spPr>
          <a:xfrm>
            <a:off x="1012325" y="2911200"/>
            <a:ext cx="3711000" cy="393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8" name="Google Shape;328;p26"/>
          <p:cNvSpPr txBox="1"/>
          <p:nvPr>
            <p:ph idx="1" type="subTitle"/>
          </p:nvPr>
        </p:nvSpPr>
        <p:spPr>
          <a:xfrm>
            <a:off x="1012325" y="1838375"/>
            <a:ext cx="4378200" cy="1062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26"/>
          <p:cNvSpPr/>
          <p:nvPr/>
        </p:nvSpPr>
        <p:spPr>
          <a:xfrm rot="5400000">
            <a:off x="1317889" y="-288529"/>
            <a:ext cx="3639982" cy="5707340"/>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_1">
    <p:spTree>
      <p:nvGrpSpPr>
        <p:cNvPr id="330" name="Shape 330"/>
        <p:cNvGrpSpPr/>
        <p:nvPr/>
      </p:nvGrpSpPr>
      <p:grpSpPr>
        <a:xfrm>
          <a:off x="0" y="0"/>
          <a:ext cx="0" cy="0"/>
          <a:chOff x="0" y="0"/>
          <a:chExt cx="0" cy="0"/>
        </a:xfrm>
      </p:grpSpPr>
      <p:grpSp>
        <p:nvGrpSpPr>
          <p:cNvPr id="331" name="Google Shape;331;p27"/>
          <p:cNvGrpSpPr/>
          <p:nvPr/>
        </p:nvGrpSpPr>
        <p:grpSpPr>
          <a:xfrm>
            <a:off x="-2528787" y="1412326"/>
            <a:ext cx="3764211" cy="2374663"/>
            <a:chOff x="640875" y="3095850"/>
            <a:chExt cx="750800" cy="386300"/>
          </a:xfrm>
        </p:grpSpPr>
        <p:sp>
          <p:nvSpPr>
            <p:cNvPr id="332" name="Google Shape;332;p27"/>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7"/>
          <p:cNvSpPr/>
          <p:nvPr/>
        </p:nvSpPr>
        <p:spPr>
          <a:xfrm rot="9899924">
            <a:off x="-2244534" y="848559"/>
            <a:ext cx="2672857" cy="3050260"/>
          </a:xfrm>
          <a:custGeom>
            <a:rect b="b" l="l" r="r" t="t"/>
            <a:pathLst>
              <a:path extrusionOk="0" h="24386" w="17383">
                <a:moveTo>
                  <a:pt x="17207" y="308"/>
                </a:moveTo>
                <a:lnTo>
                  <a:pt x="14272" y="14229"/>
                </a:lnTo>
                <a:lnTo>
                  <a:pt x="2586" y="24210"/>
                </a:lnTo>
                <a:lnTo>
                  <a:pt x="176" y="396"/>
                </a:lnTo>
                <a:lnTo>
                  <a:pt x="6305" y="14184"/>
                </a:lnTo>
                <a:cubicBezTo>
                  <a:pt x="6305" y="14229"/>
                  <a:pt x="6350" y="14229"/>
                  <a:pt x="6350" y="14229"/>
                </a:cubicBezTo>
                <a:cubicBezTo>
                  <a:pt x="6392" y="14229"/>
                  <a:pt x="6392" y="14229"/>
                  <a:pt x="6392" y="14184"/>
                </a:cubicBezTo>
                <a:lnTo>
                  <a:pt x="17207" y="308"/>
                </a:lnTo>
                <a:close/>
                <a:moveTo>
                  <a:pt x="47" y="0"/>
                </a:moveTo>
                <a:cubicBezTo>
                  <a:pt x="1" y="0"/>
                  <a:pt x="1" y="46"/>
                  <a:pt x="1" y="88"/>
                </a:cubicBezTo>
                <a:lnTo>
                  <a:pt x="2453" y="24298"/>
                </a:lnTo>
                <a:cubicBezTo>
                  <a:pt x="2453" y="24340"/>
                  <a:pt x="2498" y="24340"/>
                  <a:pt x="2498" y="24340"/>
                </a:cubicBezTo>
                <a:cubicBezTo>
                  <a:pt x="2498" y="24386"/>
                  <a:pt x="2540" y="24386"/>
                  <a:pt x="2540" y="24386"/>
                </a:cubicBezTo>
                <a:cubicBezTo>
                  <a:pt x="2540" y="24386"/>
                  <a:pt x="2540" y="24340"/>
                  <a:pt x="2586" y="24340"/>
                </a:cubicBezTo>
                <a:lnTo>
                  <a:pt x="14360" y="14317"/>
                </a:lnTo>
                <a:lnTo>
                  <a:pt x="14360" y="14271"/>
                </a:lnTo>
                <a:lnTo>
                  <a:pt x="17382" y="88"/>
                </a:lnTo>
                <a:cubicBezTo>
                  <a:pt x="17382" y="46"/>
                  <a:pt x="17382" y="0"/>
                  <a:pt x="17337" y="0"/>
                </a:cubicBezTo>
                <a:cubicBezTo>
                  <a:pt x="17337" y="0"/>
                  <a:pt x="17295" y="0"/>
                  <a:pt x="17295" y="46"/>
                </a:cubicBezTo>
                <a:lnTo>
                  <a:pt x="6392" y="14054"/>
                </a:lnTo>
                <a:lnTo>
                  <a:pt x="134" y="46"/>
                </a:lnTo>
                <a:cubicBezTo>
                  <a:pt x="89" y="0"/>
                  <a:pt x="89" y="0"/>
                  <a:pt x="47"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929458">
            <a:off x="-1094298" y="2404721"/>
            <a:ext cx="2384620" cy="2712288"/>
          </a:xfrm>
          <a:custGeom>
            <a:rect b="b" l="l" r="r" t="t"/>
            <a:pathLst>
              <a:path extrusionOk="0" h="26343" w="23160">
                <a:moveTo>
                  <a:pt x="22939" y="209"/>
                </a:moveTo>
                <a:lnTo>
                  <a:pt x="18257" y="10145"/>
                </a:lnTo>
                <a:lnTo>
                  <a:pt x="396" y="12817"/>
                </a:lnTo>
                <a:lnTo>
                  <a:pt x="22939" y="209"/>
                </a:lnTo>
                <a:close/>
                <a:moveTo>
                  <a:pt x="18169" y="10278"/>
                </a:moveTo>
                <a:lnTo>
                  <a:pt x="7050" y="26167"/>
                </a:lnTo>
                <a:lnTo>
                  <a:pt x="175" y="12947"/>
                </a:lnTo>
                <a:lnTo>
                  <a:pt x="175" y="12947"/>
                </a:lnTo>
                <a:lnTo>
                  <a:pt x="18169" y="10278"/>
                </a:lnTo>
                <a:close/>
                <a:moveTo>
                  <a:pt x="23093" y="0"/>
                </a:moveTo>
                <a:cubicBezTo>
                  <a:pt x="23083" y="0"/>
                  <a:pt x="23072" y="11"/>
                  <a:pt x="23072" y="34"/>
                </a:cubicBezTo>
                <a:lnTo>
                  <a:pt x="46" y="12859"/>
                </a:lnTo>
                <a:cubicBezTo>
                  <a:pt x="46" y="12905"/>
                  <a:pt x="0" y="12905"/>
                  <a:pt x="46" y="12947"/>
                </a:cubicBezTo>
                <a:lnTo>
                  <a:pt x="6962" y="26300"/>
                </a:lnTo>
                <a:lnTo>
                  <a:pt x="7004" y="26342"/>
                </a:lnTo>
                <a:cubicBezTo>
                  <a:pt x="7050" y="26342"/>
                  <a:pt x="7050" y="26342"/>
                  <a:pt x="7050" y="26300"/>
                </a:cubicBezTo>
                <a:lnTo>
                  <a:pt x="18344" y="10233"/>
                </a:lnTo>
                <a:lnTo>
                  <a:pt x="23160" y="76"/>
                </a:lnTo>
                <a:cubicBezTo>
                  <a:pt x="23160" y="76"/>
                  <a:pt x="23160" y="34"/>
                  <a:pt x="23114" y="34"/>
                </a:cubicBezTo>
                <a:cubicBezTo>
                  <a:pt x="23114" y="11"/>
                  <a:pt x="23104" y="0"/>
                  <a:pt x="23093"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7"/>
          <p:cNvGrpSpPr/>
          <p:nvPr/>
        </p:nvGrpSpPr>
        <p:grpSpPr>
          <a:xfrm>
            <a:off x="6347963" y="13726"/>
            <a:ext cx="3764211" cy="2374663"/>
            <a:chOff x="640875" y="3095850"/>
            <a:chExt cx="750800" cy="386300"/>
          </a:xfrm>
        </p:grpSpPr>
        <p:sp>
          <p:nvSpPr>
            <p:cNvPr id="337" name="Google Shape;337;p27"/>
            <p:cNvSpPr/>
            <p:nvPr/>
          </p:nvSpPr>
          <p:spPr>
            <a:xfrm>
              <a:off x="640875" y="3095850"/>
              <a:ext cx="750800" cy="386300"/>
            </a:xfrm>
            <a:custGeom>
              <a:rect b="b" l="l" r="r" t="t"/>
              <a:pathLst>
                <a:path extrusionOk="0" h="15452" w="30032">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1122425" y="3095850"/>
              <a:ext cx="269250" cy="97375"/>
            </a:xfrm>
            <a:custGeom>
              <a:rect b="b" l="l" r="r" t="t"/>
              <a:pathLst>
                <a:path extrusionOk="0" h="3895" w="1077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7"/>
          <p:cNvSpPr/>
          <p:nvPr/>
        </p:nvSpPr>
        <p:spPr>
          <a:xfrm rot="9899924">
            <a:off x="6632216" y="-550041"/>
            <a:ext cx="2672857" cy="3050260"/>
          </a:xfrm>
          <a:custGeom>
            <a:rect b="b" l="l" r="r" t="t"/>
            <a:pathLst>
              <a:path extrusionOk="0" h="24386" w="17383">
                <a:moveTo>
                  <a:pt x="17207" y="308"/>
                </a:moveTo>
                <a:lnTo>
                  <a:pt x="14272" y="14229"/>
                </a:lnTo>
                <a:lnTo>
                  <a:pt x="2586" y="24210"/>
                </a:lnTo>
                <a:lnTo>
                  <a:pt x="176" y="396"/>
                </a:lnTo>
                <a:lnTo>
                  <a:pt x="6305" y="14184"/>
                </a:lnTo>
                <a:cubicBezTo>
                  <a:pt x="6305" y="14229"/>
                  <a:pt x="6350" y="14229"/>
                  <a:pt x="6350" y="14229"/>
                </a:cubicBezTo>
                <a:cubicBezTo>
                  <a:pt x="6392" y="14229"/>
                  <a:pt x="6392" y="14229"/>
                  <a:pt x="6392" y="14184"/>
                </a:cubicBezTo>
                <a:lnTo>
                  <a:pt x="17207" y="308"/>
                </a:lnTo>
                <a:close/>
                <a:moveTo>
                  <a:pt x="47" y="0"/>
                </a:moveTo>
                <a:cubicBezTo>
                  <a:pt x="1" y="0"/>
                  <a:pt x="1" y="46"/>
                  <a:pt x="1" y="88"/>
                </a:cubicBezTo>
                <a:lnTo>
                  <a:pt x="2453" y="24298"/>
                </a:lnTo>
                <a:cubicBezTo>
                  <a:pt x="2453" y="24340"/>
                  <a:pt x="2498" y="24340"/>
                  <a:pt x="2498" y="24340"/>
                </a:cubicBezTo>
                <a:cubicBezTo>
                  <a:pt x="2498" y="24386"/>
                  <a:pt x="2540" y="24386"/>
                  <a:pt x="2540" y="24386"/>
                </a:cubicBezTo>
                <a:cubicBezTo>
                  <a:pt x="2540" y="24386"/>
                  <a:pt x="2540" y="24340"/>
                  <a:pt x="2586" y="24340"/>
                </a:cubicBezTo>
                <a:lnTo>
                  <a:pt x="14360" y="14317"/>
                </a:lnTo>
                <a:lnTo>
                  <a:pt x="14360" y="14271"/>
                </a:lnTo>
                <a:lnTo>
                  <a:pt x="17382" y="88"/>
                </a:lnTo>
                <a:cubicBezTo>
                  <a:pt x="17382" y="46"/>
                  <a:pt x="17382" y="0"/>
                  <a:pt x="17337" y="0"/>
                </a:cubicBezTo>
                <a:cubicBezTo>
                  <a:pt x="17337" y="0"/>
                  <a:pt x="17295" y="0"/>
                  <a:pt x="17295" y="46"/>
                </a:cubicBezTo>
                <a:lnTo>
                  <a:pt x="6392" y="14054"/>
                </a:lnTo>
                <a:lnTo>
                  <a:pt x="134" y="46"/>
                </a:lnTo>
                <a:cubicBezTo>
                  <a:pt x="89" y="0"/>
                  <a:pt x="89" y="0"/>
                  <a:pt x="47"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929458">
            <a:off x="7782452" y="1006121"/>
            <a:ext cx="2384620" cy="2712288"/>
          </a:xfrm>
          <a:custGeom>
            <a:rect b="b" l="l" r="r" t="t"/>
            <a:pathLst>
              <a:path extrusionOk="0" h="26343" w="23160">
                <a:moveTo>
                  <a:pt x="22939" y="209"/>
                </a:moveTo>
                <a:lnTo>
                  <a:pt x="18257" y="10145"/>
                </a:lnTo>
                <a:lnTo>
                  <a:pt x="396" y="12817"/>
                </a:lnTo>
                <a:lnTo>
                  <a:pt x="22939" y="209"/>
                </a:lnTo>
                <a:close/>
                <a:moveTo>
                  <a:pt x="18169" y="10278"/>
                </a:moveTo>
                <a:lnTo>
                  <a:pt x="7050" y="26167"/>
                </a:lnTo>
                <a:lnTo>
                  <a:pt x="175" y="12947"/>
                </a:lnTo>
                <a:lnTo>
                  <a:pt x="175" y="12947"/>
                </a:lnTo>
                <a:lnTo>
                  <a:pt x="18169" y="10278"/>
                </a:lnTo>
                <a:close/>
                <a:moveTo>
                  <a:pt x="23093" y="0"/>
                </a:moveTo>
                <a:cubicBezTo>
                  <a:pt x="23083" y="0"/>
                  <a:pt x="23072" y="11"/>
                  <a:pt x="23072" y="34"/>
                </a:cubicBezTo>
                <a:lnTo>
                  <a:pt x="46" y="12859"/>
                </a:lnTo>
                <a:cubicBezTo>
                  <a:pt x="46" y="12905"/>
                  <a:pt x="0" y="12905"/>
                  <a:pt x="46" y="12947"/>
                </a:cubicBezTo>
                <a:lnTo>
                  <a:pt x="6962" y="26300"/>
                </a:lnTo>
                <a:lnTo>
                  <a:pt x="7004" y="26342"/>
                </a:lnTo>
                <a:cubicBezTo>
                  <a:pt x="7050" y="26342"/>
                  <a:pt x="7050" y="26342"/>
                  <a:pt x="7050" y="26300"/>
                </a:cubicBezTo>
                <a:lnTo>
                  <a:pt x="18344" y="10233"/>
                </a:lnTo>
                <a:lnTo>
                  <a:pt x="23160" y="76"/>
                </a:lnTo>
                <a:cubicBezTo>
                  <a:pt x="23160" y="76"/>
                  <a:pt x="23160" y="34"/>
                  <a:pt x="23114" y="34"/>
                </a:cubicBezTo>
                <a:cubicBezTo>
                  <a:pt x="23114" y="11"/>
                  <a:pt x="23104" y="0"/>
                  <a:pt x="23093" y="0"/>
                </a:cubicBezTo>
                <a:close/>
              </a:path>
            </a:pathLst>
          </a:custGeom>
          <a:gradFill>
            <a:gsLst>
              <a:gs pos="0">
                <a:schemeClr val="accent6"/>
              </a:gs>
              <a:gs pos="5000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933175" y="554600"/>
            <a:ext cx="7272300" cy="399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5317725" y="788675"/>
            <a:ext cx="546600" cy="3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txBox="1"/>
          <p:nvPr>
            <p:ph type="title"/>
          </p:nvPr>
        </p:nvSpPr>
        <p:spPr>
          <a:xfrm>
            <a:off x="1228200" y="1155899"/>
            <a:ext cx="6687600" cy="2831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4" name="Google Shape;344;p27"/>
          <p:cNvSpPr/>
          <p:nvPr/>
        </p:nvSpPr>
        <p:spPr>
          <a:xfrm rot="5400000">
            <a:off x="2554866" y="-1092130"/>
            <a:ext cx="4034282" cy="7327764"/>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345" name="Shape 345"/>
        <p:cNvGrpSpPr/>
        <p:nvPr/>
      </p:nvGrpSpPr>
      <p:grpSpPr>
        <a:xfrm>
          <a:off x="0" y="0"/>
          <a:ext cx="0" cy="0"/>
          <a:chOff x="0" y="0"/>
          <a:chExt cx="0" cy="0"/>
        </a:xfrm>
      </p:grpSpPr>
      <p:sp>
        <p:nvSpPr>
          <p:cNvPr id="346" name="Google Shape;346;p28"/>
          <p:cNvSpPr txBox="1"/>
          <p:nvPr>
            <p:ph type="title"/>
          </p:nvPr>
        </p:nvSpPr>
        <p:spPr>
          <a:xfrm>
            <a:off x="1996950" y="917725"/>
            <a:ext cx="5150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347" name="Google Shape;347;p28"/>
          <p:cNvGrpSpPr/>
          <p:nvPr/>
        </p:nvGrpSpPr>
        <p:grpSpPr>
          <a:xfrm flipH="1">
            <a:off x="-2875650" y="-4743981"/>
            <a:ext cx="15551676" cy="13379484"/>
            <a:chOff x="-2875650" y="-4743981"/>
            <a:chExt cx="15551676" cy="13379484"/>
          </a:xfrm>
        </p:grpSpPr>
        <p:grpSp>
          <p:nvGrpSpPr>
            <p:cNvPr id="348" name="Google Shape;348;p28"/>
            <p:cNvGrpSpPr/>
            <p:nvPr/>
          </p:nvGrpSpPr>
          <p:grpSpPr>
            <a:xfrm>
              <a:off x="5914475" y="1761269"/>
              <a:ext cx="6761551" cy="6874234"/>
              <a:chOff x="5663050" y="1538594"/>
              <a:chExt cx="6761551" cy="6874234"/>
            </a:xfrm>
          </p:grpSpPr>
          <p:sp>
            <p:nvSpPr>
              <p:cNvPr id="349" name="Google Shape;349;p28"/>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8"/>
            <p:cNvGrpSpPr/>
            <p:nvPr/>
          </p:nvGrpSpPr>
          <p:grpSpPr>
            <a:xfrm>
              <a:off x="-2875650" y="-4743981"/>
              <a:ext cx="6761551" cy="6874234"/>
              <a:chOff x="5663050" y="1538594"/>
              <a:chExt cx="6761551" cy="6874234"/>
            </a:xfrm>
          </p:grpSpPr>
          <p:sp>
            <p:nvSpPr>
              <p:cNvPr id="353" name="Google Shape;353;p28"/>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56" name="Shape 356"/>
        <p:cNvGrpSpPr/>
        <p:nvPr/>
      </p:nvGrpSpPr>
      <p:grpSpPr>
        <a:xfrm>
          <a:off x="0" y="0"/>
          <a:ext cx="0" cy="0"/>
          <a:chOff x="0" y="0"/>
          <a:chExt cx="0" cy="0"/>
        </a:xfrm>
      </p:grpSpPr>
      <p:sp>
        <p:nvSpPr>
          <p:cNvPr id="357" name="Google Shape;357;p29"/>
          <p:cNvSpPr txBox="1"/>
          <p:nvPr>
            <p:ph idx="1" type="subTitle"/>
          </p:nvPr>
        </p:nvSpPr>
        <p:spPr>
          <a:xfrm>
            <a:off x="1489327" y="31161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8" name="Google Shape;358;p29"/>
          <p:cNvSpPr txBox="1"/>
          <p:nvPr>
            <p:ph idx="2" type="subTitle"/>
          </p:nvPr>
        </p:nvSpPr>
        <p:spPr>
          <a:xfrm>
            <a:off x="5910513" y="35729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9" name="Google Shape;359;p29"/>
          <p:cNvSpPr txBox="1"/>
          <p:nvPr>
            <p:ph idx="3" type="subTitle"/>
          </p:nvPr>
        </p:nvSpPr>
        <p:spPr>
          <a:xfrm>
            <a:off x="4006677" y="31161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0" name="Google Shape;360;p29"/>
          <p:cNvSpPr txBox="1"/>
          <p:nvPr>
            <p:ph idx="4" type="subTitle"/>
          </p:nvPr>
        </p:nvSpPr>
        <p:spPr>
          <a:xfrm>
            <a:off x="875838" y="35729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1" name="Google Shape;361;p29"/>
          <p:cNvSpPr txBox="1"/>
          <p:nvPr>
            <p:ph idx="5" type="subTitle"/>
          </p:nvPr>
        </p:nvSpPr>
        <p:spPr>
          <a:xfrm>
            <a:off x="6524026" y="31161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2" name="Google Shape;362;p29"/>
          <p:cNvSpPr txBox="1"/>
          <p:nvPr>
            <p:ph idx="6" type="subTitle"/>
          </p:nvPr>
        </p:nvSpPr>
        <p:spPr>
          <a:xfrm>
            <a:off x="3393175" y="35729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3" name="Google Shape;363;p2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364" name="Google Shape;364;p29"/>
          <p:cNvGrpSpPr/>
          <p:nvPr/>
        </p:nvGrpSpPr>
        <p:grpSpPr>
          <a:xfrm>
            <a:off x="7422838" y="3072719"/>
            <a:ext cx="2513405" cy="2793082"/>
            <a:chOff x="5271726" y="1894039"/>
            <a:chExt cx="1763917" cy="1960195"/>
          </a:xfrm>
        </p:grpSpPr>
        <p:sp>
          <p:nvSpPr>
            <p:cNvPr id="365" name="Google Shape;365;p29"/>
            <p:cNvSpPr/>
            <p:nvPr/>
          </p:nvSpPr>
          <p:spPr>
            <a:xfrm>
              <a:off x="5271726" y="1894039"/>
              <a:ext cx="1352353" cy="1960195"/>
            </a:xfrm>
            <a:custGeom>
              <a:rect b="b" l="l" r="r" t="t"/>
              <a:pathLst>
                <a:path extrusionOk="0" h="22719" w="15674">
                  <a:moveTo>
                    <a:pt x="15586" y="0"/>
                  </a:moveTo>
                  <a:lnTo>
                    <a:pt x="15540" y="42"/>
                  </a:lnTo>
                  <a:lnTo>
                    <a:pt x="10550" y="16898"/>
                  </a:lnTo>
                  <a:lnTo>
                    <a:pt x="43" y="22589"/>
                  </a:lnTo>
                  <a:cubicBezTo>
                    <a:pt x="1" y="22631"/>
                    <a:pt x="1" y="22631"/>
                    <a:pt x="1" y="22677"/>
                  </a:cubicBezTo>
                  <a:cubicBezTo>
                    <a:pt x="1" y="22719"/>
                    <a:pt x="43" y="22719"/>
                    <a:pt x="43" y="22719"/>
                  </a:cubicBezTo>
                  <a:lnTo>
                    <a:pt x="89" y="22719"/>
                  </a:lnTo>
                  <a:lnTo>
                    <a:pt x="10637" y="16986"/>
                  </a:lnTo>
                  <a:lnTo>
                    <a:pt x="10683" y="16940"/>
                  </a:lnTo>
                  <a:lnTo>
                    <a:pt x="15628" y="88"/>
                  </a:lnTo>
                  <a:cubicBezTo>
                    <a:pt x="15673" y="42"/>
                    <a:pt x="15628" y="42"/>
                    <a:pt x="15586"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5271726" y="1894039"/>
              <a:ext cx="1763908" cy="1960195"/>
            </a:xfrm>
            <a:custGeom>
              <a:rect b="b" l="l" r="r" t="t"/>
              <a:pathLst>
                <a:path extrusionOk="0" h="22719" w="20444">
                  <a:moveTo>
                    <a:pt x="15586" y="0"/>
                  </a:moveTo>
                  <a:lnTo>
                    <a:pt x="15540" y="42"/>
                  </a:lnTo>
                  <a:lnTo>
                    <a:pt x="1" y="22631"/>
                  </a:lnTo>
                  <a:cubicBezTo>
                    <a:pt x="1" y="22631"/>
                    <a:pt x="1" y="22677"/>
                    <a:pt x="43" y="22719"/>
                  </a:cubicBezTo>
                  <a:cubicBezTo>
                    <a:pt x="89" y="22719"/>
                    <a:pt x="89" y="22719"/>
                    <a:pt x="89" y="22677"/>
                  </a:cubicBezTo>
                  <a:lnTo>
                    <a:pt x="15586" y="217"/>
                  </a:lnTo>
                  <a:lnTo>
                    <a:pt x="20356" y="16415"/>
                  </a:lnTo>
                  <a:cubicBezTo>
                    <a:pt x="20356" y="16460"/>
                    <a:pt x="20401" y="16460"/>
                    <a:pt x="20401" y="16460"/>
                  </a:cubicBezTo>
                  <a:cubicBezTo>
                    <a:pt x="20443" y="16460"/>
                    <a:pt x="20443" y="16415"/>
                    <a:pt x="20443" y="16373"/>
                  </a:cubicBezTo>
                  <a:lnTo>
                    <a:pt x="15628" y="42"/>
                  </a:lnTo>
                  <a:cubicBezTo>
                    <a:pt x="15628" y="42"/>
                    <a:pt x="15628" y="0"/>
                    <a:pt x="15586"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6181902" y="3302744"/>
              <a:ext cx="853741" cy="56859"/>
            </a:xfrm>
            <a:custGeom>
              <a:rect b="b" l="l" r="r" t="t"/>
              <a:pathLst>
                <a:path extrusionOk="0" h="659" w="9895">
                  <a:moveTo>
                    <a:pt x="9852" y="0"/>
                  </a:moveTo>
                  <a:lnTo>
                    <a:pt x="46" y="526"/>
                  </a:lnTo>
                  <a:cubicBezTo>
                    <a:pt x="46" y="526"/>
                    <a:pt x="1" y="571"/>
                    <a:pt x="1" y="613"/>
                  </a:cubicBezTo>
                  <a:cubicBezTo>
                    <a:pt x="1" y="659"/>
                    <a:pt x="46" y="659"/>
                    <a:pt x="46" y="659"/>
                  </a:cubicBezTo>
                  <a:lnTo>
                    <a:pt x="9852" y="133"/>
                  </a:lnTo>
                  <a:cubicBezTo>
                    <a:pt x="9894" y="133"/>
                    <a:pt x="9894" y="88"/>
                    <a:pt x="9894" y="46"/>
                  </a:cubicBezTo>
                  <a:cubicBezTo>
                    <a:pt x="9894" y="46"/>
                    <a:pt x="9894" y="0"/>
                    <a:pt x="9852"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9"/>
          <p:cNvSpPr/>
          <p:nvPr/>
        </p:nvSpPr>
        <p:spPr>
          <a:xfrm>
            <a:off x="4531436" y="2030018"/>
            <a:ext cx="86" cy="86"/>
          </a:xfrm>
          <a:custGeom>
            <a:rect b="b" l="l" r="r" t="t"/>
            <a:pathLst>
              <a:path extrusionOk="0" fill="none" h="1" w="1">
                <a:moveTo>
                  <a:pt x="1" y="0"/>
                </a:moveTo>
                <a:lnTo>
                  <a:pt x="1" y="0"/>
                </a:lnTo>
                <a:close/>
              </a:path>
            </a:pathLst>
          </a:custGeom>
          <a:gradFill>
            <a:gsLst>
              <a:gs pos="0">
                <a:schemeClr val="accent6"/>
              </a:gs>
              <a:gs pos="50000">
                <a:schemeClr val="accent5"/>
              </a:gs>
              <a:gs pos="100000">
                <a:schemeClr val="accent5"/>
              </a:gs>
            </a:gsLst>
            <a:lin ang="5400700" scaled="0"/>
          </a:gradFill>
          <a:ln cap="rnd" cmpd="sng" w="3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9"/>
          <p:cNvGrpSpPr/>
          <p:nvPr/>
        </p:nvGrpSpPr>
        <p:grpSpPr>
          <a:xfrm>
            <a:off x="-301661" y="-491472"/>
            <a:ext cx="1828690" cy="2507868"/>
            <a:chOff x="3968541" y="1157375"/>
            <a:chExt cx="1586441" cy="2175646"/>
          </a:xfrm>
        </p:grpSpPr>
        <p:sp>
          <p:nvSpPr>
            <p:cNvPr id="370" name="Google Shape;370;p29"/>
            <p:cNvSpPr/>
            <p:nvPr/>
          </p:nvSpPr>
          <p:spPr>
            <a:xfrm>
              <a:off x="5086567" y="1157375"/>
              <a:ext cx="468414" cy="1288160"/>
            </a:xfrm>
            <a:custGeom>
              <a:rect b="b" l="l" r="r" t="t"/>
              <a:pathLst>
                <a:path extrusionOk="0" h="14930" w="5429">
                  <a:moveTo>
                    <a:pt x="5341" y="0"/>
                  </a:moveTo>
                  <a:cubicBezTo>
                    <a:pt x="5341" y="0"/>
                    <a:pt x="5299" y="0"/>
                    <a:pt x="5299" y="46"/>
                  </a:cubicBezTo>
                  <a:lnTo>
                    <a:pt x="0" y="14842"/>
                  </a:lnTo>
                  <a:cubicBezTo>
                    <a:pt x="0" y="14884"/>
                    <a:pt x="0" y="14930"/>
                    <a:pt x="46" y="14930"/>
                  </a:cubicBezTo>
                  <a:lnTo>
                    <a:pt x="88" y="14930"/>
                  </a:lnTo>
                  <a:cubicBezTo>
                    <a:pt x="88" y="14930"/>
                    <a:pt x="133" y="14930"/>
                    <a:pt x="133" y="14884"/>
                  </a:cubicBezTo>
                  <a:lnTo>
                    <a:pt x="5386" y="88"/>
                  </a:lnTo>
                  <a:cubicBezTo>
                    <a:pt x="5428" y="46"/>
                    <a:pt x="5386" y="46"/>
                    <a:pt x="5341"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3968541" y="1158324"/>
              <a:ext cx="1586430" cy="2174687"/>
            </a:xfrm>
            <a:custGeom>
              <a:rect b="b" l="l" r="r" t="t"/>
              <a:pathLst>
                <a:path extrusionOk="0" h="25205" w="18387">
                  <a:moveTo>
                    <a:pt x="18316" y="0"/>
                  </a:moveTo>
                  <a:cubicBezTo>
                    <a:pt x="18300" y="0"/>
                    <a:pt x="18278" y="12"/>
                    <a:pt x="18257" y="35"/>
                  </a:cubicBezTo>
                  <a:lnTo>
                    <a:pt x="6479" y="10058"/>
                  </a:lnTo>
                  <a:lnTo>
                    <a:pt x="0" y="25163"/>
                  </a:lnTo>
                  <a:cubicBezTo>
                    <a:pt x="0" y="25163"/>
                    <a:pt x="0" y="25205"/>
                    <a:pt x="46" y="25205"/>
                  </a:cubicBezTo>
                  <a:lnTo>
                    <a:pt x="133" y="25205"/>
                  </a:lnTo>
                  <a:lnTo>
                    <a:pt x="6567" y="10103"/>
                  </a:lnTo>
                  <a:lnTo>
                    <a:pt x="18344" y="122"/>
                  </a:lnTo>
                  <a:cubicBezTo>
                    <a:pt x="18344" y="77"/>
                    <a:pt x="18386" y="35"/>
                    <a:pt x="18344" y="35"/>
                  </a:cubicBezTo>
                  <a:cubicBezTo>
                    <a:pt x="18344" y="12"/>
                    <a:pt x="18333" y="0"/>
                    <a:pt x="18316"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3968541" y="2435019"/>
              <a:ext cx="1129578" cy="898002"/>
            </a:xfrm>
            <a:custGeom>
              <a:rect b="b" l="l" r="r" t="t"/>
              <a:pathLst>
                <a:path extrusionOk="0" h="10408" w="13092">
                  <a:moveTo>
                    <a:pt x="13030" y="0"/>
                  </a:moveTo>
                  <a:cubicBezTo>
                    <a:pt x="13014" y="0"/>
                    <a:pt x="13004" y="11"/>
                    <a:pt x="13004" y="34"/>
                  </a:cubicBezTo>
                  <a:lnTo>
                    <a:pt x="46" y="10320"/>
                  </a:lnTo>
                  <a:cubicBezTo>
                    <a:pt x="0" y="10320"/>
                    <a:pt x="0" y="10366"/>
                    <a:pt x="0" y="10408"/>
                  </a:cubicBezTo>
                  <a:lnTo>
                    <a:pt x="88" y="10408"/>
                  </a:lnTo>
                  <a:lnTo>
                    <a:pt x="13046" y="122"/>
                  </a:lnTo>
                  <a:cubicBezTo>
                    <a:pt x="13091" y="76"/>
                    <a:pt x="13091" y="34"/>
                    <a:pt x="13091" y="34"/>
                  </a:cubicBezTo>
                  <a:cubicBezTo>
                    <a:pt x="13068" y="11"/>
                    <a:pt x="13047" y="0"/>
                    <a:pt x="13030"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9"/>
          <p:cNvGrpSpPr/>
          <p:nvPr/>
        </p:nvGrpSpPr>
        <p:grpSpPr>
          <a:xfrm>
            <a:off x="-901262" y="-704283"/>
            <a:ext cx="2120741" cy="2092289"/>
            <a:chOff x="2306600" y="1308452"/>
            <a:chExt cx="1348643" cy="1960540"/>
          </a:xfrm>
        </p:grpSpPr>
        <p:sp>
          <p:nvSpPr>
            <p:cNvPr id="374" name="Google Shape;374;p29"/>
            <p:cNvSpPr/>
            <p:nvPr/>
          </p:nvSpPr>
          <p:spPr>
            <a:xfrm>
              <a:off x="2306600" y="1308452"/>
              <a:ext cx="1348643" cy="1960540"/>
            </a:xfrm>
            <a:custGeom>
              <a:rect b="b" l="l" r="r" t="t"/>
              <a:pathLst>
                <a:path extrusionOk="0" h="22723" w="15631">
                  <a:moveTo>
                    <a:pt x="15585" y="0"/>
                  </a:moveTo>
                  <a:lnTo>
                    <a:pt x="15543" y="46"/>
                  </a:lnTo>
                  <a:lnTo>
                    <a:pt x="10552" y="16898"/>
                  </a:lnTo>
                  <a:lnTo>
                    <a:pt x="46" y="22589"/>
                  </a:lnTo>
                  <a:cubicBezTo>
                    <a:pt x="0" y="22635"/>
                    <a:pt x="0" y="22635"/>
                    <a:pt x="0" y="22677"/>
                  </a:cubicBezTo>
                  <a:cubicBezTo>
                    <a:pt x="0" y="22722"/>
                    <a:pt x="46" y="22722"/>
                    <a:pt x="46" y="22722"/>
                  </a:cubicBezTo>
                  <a:lnTo>
                    <a:pt x="88" y="22722"/>
                  </a:lnTo>
                  <a:lnTo>
                    <a:pt x="10640" y="16986"/>
                  </a:lnTo>
                  <a:cubicBezTo>
                    <a:pt x="10640" y="16986"/>
                    <a:pt x="10640" y="16944"/>
                    <a:pt x="10682" y="16944"/>
                  </a:cubicBezTo>
                  <a:lnTo>
                    <a:pt x="15630" y="88"/>
                  </a:lnTo>
                  <a:cubicBezTo>
                    <a:pt x="15630" y="46"/>
                    <a:pt x="15630" y="46"/>
                    <a:pt x="15585" y="0"/>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2306600" y="1309402"/>
              <a:ext cx="1348643" cy="1959591"/>
            </a:xfrm>
            <a:custGeom>
              <a:rect b="b" l="l" r="r" t="t"/>
              <a:pathLst>
                <a:path extrusionOk="0" h="22712" w="15631">
                  <a:moveTo>
                    <a:pt x="15569" y="1"/>
                  </a:moveTo>
                  <a:cubicBezTo>
                    <a:pt x="15553" y="1"/>
                    <a:pt x="15543" y="12"/>
                    <a:pt x="15543" y="35"/>
                  </a:cubicBezTo>
                  <a:lnTo>
                    <a:pt x="0" y="22624"/>
                  </a:lnTo>
                  <a:cubicBezTo>
                    <a:pt x="0" y="22624"/>
                    <a:pt x="0" y="22666"/>
                    <a:pt x="46" y="22711"/>
                  </a:cubicBezTo>
                  <a:cubicBezTo>
                    <a:pt x="88" y="22711"/>
                    <a:pt x="88" y="22711"/>
                    <a:pt x="88" y="22666"/>
                  </a:cubicBezTo>
                  <a:lnTo>
                    <a:pt x="15630" y="122"/>
                  </a:lnTo>
                  <a:lnTo>
                    <a:pt x="15630" y="35"/>
                  </a:lnTo>
                  <a:cubicBezTo>
                    <a:pt x="15608" y="12"/>
                    <a:pt x="15586" y="1"/>
                    <a:pt x="15569" y="1"/>
                  </a:cubicBezTo>
                  <a:close/>
                </a:path>
              </a:pathLst>
            </a:custGeom>
            <a:gradFill>
              <a:gsLst>
                <a:gs pos="0">
                  <a:schemeClr val="accent6"/>
                </a:gs>
                <a:gs pos="50000">
                  <a:schemeClr val="accent5"/>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9"/>
          <p:cNvGrpSpPr/>
          <p:nvPr/>
        </p:nvGrpSpPr>
        <p:grpSpPr>
          <a:xfrm rot="2219851">
            <a:off x="-2839799" y="2388023"/>
            <a:ext cx="3255529" cy="3463909"/>
            <a:chOff x="7558301" y="3163860"/>
            <a:chExt cx="3072638" cy="3269311"/>
          </a:xfrm>
        </p:grpSpPr>
        <p:sp>
          <p:nvSpPr>
            <p:cNvPr id="377" name="Google Shape;377;p29"/>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29"/>
          <p:cNvSpPr txBox="1"/>
          <p:nvPr>
            <p:ph idx="7" type="subTitle"/>
          </p:nvPr>
        </p:nvSpPr>
        <p:spPr>
          <a:xfrm>
            <a:off x="1489350" y="15877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1" name="Google Shape;381;p29"/>
          <p:cNvSpPr txBox="1"/>
          <p:nvPr>
            <p:ph idx="8" type="subTitle"/>
          </p:nvPr>
        </p:nvSpPr>
        <p:spPr>
          <a:xfrm>
            <a:off x="5910475" y="20445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29"/>
          <p:cNvSpPr txBox="1"/>
          <p:nvPr>
            <p:ph idx="9" type="subTitle"/>
          </p:nvPr>
        </p:nvSpPr>
        <p:spPr>
          <a:xfrm>
            <a:off x="4006650" y="15877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3" name="Google Shape;383;p29"/>
          <p:cNvSpPr txBox="1"/>
          <p:nvPr>
            <p:ph idx="13" type="subTitle"/>
          </p:nvPr>
        </p:nvSpPr>
        <p:spPr>
          <a:xfrm>
            <a:off x="875800" y="20445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4" name="Google Shape;384;p29"/>
          <p:cNvSpPr txBox="1"/>
          <p:nvPr>
            <p:ph idx="14" type="subTitle"/>
          </p:nvPr>
        </p:nvSpPr>
        <p:spPr>
          <a:xfrm>
            <a:off x="6523950" y="1587725"/>
            <a:ext cx="11307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5" name="Google Shape;385;p29"/>
          <p:cNvSpPr txBox="1"/>
          <p:nvPr>
            <p:ph idx="15" type="subTitle"/>
          </p:nvPr>
        </p:nvSpPr>
        <p:spPr>
          <a:xfrm>
            <a:off x="3393138" y="2044525"/>
            <a:ext cx="2357700" cy="59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386" name="Shape 386"/>
        <p:cNvGrpSpPr/>
        <p:nvPr/>
      </p:nvGrpSpPr>
      <p:grpSpPr>
        <a:xfrm>
          <a:off x="0" y="0"/>
          <a:ext cx="0" cy="0"/>
          <a:chOff x="0" y="0"/>
          <a:chExt cx="0" cy="0"/>
        </a:xfrm>
      </p:grpSpPr>
      <p:grpSp>
        <p:nvGrpSpPr>
          <p:cNvPr id="387" name="Google Shape;387;p30"/>
          <p:cNvGrpSpPr/>
          <p:nvPr/>
        </p:nvGrpSpPr>
        <p:grpSpPr>
          <a:xfrm>
            <a:off x="-3621963" y="-1003613"/>
            <a:ext cx="14748864" cy="9515698"/>
            <a:chOff x="-3621963" y="-1003613"/>
            <a:chExt cx="14748864" cy="9515698"/>
          </a:xfrm>
        </p:grpSpPr>
        <p:sp>
          <p:nvSpPr>
            <p:cNvPr id="388" name="Google Shape;388;p30"/>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3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95" name="Google Shape;395;p30"/>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6" name="Google Shape;396;p30"/>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7" name="Google Shape;397;p30"/>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8" name="Google Shape;398;p30"/>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9" name="Google Shape;399;p30"/>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0" name="Google Shape;400;p30"/>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1" name="Google Shape;401;p30"/>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2" name="Google Shape;402;p30"/>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4"/>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_1">
    <p:spTree>
      <p:nvGrpSpPr>
        <p:cNvPr id="403" name="Shape 403"/>
        <p:cNvGrpSpPr/>
        <p:nvPr/>
      </p:nvGrpSpPr>
      <p:grpSpPr>
        <a:xfrm>
          <a:off x="0" y="0"/>
          <a:ext cx="0" cy="0"/>
          <a:chOff x="0" y="0"/>
          <a:chExt cx="0" cy="0"/>
        </a:xfrm>
      </p:grpSpPr>
      <p:grpSp>
        <p:nvGrpSpPr>
          <p:cNvPr id="404" name="Google Shape;404;p31"/>
          <p:cNvGrpSpPr/>
          <p:nvPr/>
        </p:nvGrpSpPr>
        <p:grpSpPr>
          <a:xfrm flipH="1">
            <a:off x="-1183563" y="-1003613"/>
            <a:ext cx="14748864" cy="9515698"/>
            <a:chOff x="-3621963" y="-1003613"/>
            <a:chExt cx="14748864" cy="9515698"/>
          </a:xfrm>
        </p:grpSpPr>
        <p:sp>
          <p:nvSpPr>
            <p:cNvPr id="405" name="Google Shape;405;p31"/>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412" name="Google Shape;412;p31"/>
          <p:cNvSpPr txBox="1"/>
          <p:nvPr>
            <p:ph idx="1" type="subTitle"/>
          </p:nvPr>
        </p:nvSpPr>
        <p:spPr>
          <a:xfrm>
            <a:off x="116527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3" name="Google Shape;413;p31"/>
          <p:cNvSpPr txBox="1"/>
          <p:nvPr>
            <p:ph idx="2" type="subTitle"/>
          </p:nvPr>
        </p:nvSpPr>
        <p:spPr>
          <a:xfrm>
            <a:off x="1165275" y="1989126"/>
            <a:ext cx="2200200" cy="64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4" name="Google Shape;414;p31"/>
          <p:cNvSpPr txBox="1"/>
          <p:nvPr>
            <p:ph idx="3" type="subTitle"/>
          </p:nvPr>
        </p:nvSpPr>
        <p:spPr>
          <a:xfrm>
            <a:off x="116527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5" name="Google Shape;415;p31"/>
          <p:cNvSpPr txBox="1"/>
          <p:nvPr>
            <p:ph idx="4" type="subTitle"/>
          </p:nvPr>
        </p:nvSpPr>
        <p:spPr>
          <a:xfrm>
            <a:off x="1165275" y="3447375"/>
            <a:ext cx="2200200" cy="64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6" name="Google Shape;416;p31"/>
          <p:cNvSpPr txBox="1"/>
          <p:nvPr>
            <p:ph idx="5" type="subTitle"/>
          </p:nvPr>
        </p:nvSpPr>
        <p:spPr>
          <a:xfrm>
            <a:off x="577852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17" name="Google Shape;417;p31"/>
          <p:cNvSpPr txBox="1"/>
          <p:nvPr>
            <p:ph idx="6" type="subTitle"/>
          </p:nvPr>
        </p:nvSpPr>
        <p:spPr>
          <a:xfrm>
            <a:off x="5778525" y="1989126"/>
            <a:ext cx="2200200" cy="64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18" name="Google Shape;418;p31"/>
          <p:cNvSpPr txBox="1"/>
          <p:nvPr>
            <p:ph idx="7" type="subTitle"/>
          </p:nvPr>
        </p:nvSpPr>
        <p:spPr>
          <a:xfrm>
            <a:off x="577852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19" name="Google Shape;419;p31"/>
          <p:cNvSpPr txBox="1"/>
          <p:nvPr>
            <p:ph idx="8" type="subTitle"/>
          </p:nvPr>
        </p:nvSpPr>
        <p:spPr>
          <a:xfrm>
            <a:off x="5778525" y="3447375"/>
            <a:ext cx="2200200" cy="64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420" name="Shape 420"/>
        <p:cNvGrpSpPr/>
        <p:nvPr/>
      </p:nvGrpSpPr>
      <p:grpSpPr>
        <a:xfrm>
          <a:off x="0" y="0"/>
          <a:ext cx="0" cy="0"/>
          <a:chOff x="0" y="0"/>
          <a:chExt cx="0" cy="0"/>
        </a:xfrm>
      </p:grpSpPr>
      <p:sp>
        <p:nvSpPr>
          <p:cNvPr id="421" name="Google Shape;421;p32"/>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422" name="Google Shape;422;p32"/>
          <p:cNvGrpSpPr/>
          <p:nvPr/>
        </p:nvGrpSpPr>
        <p:grpSpPr>
          <a:xfrm flipH="1">
            <a:off x="-1967333" y="-2924127"/>
            <a:ext cx="5436706" cy="5991674"/>
            <a:chOff x="5129250" y="-2537327"/>
            <a:chExt cx="5436706" cy="5991674"/>
          </a:xfrm>
        </p:grpSpPr>
        <p:sp>
          <p:nvSpPr>
            <p:cNvPr id="423" name="Google Shape;423;p3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2"/>
          <p:cNvGrpSpPr/>
          <p:nvPr/>
        </p:nvGrpSpPr>
        <p:grpSpPr>
          <a:xfrm flipH="1">
            <a:off x="3951018" y="2219348"/>
            <a:ext cx="5773513" cy="5606870"/>
            <a:chOff x="-2896958" y="1534023"/>
            <a:chExt cx="5773513" cy="5606870"/>
          </a:xfrm>
        </p:grpSpPr>
        <p:sp>
          <p:nvSpPr>
            <p:cNvPr id="427" name="Google Shape;427;p3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32"/>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431" name="Shape 431"/>
        <p:cNvGrpSpPr/>
        <p:nvPr/>
      </p:nvGrpSpPr>
      <p:grpSpPr>
        <a:xfrm>
          <a:off x="0" y="0"/>
          <a:ext cx="0" cy="0"/>
          <a:chOff x="0" y="0"/>
          <a:chExt cx="0" cy="0"/>
        </a:xfrm>
      </p:grpSpPr>
      <p:sp>
        <p:nvSpPr>
          <p:cNvPr id="432" name="Google Shape;432;p33"/>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433" name="Google Shape;433;p33"/>
          <p:cNvGrpSpPr/>
          <p:nvPr/>
        </p:nvGrpSpPr>
        <p:grpSpPr>
          <a:xfrm>
            <a:off x="4912189" y="-2543127"/>
            <a:ext cx="5436706" cy="5991674"/>
            <a:chOff x="5129250" y="-2537327"/>
            <a:chExt cx="5436706" cy="5991674"/>
          </a:xfrm>
        </p:grpSpPr>
        <p:sp>
          <p:nvSpPr>
            <p:cNvPr id="434" name="Google Shape;434;p33"/>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3"/>
          <p:cNvGrpSpPr/>
          <p:nvPr/>
        </p:nvGrpSpPr>
        <p:grpSpPr>
          <a:xfrm>
            <a:off x="-1412384" y="2219348"/>
            <a:ext cx="5773513" cy="5606870"/>
            <a:chOff x="-2896958" y="1534023"/>
            <a:chExt cx="5773513" cy="5606870"/>
          </a:xfrm>
        </p:grpSpPr>
        <p:sp>
          <p:nvSpPr>
            <p:cNvPr id="438" name="Google Shape;438;p33"/>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33"/>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442" name="Shape 442"/>
        <p:cNvGrpSpPr/>
        <p:nvPr/>
      </p:nvGrpSpPr>
      <p:grpSpPr>
        <a:xfrm>
          <a:off x="0" y="0"/>
          <a:ext cx="0" cy="0"/>
          <a:chOff x="0" y="0"/>
          <a:chExt cx="0" cy="0"/>
        </a:xfrm>
      </p:grpSpPr>
      <p:sp>
        <p:nvSpPr>
          <p:cNvPr id="443" name="Google Shape;443;p34"/>
          <p:cNvSpPr txBox="1"/>
          <p:nvPr>
            <p:ph type="title"/>
          </p:nvPr>
        </p:nvSpPr>
        <p:spPr>
          <a:xfrm>
            <a:off x="2789969" y="2796725"/>
            <a:ext cx="35640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44" name="Google Shape;444;p34"/>
          <p:cNvSpPr txBox="1"/>
          <p:nvPr>
            <p:ph idx="1" type="subTitle"/>
          </p:nvPr>
        </p:nvSpPr>
        <p:spPr>
          <a:xfrm>
            <a:off x="2530950" y="3241774"/>
            <a:ext cx="4082100" cy="124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5" name="Google Shape;445;p34"/>
          <p:cNvSpPr/>
          <p:nvPr/>
        </p:nvSpPr>
        <p:spPr>
          <a:xfrm rot="-5400000">
            <a:off x="7796125" y="-698925"/>
            <a:ext cx="2288740" cy="2288683"/>
          </a:xfrm>
          <a:custGeom>
            <a:rect b="b" l="l" r="r" t="t"/>
            <a:pathLst>
              <a:path extrusionOk="0" h="40363" w="40364">
                <a:moveTo>
                  <a:pt x="20180" y="133"/>
                </a:moveTo>
                <a:lnTo>
                  <a:pt x="40230" y="20183"/>
                </a:lnTo>
                <a:lnTo>
                  <a:pt x="20180" y="40187"/>
                </a:lnTo>
                <a:lnTo>
                  <a:pt x="130" y="20183"/>
                </a:lnTo>
                <a:lnTo>
                  <a:pt x="20180" y="133"/>
                </a:lnTo>
                <a:close/>
                <a:moveTo>
                  <a:pt x="20138" y="0"/>
                </a:moveTo>
                <a:lnTo>
                  <a:pt x="43" y="20138"/>
                </a:lnTo>
                <a:cubicBezTo>
                  <a:pt x="1" y="20138"/>
                  <a:pt x="1" y="20183"/>
                  <a:pt x="43" y="20225"/>
                </a:cubicBezTo>
                <a:lnTo>
                  <a:pt x="20138" y="40321"/>
                </a:lnTo>
                <a:lnTo>
                  <a:pt x="20180" y="40363"/>
                </a:lnTo>
                <a:lnTo>
                  <a:pt x="20226" y="40321"/>
                </a:lnTo>
                <a:lnTo>
                  <a:pt x="40318" y="20225"/>
                </a:lnTo>
                <a:cubicBezTo>
                  <a:pt x="40363" y="20183"/>
                  <a:pt x="40363" y="20138"/>
                  <a:pt x="40318" y="20138"/>
                </a:cubicBezTo>
                <a:lnTo>
                  <a:pt x="20226" y="0"/>
                </a:ln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rot="-5400000">
            <a:off x="8384003" y="480221"/>
            <a:ext cx="2119936" cy="2118462"/>
          </a:xfrm>
          <a:custGeom>
            <a:rect b="b" l="l" r="r" t="t"/>
            <a:pathLst>
              <a:path extrusionOk="0" h="37361" w="37387">
                <a:moveTo>
                  <a:pt x="26267" y="150"/>
                </a:moveTo>
                <a:lnTo>
                  <a:pt x="37257" y="26241"/>
                </a:lnTo>
                <a:lnTo>
                  <a:pt x="11166" y="37231"/>
                </a:lnTo>
                <a:lnTo>
                  <a:pt x="134" y="11140"/>
                </a:lnTo>
                <a:lnTo>
                  <a:pt x="26267" y="150"/>
                </a:lnTo>
                <a:close/>
                <a:moveTo>
                  <a:pt x="26310" y="0"/>
                </a:moveTo>
                <a:cubicBezTo>
                  <a:pt x="26297" y="0"/>
                  <a:pt x="26282" y="5"/>
                  <a:pt x="26267" y="21"/>
                </a:cubicBezTo>
                <a:lnTo>
                  <a:pt x="46" y="11052"/>
                </a:lnTo>
                <a:cubicBezTo>
                  <a:pt x="46" y="11052"/>
                  <a:pt x="1" y="11094"/>
                  <a:pt x="1" y="11140"/>
                </a:cubicBezTo>
                <a:lnTo>
                  <a:pt x="11078" y="37360"/>
                </a:lnTo>
                <a:lnTo>
                  <a:pt x="11166" y="37360"/>
                </a:lnTo>
                <a:lnTo>
                  <a:pt x="37386" y="26329"/>
                </a:lnTo>
                <a:lnTo>
                  <a:pt x="37386" y="26241"/>
                </a:lnTo>
                <a:lnTo>
                  <a:pt x="26355" y="21"/>
                </a:lnTo>
                <a:cubicBezTo>
                  <a:pt x="26355" y="21"/>
                  <a:pt x="26336" y="0"/>
                  <a:pt x="26310"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rot="-7153052">
            <a:off x="6513755" y="-1004248"/>
            <a:ext cx="2152104" cy="2150754"/>
          </a:xfrm>
          <a:custGeom>
            <a:rect b="b" l="l" r="r" t="t"/>
            <a:pathLst>
              <a:path extrusionOk="0" h="37932" w="37955">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rot="-4522314">
            <a:off x="-168791" y="2991769"/>
            <a:ext cx="2288760" cy="2288703"/>
          </a:xfrm>
          <a:custGeom>
            <a:rect b="b" l="l" r="r" t="t"/>
            <a:pathLst>
              <a:path extrusionOk="0" h="40363" w="40364">
                <a:moveTo>
                  <a:pt x="20180" y="133"/>
                </a:moveTo>
                <a:lnTo>
                  <a:pt x="40230" y="20183"/>
                </a:lnTo>
                <a:lnTo>
                  <a:pt x="20180" y="40187"/>
                </a:lnTo>
                <a:lnTo>
                  <a:pt x="130" y="20183"/>
                </a:lnTo>
                <a:lnTo>
                  <a:pt x="20180" y="133"/>
                </a:lnTo>
                <a:close/>
                <a:moveTo>
                  <a:pt x="20138" y="0"/>
                </a:moveTo>
                <a:lnTo>
                  <a:pt x="43" y="20138"/>
                </a:lnTo>
                <a:cubicBezTo>
                  <a:pt x="1" y="20138"/>
                  <a:pt x="1" y="20183"/>
                  <a:pt x="43" y="20225"/>
                </a:cubicBezTo>
                <a:lnTo>
                  <a:pt x="20138" y="40321"/>
                </a:lnTo>
                <a:lnTo>
                  <a:pt x="20180" y="40363"/>
                </a:lnTo>
                <a:lnTo>
                  <a:pt x="20226" y="40321"/>
                </a:lnTo>
                <a:lnTo>
                  <a:pt x="40318" y="20225"/>
                </a:lnTo>
                <a:cubicBezTo>
                  <a:pt x="40363" y="20183"/>
                  <a:pt x="40363" y="20138"/>
                  <a:pt x="40318" y="20138"/>
                </a:cubicBezTo>
                <a:lnTo>
                  <a:pt x="20226" y="0"/>
                </a:ln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rot="-4522314">
            <a:off x="126496" y="4262597"/>
            <a:ext cx="2119955" cy="2118481"/>
          </a:xfrm>
          <a:custGeom>
            <a:rect b="b" l="l" r="r" t="t"/>
            <a:pathLst>
              <a:path extrusionOk="0" h="37361" w="37387">
                <a:moveTo>
                  <a:pt x="26267" y="150"/>
                </a:moveTo>
                <a:lnTo>
                  <a:pt x="37257" y="26241"/>
                </a:lnTo>
                <a:lnTo>
                  <a:pt x="11166" y="37231"/>
                </a:lnTo>
                <a:lnTo>
                  <a:pt x="134" y="11140"/>
                </a:lnTo>
                <a:lnTo>
                  <a:pt x="26267" y="150"/>
                </a:lnTo>
                <a:close/>
                <a:moveTo>
                  <a:pt x="26310" y="0"/>
                </a:moveTo>
                <a:cubicBezTo>
                  <a:pt x="26297" y="0"/>
                  <a:pt x="26282" y="5"/>
                  <a:pt x="26267" y="21"/>
                </a:cubicBezTo>
                <a:lnTo>
                  <a:pt x="46" y="11052"/>
                </a:lnTo>
                <a:cubicBezTo>
                  <a:pt x="46" y="11052"/>
                  <a:pt x="1" y="11094"/>
                  <a:pt x="1" y="11140"/>
                </a:cubicBezTo>
                <a:lnTo>
                  <a:pt x="11078" y="37360"/>
                </a:lnTo>
                <a:lnTo>
                  <a:pt x="11166" y="37360"/>
                </a:lnTo>
                <a:lnTo>
                  <a:pt x="37386" y="26329"/>
                </a:lnTo>
                <a:lnTo>
                  <a:pt x="37386" y="26241"/>
                </a:lnTo>
                <a:lnTo>
                  <a:pt x="26355" y="21"/>
                </a:lnTo>
                <a:cubicBezTo>
                  <a:pt x="26355" y="21"/>
                  <a:pt x="26336" y="0"/>
                  <a:pt x="26310"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rot="-6275333">
            <a:off x="-1312894" y="2357469"/>
            <a:ext cx="2152171" cy="2150751"/>
          </a:xfrm>
          <a:custGeom>
            <a:rect b="b" l="l" r="r" t="t"/>
            <a:pathLst>
              <a:path extrusionOk="0" h="37932" w="37955">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50000">
                <a:schemeClr val="accent4"/>
              </a:gs>
              <a:gs pos="100000">
                <a:schemeClr val="accent5"/>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451" name="Shape 451"/>
        <p:cNvGrpSpPr/>
        <p:nvPr/>
      </p:nvGrpSpPr>
      <p:grpSpPr>
        <a:xfrm>
          <a:off x="0" y="0"/>
          <a:ext cx="0" cy="0"/>
          <a:chOff x="0" y="0"/>
          <a:chExt cx="0" cy="0"/>
        </a:xfrm>
      </p:grpSpPr>
      <p:sp>
        <p:nvSpPr>
          <p:cNvPr id="452" name="Google Shape;452;p35"/>
          <p:cNvSpPr txBox="1"/>
          <p:nvPr>
            <p:ph idx="1" type="subTitle"/>
          </p:nvPr>
        </p:nvSpPr>
        <p:spPr>
          <a:xfrm>
            <a:off x="1607700" y="1098150"/>
            <a:ext cx="5928600" cy="13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3" name="Google Shape;453;p3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454" name="Shape 454"/>
        <p:cNvGrpSpPr/>
        <p:nvPr/>
      </p:nvGrpSpPr>
      <p:grpSpPr>
        <a:xfrm>
          <a:off x="0" y="0"/>
          <a:ext cx="0" cy="0"/>
          <a:chOff x="0" y="0"/>
          <a:chExt cx="0" cy="0"/>
        </a:xfrm>
      </p:grpSpPr>
      <p:sp>
        <p:nvSpPr>
          <p:cNvPr id="455" name="Google Shape;455;p36"/>
          <p:cNvSpPr txBox="1"/>
          <p:nvPr>
            <p:ph idx="1" type="subTitle"/>
          </p:nvPr>
        </p:nvSpPr>
        <p:spPr>
          <a:xfrm>
            <a:off x="5001575" y="3714075"/>
            <a:ext cx="3394800" cy="781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6" name="Google Shape;456;p36"/>
          <p:cNvSpPr txBox="1"/>
          <p:nvPr>
            <p:ph type="title"/>
          </p:nvPr>
        </p:nvSpPr>
        <p:spPr>
          <a:xfrm>
            <a:off x="6842325" y="3155425"/>
            <a:ext cx="1554000" cy="4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spTree>
      <p:nvGrpSpPr>
        <p:cNvPr id="457" name="Shape 457"/>
        <p:cNvGrpSpPr/>
        <p:nvPr/>
      </p:nvGrpSpPr>
      <p:grpSpPr>
        <a:xfrm>
          <a:off x="0" y="0"/>
          <a:ext cx="0" cy="0"/>
          <a:chOff x="0" y="0"/>
          <a:chExt cx="0" cy="0"/>
        </a:xfrm>
      </p:grpSpPr>
      <p:sp>
        <p:nvSpPr>
          <p:cNvPr id="458" name="Google Shape;458;p37"/>
          <p:cNvSpPr txBox="1"/>
          <p:nvPr>
            <p:ph idx="1" type="subTitle"/>
          </p:nvPr>
        </p:nvSpPr>
        <p:spPr>
          <a:xfrm>
            <a:off x="745825" y="1218200"/>
            <a:ext cx="3394800" cy="7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9" name="Google Shape;459;p37"/>
          <p:cNvSpPr txBox="1"/>
          <p:nvPr>
            <p:ph type="title"/>
          </p:nvPr>
        </p:nvSpPr>
        <p:spPr>
          <a:xfrm>
            <a:off x="745825" y="659550"/>
            <a:ext cx="15540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460" name="Google Shape;460;p37"/>
          <p:cNvGrpSpPr/>
          <p:nvPr/>
        </p:nvGrpSpPr>
        <p:grpSpPr>
          <a:xfrm>
            <a:off x="-1641089" y="2712152"/>
            <a:ext cx="4874000" cy="4733320"/>
            <a:chOff x="-2896958" y="1534023"/>
            <a:chExt cx="5773513" cy="5606870"/>
          </a:xfrm>
        </p:grpSpPr>
        <p:sp>
          <p:nvSpPr>
            <p:cNvPr id="461" name="Google Shape;461;p37"/>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37"/>
          <p:cNvGrpSpPr/>
          <p:nvPr/>
        </p:nvGrpSpPr>
        <p:grpSpPr>
          <a:xfrm>
            <a:off x="5812711" y="-2453448"/>
            <a:ext cx="4874000" cy="4733320"/>
            <a:chOff x="-2896958" y="1534023"/>
            <a:chExt cx="5773513" cy="5606870"/>
          </a:xfrm>
        </p:grpSpPr>
        <p:sp>
          <p:nvSpPr>
            <p:cNvPr id="465" name="Google Shape;465;p37"/>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
    <p:spTree>
      <p:nvGrpSpPr>
        <p:cNvPr id="468" name="Shape 468"/>
        <p:cNvGrpSpPr/>
        <p:nvPr/>
      </p:nvGrpSpPr>
      <p:grpSpPr>
        <a:xfrm>
          <a:off x="0" y="0"/>
          <a:ext cx="0" cy="0"/>
          <a:chOff x="0" y="0"/>
          <a:chExt cx="0" cy="0"/>
        </a:xfrm>
      </p:grpSpPr>
      <p:sp>
        <p:nvSpPr>
          <p:cNvPr id="469" name="Google Shape;469;p38"/>
          <p:cNvSpPr txBox="1"/>
          <p:nvPr>
            <p:ph idx="1" type="subTitle"/>
          </p:nvPr>
        </p:nvSpPr>
        <p:spPr>
          <a:xfrm>
            <a:off x="2456400" y="3724025"/>
            <a:ext cx="42312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0" name="Google Shape;470;p38"/>
          <p:cNvSpPr txBox="1"/>
          <p:nvPr>
            <p:ph type="title"/>
          </p:nvPr>
        </p:nvSpPr>
        <p:spPr>
          <a:xfrm>
            <a:off x="2874600" y="3241575"/>
            <a:ext cx="33948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471" name="Google Shape;471;p38"/>
          <p:cNvGrpSpPr/>
          <p:nvPr/>
        </p:nvGrpSpPr>
        <p:grpSpPr>
          <a:xfrm rot="-3565151">
            <a:off x="-3079285" y="530811"/>
            <a:ext cx="4874119" cy="4733435"/>
            <a:chOff x="-2896958" y="1534023"/>
            <a:chExt cx="5773513" cy="5606870"/>
          </a:xfrm>
        </p:grpSpPr>
        <p:sp>
          <p:nvSpPr>
            <p:cNvPr id="472" name="Google Shape;472;p3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38"/>
          <p:cNvGrpSpPr/>
          <p:nvPr/>
        </p:nvGrpSpPr>
        <p:grpSpPr>
          <a:xfrm rot="-3437330">
            <a:off x="6803343" y="205140"/>
            <a:ext cx="4873900" cy="4733223"/>
            <a:chOff x="-2896958" y="1534023"/>
            <a:chExt cx="5773513" cy="5606870"/>
          </a:xfrm>
        </p:grpSpPr>
        <p:sp>
          <p:nvSpPr>
            <p:cNvPr id="476" name="Google Shape;476;p3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_1_1">
    <p:spTree>
      <p:nvGrpSpPr>
        <p:cNvPr id="479" name="Shape 479"/>
        <p:cNvGrpSpPr/>
        <p:nvPr/>
      </p:nvGrpSpPr>
      <p:grpSpPr>
        <a:xfrm>
          <a:off x="0" y="0"/>
          <a:ext cx="0" cy="0"/>
          <a:chOff x="0" y="0"/>
          <a:chExt cx="0" cy="0"/>
        </a:xfrm>
      </p:grpSpPr>
      <p:sp>
        <p:nvSpPr>
          <p:cNvPr id="480" name="Google Shape;480;p39"/>
          <p:cNvSpPr txBox="1"/>
          <p:nvPr>
            <p:ph idx="1" type="subTitle"/>
          </p:nvPr>
        </p:nvSpPr>
        <p:spPr>
          <a:xfrm>
            <a:off x="4385325" y="2146075"/>
            <a:ext cx="3711000" cy="13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81" name="Google Shape;481;p39"/>
          <p:cNvSpPr txBox="1"/>
          <p:nvPr>
            <p:ph type="title"/>
          </p:nvPr>
        </p:nvSpPr>
        <p:spPr>
          <a:xfrm>
            <a:off x="4385325" y="1663625"/>
            <a:ext cx="33948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300"/>
              <a:buNone/>
              <a:defRPr sz="2800"/>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grpSp>
        <p:nvGrpSpPr>
          <p:cNvPr id="482" name="Google Shape;482;p39"/>
          <p:cNvGrpSpPr/>
          <p:nvPr/>
        </p:nvGrpSpPr>
        <p:grpSpPr>
          <a:xfrm rot="-7707251">
            <a:off x="5698445" y="-2223855"/>
            <a:ext cx="4874015" cy="4733335"/>
            <a:chOff x="-2896958" y="1534023"/>
            <a:chExt cx="5773513" cy="5606870"/>
          </a:xfrm>
        </p:grpSpPr>
        <p:sp>
          <p:nvSpPr>
            <p:cNvPr id="483" name="Google Shape;483;p39"/>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_1_1_1_1_1">
    <p:spTree>
      <p:nvGrpSpPr>
        <p:cNvPr id="486" name="Shape 486"/>
        <p:cNvGrpSpPr/>
        <p:nvPr/>
      </p:nvGrpSpPr>
      <p:grpSpPr>
        <a:xfrm>
          <a:off x="0" y="0"/>
          <a:ext cx="0" cy="0"/>
          <a:chOff x="0" y="0"/>
          <a:chExt cx="0" cy="0"/>
        </a:xfrm>
      </p:grpSpPr>
      <p:sp>
        <p:nvSpPr>
          <p:cNvPr id="487" name="Google Shape;487;p40"/>
          <p:cNvSpPr txBox="1"/>
          <p:nvPr>
            <p:ph idx="1" type="subTitle"/>
          </p:nvPr>
        </p:nvSpPr>
        <p:spPr>
          <a:xfrm>
            <a:off x="1965150" y="981400"/>
            <a:ext cx="5213700" cy="196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
        <p:nvSpPr>
          <p:cNvPr id="488" name="Google Shape;488;p40"/>
          <p:cNvSpPr txBox="1"/>
          <p:nvPr>
            <p:ph type="title"/>
          </p:nvPr>
        </p:nvSpPr>
        <p:spPr>
          <a:xfrm>
            <a:off x="2874600" y="498950"/>
            <a:ext cx="33948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2800"/>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grpSp>
        <p:nvGrpSpPr>
          <p:cNvPr id="489" name="Google Shape;489;p40"/>
          <p:cNvGrpSpPr/>
          <p:nvPr/>
        </p:nvGrpSpPr>
        <p:grpSpPr>
          <a:xfrm rot="-6632838">
            <a:off x="-2905562" y="-1413350"/>
            <a:ext cx="4463784" cy="4724373"/>
            <a:chOff x="-2410997" y="1534023"/>
            <a:chExt cx="5287552" cy="5596231"/>
          </a:xfrm>
        </p:grpSpPr>
        <p:sp>
          <p:nvSpPr>
            <p:cNvPr id="490" name="Google Shape;490;p40"/>
            <p:cNvSpPr/>
            <p:nvPr/>
          </p:nvSpPr>
          <p:spPr>
            <a:xfrm rot="1514338">
              <a:off x="-1789871" y="2901769"/>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4" name="Shape 44"/>
        <p:cNvGrpSpPr/>
        <p:nvPr/>
      </p:nvGrpSpPr>
      <p:grpSpPr>
        <a:xfrm>
          <a:off x="0" y="0"/>
          <a:ext cx="0" cy="0"/>
          <a:chOff x="0" y="0"/>
          <a:chExt cx="0" cy="0"/>
        </a:xfrm>
      </p:grpSpPr>
      <p:grpSp>
        <p:nvGrpSpPr>
          <p:cNvPr id="45" name="Google Shape;45;p5"/>
          <p:cNvGrpSpPr/>
          <p:nvPr/>
        </p:nvGrpSpPr>
        <p:grpSpPr>
          <a:xfrm flipH="1" rot="10800000">
            <a:off x="-3157403" y="-2327776"/>
            <a:ext cx="14457596" cy="9492188"/>
            <a:chOff x="-3157403" y="-2327776"/>
            <a:chExt cx="14457596" cy="9492188"/>
          </a:xfrm>
        </p:grpSpPr>
        <p:sp>
          <p:nvSpPr>
            <p:cNvPr id="46" name="Google Shape;46;p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5" name="Google Shape;55;p5"/>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93" name="Shape 493"/>
        <p:cNvGrpSpPr/>
        <p:nvPr/>
      </p:nvGrpSpPr>
      <p:grpSpPr>
        <a:xfrm>
          <a:off x="0" y="0"/>
          <a:ext cx="0" cy="0"/>
          <a:chOff x="0" y="0"/>
          <a:chExt cx="0" cy="0"/>
        </a:xfrm>
      </p:grpSpPr>
      <p:sp>
        <p:nvSpPr>
          <p:cNvPr id="494" name="Google Shape;494;p4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495" name="Google Shape;495;p41"/>
          <p:cNvGrpSpPr/>
          <p:nvPr/>
        </p:nvGrpSpPr>
        <p:grpSpPr>
          <a:xfrm>
            <a:off x="-3621963" y="-1003613"/>
            <a:ext cx="14748864" cy="9515698"/>
            <a:chOff x="-3621963" y="-1003613"/>
            <a:chExt cx="14748864" cy="9515698"/>
          </a:xfrm>
        </p:grpSpPr>
        <p:sp>
          <p:nvSpPr>
            <p:cNvPr id="496" name="Google Shape;496;p41"/>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02" name="Shape 502"/>
        <p:cNvGrpSpPr/>
        <p:nvPr/>
      </p:nvGrpSpPr>
      <p:grpSpPr>
        <a:xfrm>
          <a:off x="0" y="0"/>
          <a:ext cx="0" cy="0"/>
          <a:chOff x="0" y="0"/>
          <a:chExt cx="0" cy="0"/>
        </a:xfrm>
      </p:grpSpPr>
      <p:sp>
        <p:nvSpPr>
          <p:cNvPr id="503" name="Google Shape;503;p4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04" name="Google Shape;504;p42"/>
          <p:cNvSpPr/>
          <p:nvPr/>
        </p:nvSpPr>
        <p:spPr>
          <a:xfrm rot="3357871">
            <a:off x="-3829584" y="2257439"/>
            <a:ext cx="3844222" cy="403559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rot="-3158595">
            <a:off x="7973310" y="-406575"/>
            <a:ext cx="2215708" cy="238888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rot="-3158595">
            <a:off x="8306710" y="-777860"/>
            <a:ext cx="2160577" cy="261969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rot="-3158595">
            <a:off x="8037056" y="-1179600"/>
            <a:ext cx="2497544" cy="262187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rot="4788226">
            <a:off x="-3029774" y="1731160"/>
            <a:ext cx="3378653" cy="364272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rot="4788226">
            <a:off x="-3390981" y="2191496"/>
            <a:ext cx="3294586" cy="399467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510" name="Shape 510"/>
        <p:cNvGrpSpPr/>
        <p:nvPr/>
      </p:nvGrpSpPr>
      <p:grpSpPr>
        <a:xfrm>
          <a:off x="0" y="0"/>
          <a:ext cx="0" cy="0"/>
          <a:chOff x="0" y="0"/>
          <a:chExt cx="0" cy="0"/>
        </a:xfrm>
      </p:grpSpPr>
      <p:sp>
        <p:nvSpPr>
          <p:cNvPr id="511" name="Google Shape;511;p4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12" name="Google Shape;512;p43"/>
          <p:cNvSpPr/>
          <p:nvPr/>
        </p:nvSpPr>
        <p:spPr>
          <a:xfrm rot="-336564">
            <a:off x="-1876817" y="20646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rot="-336564">
            <a:off x="-1409577" y="22295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rot="-336564">
            <a:off x="-1773265" y="22462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rot="-6244945">
            <a:off x="6487877" y="-1533402"/>
            <a:ext cx="2408731" cy="259699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rot="-6244945">
            <a:off x="6740666" y="-2134147"/>
            <a:ext cx="2348797" cy="284791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rot="-6244945">
            <a:off x="6601778" y="-1959409"/>
            <a:ext cx="2715120" cy="285028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43"/>
          <p:cNvGrpSpPr/>
          <p:nvPr/>
        </p:nvGrpSpPr>
        <p:grpSpPr>
          <a:xfrm rot="2219984">
            <a:off x="7913359" y="3296805"/>
            <a:ext cx="3796561" cy="4039571"/>
            <a:chOff x="7558301" y="3163860"/>
            <a:chExt cx="3072638" cy="3269311"/>
          </a:xfrm>
        </p:grpSpPr>
        <p:sp>
          <p:nvSpPr>
            <p:cNvPr id="519" name="Google Shape;519;p4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522" name="Shape 522"/>
        <p:cNvGrpSpPr/>
        <p:nvPr/>
      </p:nvGrpSpPr>
      <p:grpSpPr>
        <a:xfrm>
          <a:off x="0" y="0"/>
          <a:ext cx="0" cy="0"/>
          <a:chOff x="0" y="0"/>
          <a:chExt cx="0" cy="0"/>
        </a:xfrm>
      </p:grpSpPr>
      <p:grpSp>
        <p:nvGrpSpPr>
          <p:cNvPr id="523" name="Google Shape;523;p44"/>
          <p:cNvGrpSpPr/>
          <p:nvPr/>
        </p:nvGrpSpPr>
        <p:grpSpPr>
          <a:xfrm>
            <a:off x="-2134953" y="-2232526"/>
            <a:ext cx="13005666" cy="9144743"/>
            <a:chOff x="-2134953" y="-2232526"/>
            <a:chExt cx="13005666" cy="9144743"/>
          </a:xfrm>
        </p:grpSpPr>
        <p:sp>
          <p:nvSpPr>
            <p:cNvPr id="524" name="Google Shape;524;p44"/>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44"/>
          <p:cNvSpPr txBox="1"/>
          <p:nvPr>
            <p:ph idx="1" type="subTitle"/>
          </p:nvPr>
        </p:nvSpPr>
        <p:spPr>
          <a:xfrm>
            <a:off x="625650" y="1087175"/>
            <a:ext cx="7689900" cy="3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Char char="●"/>
              <a:defRPr sz="1100"/>
            </a:lvl1pPr>
            <a:lvl2pPr lvl="1">
              <a:spcBef>
                <a:spcPts val="0"/>
              </a:spcBef>
              <a:spcAft>
                <a:spcPts val="0"/>
              </a:spcAft>
              <a:buClr>
                <a:srgbClr val="434343"/>
              </a:buClr>
              <a:buSzPts val="1200"/>
              <a:buFont typeface="Roboto Condensed Light"/>
              <a:buChar char="○"/>
              <a:defRPr/>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p:txBody>
      </p:sp>
      <p:sp>
        <p:nvSpPr>
          <p:cNvPr id="531" name="Google Shape;531;p4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_1">
    <p:spTree>
      <p:nvGrpSpPr>
        <p:cNvPr id="532" name="Shape 532"/>
        <p:cNvGrpSpPr/>
        <p:nvPr/>
      </p:nvGrpSpPr>
      <p:grpSpPr>
        <a:xfrm>
          <a:off x="0" y="0"/>
          <a:ext cx="0" cy="0"/>
          <a:chOff x="0" y="0"/>
          <a:chExt cx="0" cy="0"/>
        </a:xfrm>
      </p:grpSpPr>
      <p:grpSp>
        <p:nvGrpSpPr>
          <p:cNvPr id="533" name="Google Shape;533;p45"/>
          <p:cNvGrpSpPr/>
          <p:nvPr/>
        </p:nvGrpSpPr>
        <p:grpSpPr>
          <a:xfrm flipH="1">
            <a:off x="-2134953" y="-2232526"/>
            <a:ext cx="13005666" cy="9144743"/>
            <a:chOff x="-2134953" y="-2232526"/>
            <a:chExt cx="13005666" cy="9144743"/>
          </a:xfrm>
        </p:grpSpPr>
        <p:sp>
          <p:nvSpPr>
            <p:cNvPr id="534" name="Google Shape;534;p45"/>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5"/>
          <p:cNvSpPr txBox="1"/>
          <p:nvPr>
            <p:ph idx="1" type="subTitle"/>
          </p:nvPr>
        </p:nvSpPr>
        <p:spPr>
          <a:xfrm>
            <a:off x="625650" y="970900"/>
            <a:ext cx="4563300" cy="376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200"/>
              <a:buChar char="●"/>
              <a:defRPr sz="1200"/>
            </a:lvl1pPr>
            <a:lvl2pPr lvl="1" rtl="0">
              <a:spcBef>
                <a:spcPts val="0"/>
              </a:spcBef>
              <a:spcAft>
                <a:spcPts val="0"/>
              </a:spcAft>
              <a:buClr>
                <a:srgbClr val="434343"/>
              </a:buClr>
              <a:buSzPts val="1200"/>
              <a:buFont typeface="Roboto Condensed Light"/>
              <a:buChar char="○"/>
              <a:defRPr/>
            </a:lvl2pPr>
            <a:lvl3pPr lvl="2" rtl="0">
              <a:spcBef>
                <a:spcPts val="0"/>
              </a:spcBef>
              <a:spcAft>
                <a:spcPts val="0"/>
              </a:spcAft>
              <a:buClr>
                <a:srgbClr val="434343"/>
              </a:buClr>
              <a:buSzPts val="1200"/>
              <a:buFont typeface="Roboto Condensed Light"/>
              <a:buChar char="■"/>
              <a:defRPr/>
            </a:lvl3pPr>
            <a:lvl4pPr lvl="3" rtl="0">
              <a:spcBef>
                <a:spcPts val="0"/>
              </a:spcBef>
              <a:spcAft>
                <a:spcPts val="0"/>
              </a:spcAft>
              <a:buClr>
                <a:srgbClr val="434343"/>
              </a:buClr>
              <a:buSzPts val="1200"/>
              <a:buFont typeface="Roboto Condensed Light"/>
              <a:buChar char="●"/>
              <a:defRPr/>
            </a:lvl4pPr>
            <a:lvl5pPr lvl="4" rtl="0">
              <a:spcBef>
                <a:spcPts val="0"/>
              </a:spcBef>
              <a:spcAft>
                <a:spcPts val="0"/>
              </a:spcAft>
              <a:buClr>
                <a:srgbClr val="434343"/>
              </a:buClr>
              <a:buSzPts val="1200"/>
              <a:buFont typeface="Roboto Condensed Light"/>
              <a:buChar char="○"/>
              <a:defRPr/>
            </a:lvl5pPr>
            <a:lvl6pPr lvl="5" rtl="0">
              <a:spcBef>
                <a:spcPts val="0"/>
              </a:spcBef>
              <a:spcAft>
                <a:spcPts val="0"/>
              </a:spcAft>
              <a:buClr>
                <a:srgbClr val="434343"/>
              </a:buClr>
              <a:buSzPts val="1200"/>
              <a:buFont typeface="Roboto Condensed Light"/>
              <a:buChar char="■"/>
              <a:defRPr/>
            </a:lvl6pPr>
            <a:lvl7pPr lvl="6" rtl="0">
              <a:spcBef>
                <a:spcPts val="0"/>
              </a:spcBef>
              <a:spcAft>
                <a:spcPts val="0"/>
              </a:spcAft>
              <a:buClr>
                <a:srgbClr val="434343"/>
              </a:buClr>
              <a:buSzPts val="1200"/>
              <a:buFont typeface="Roboto Condensed Light"/>
              <a:buChar char="●"/>
              <a:defRPr/>
            </a:lvl7pPr>
            <a:lvl8pPr lvl="7" rtl="0">
              <a:spcBef>
                <a:spcPts val="0"/>
              </a:spcBef>
              <a:spcAft>
                <a:spcPts val="0"/>
              </a:spcAft>
              <a:buClr>
                <a:srgbClr val="434343"/>
              </a:buClr>
              <a:buSzPts val="1200"/>
              <a:buFont typeface="Roboto Condensed Light"/>
              <a:buChar char="○"/>
              <a:defRPr/>
            </a:lvl8pPr>
            <a:lvl9pPr lvl="8" rtl="0">
              <a:spcBef>
                <a:spcPts val="0"/>
              </a:spcBef>
              <a:spcAft>
                <a:spcPts val="0"/>
              </a:spcAft>
              <a:buClr>
                <a:srgbClr val="434343"/>
              </a:buClr>
              <a:buSzPts val="1200"/>
              <a:buFont typeface="Roboto Condensed Light"/>
              <a:buChar char="■"/>
              <a:defRPr/>
            </a:lvl9pPr>
          </a:lstStyle>
          <a:p/>
        </p:txBody>
      </p:sp>
      <p:sp>
        <p:nvSpPr>
          <p:cNvPr id="541" name="Google Shape;541;p4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542" name="Shape 542"/>
        <p:cNvGrpSpPr/>
        <p:nvPr/>
      </p:nvGrpSpPr>
      <p:grpSpPr>
        <a:xfrm>
          <a:off x="0" y="0"/>
          <a:ext cx="0" cy="0"/>
          <a:chOff x="0" y="0"/>
          <a:chExt cx="0" cy="0"/>
        </a:xfrm>
      </p:grpSpPr>
      <p:grpSp>
        <p:nvGrpSpPr>
          <p:cNvPr id="543" name="Google Shape;543;p46"/>
          <p:cNvGrpSpPr/>
          <p:nvPr/>
        </p:nvGrpSpPr>
        <p:grpSpPr>
          <a:xfrm>
            <a:off x="-3075157" y="-3061151"/>
            <a:ext cx="15800562" cy="10202043"/>
            <a:chOff x="-3075157" y="-3061151"/>
            <a:chExt cx="15800562" cy="10202043"/>
          </a:xfrm>
        </p:grpSpPr>
        <p:sp>
          <p:nvSpPr>
            <p:cNvPr id="544" name="Google Shape;544;p46"/>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46"/>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1" name="Google Shape;551;p4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552" name="Shape 552"/>
        <p:cNvGrpSpPr/>
        <p:nvPr/>
      </p:nvGrpSpPr>
      <p:grpSpPr>
        <a:xfrm>
          <a:off x="0" y="0"/>
          <a:ext cx="0" cy="0"/>
          <a:chOff x="0" y="0"/>
          <a:chExt cx="0" cy="0"/>
        </a:xfrm>
      </p:grpSpPr>
      <p:grpSp>
        <p:nvGrpSpPr>
          <p:cNvPr id="553" name="Google Shape;553;p47"/>
          <p:cNvGrpSpPr/>
          <p:nvPr/>
        </p:nvGrpSpPr>
        <p:grpSpPr>
          <a:xfrm>
            <a:off x="-3100002" y="-1641977"/>
            <a:ext cx="15032909" cy="8840158"/>
            <a:chOff x="-3100002" y="-1641977"/>
            <a:chExt cx="15032909" cy="8840158"/>
          </a:xfrm>
        </p:grpSpPr>
        <p:sp>
          <p:nvSpPr>
            <p:cNvPr id="554" name="Google Shape;554;p47"/>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7"/>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7"/>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7"/>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7"/>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47"/>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1" name="Google Shape;561;p4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562" name="Shape 562"/>
        <p:cNvGrpSpPr/>
        <p:nvPr/>
      </p:nvGrpSpPr>
      <p:grpSpPr>
        <a:xfrm>
          <a:off x="0" y="0"/>
          <a:ext cx="0" cy="0"/>
          <a:chOff x="0" y="0"/>
          <a:chExt cx="0" cy="0"/>
        </a:xfrm>
      </p:grpSpPr>
      <p:sp>
        <p:nvSpPr>
          <p:cNvPr id="563" name="Google Shape;563;p48"/>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4" name="Google Shape;564;p48"/>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5" name="Google Shape;565;p48"/>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6" name="Google Shape;566;p48"/>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7" name="Google Shape;567;p48"/>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8" name="Google Shape;568;p48"/>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9" name="Google Shape;569;p48"/>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0" name="Google Shape;570;p48"/>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1" name="Google Shape;571;p48"/>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2" name="Google Shape;572;p48"/>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3" name="Google Shape;573;p48"/>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4" name="Google Shape;574;p48"/>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5" name="Google Shape;575;p48"/>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576" name="Google Shape;576;p48"/>
          <p:cNvGrpSpPr/>
          <p:nvPr/>
        </p:nvGrpSpPr>
        <p:grpSpPr>
          <a:xfrm>
            <a:off x="-1944548" y="-2078751"/>
            <a:ext cx="12510594" cy="8501586"/>
            <a:chOff x="-1944548" y="-2078751"/>
            <a:chExt cx="12510594" cy="8501586"/>
          </a:xfrm>
        </p:grpSpPr>
        <p:sp>
          <p:nvSpPr>
            <p:cNvPr id="577" name="Google Shape;577;p48"/>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6_1">
    <p:spTree>
      <p:nvGrpSpPr>
        <p:cNvPr id="583" name="Shape 583"/>
        <p:cNvGrpSpPr/>
        <p:nvPr/>
      </p:nvGrpSpPr>
      <p:grpSpPr>
        <a:xfrm>
          <a:off x="0" y="0"/>
          <a:ext cx="0" cy="0"/>
          <a:chOff x="0" y="0"/>
          <a:chExt cx="0" cy="0"/>
        </a:xfrm>
      </p:grpSpPr>
      <p:sp>
        <p:nvSpPr>
          <p:cNvPr id="584" name="Google Shape;584;p49"/>
          <p:cNvSpPr txBox="1"/>
          <p:nvPr>
            <p:ph idx="1" type="subTitle"/>
          </p:nvPr>
        </p:nvSpPr>
        <p:spPr>
          <a:xfrm>
            <a:off x="1277100" y="3473846"/>
            <a:ext cx="2349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5" name="Google Shape;585;p49"/>
          <p:cNvSpPr txBox="1"/>
          <p:nvPr>
            <p:ph idx="2" type="subTitle"/>
          </p:nvPr>
        </p:nvSpPr>
        <p:spPr>
          <a:xfrm>
            <a:off x="1277100" y="3667275"/>
            <a:ext cx="2349000" cy="63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6" name="Google Shape;586;p49"/>
          <p:cNvSpPr txBox="1"/>
          <p:nvPr>
            <p:ph idx="3" type="subTitle"/>
          </p:nvPr>
        </p:nvSpPr>
        <p:spPr>
          <a:xfrm>
            <a:off x="1277100" y="1437596"/>
            <a:ext cx="2349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7" name="Google Shape;587;p49"/>
          <p:cNvSpPr txBox="1"/>
          <p:nvPr>
            <p:ph idx="4" type="subTitle"/>
          </p:nvPr>
        </p:nvSpPr>
        <p:spPr>
          <a:xfrm>
            <a:off x="1277100" y="1631025"/>
            <a:ext cx="2349000" cy="63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8" name="Google Shape;588;p49"/>
          <p:cNvSpPr txBox="1"/>
          <p:nvPr>
            <p:ph idx="5" type="subTitle"/>
          </p:nvPr>
        </p:nvSpPr>
        <p:spPr>
          <a:xfrm>
            <a:off x="5517900" y="1437596"/>
            <a:ext cx="2349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9" name="Google Shape;589;p49"/>
          <p:cNvSpPr txBox="1"/>
          <p:nvPr>
            <p:ph idx="6" type="subTitle"/>
          </p:nvPr>
        </p:nvSpPr>
        <p:spPr>
          <a:xfrm>
            <a:off x="5517900" y="1631025"/>
            <a:ext cx="2349000" cy="6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0" name="Google Shape;590;p49"/>
          <p:cNvSpPr txBox="1"/>
          <p:nvPr>
            <p:ph idx="7" type="subTitle"/>
          </p:nvPr>
        </p:nvSpPr>
        <p:spPr>
          <a:xfrm>
            <a:off x="5517900" y="3473846"/>
            <a:ext cx="2349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1" name="Google Shape;591;p49"/>
          <p:cNvSpPr txBox="1"/>
          <p:nvPr>
            <p:ph idx="8" type="subTitle"/>
          </p:nvPr>
        </p:nvSpPr>
        <p:spPr>
          <a:xfrm>
            <a:off x="5517900" y="3667275"/>
            <a:ext cx="2349000" cy="6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2" name="Google Shape;592;p49"/>
          <p:cNvSpPr txBox="1"/>
          <p:nvPr>
            <p:ph idx="9" type="subTitle"/>
          </p:nvPr>
        </p:nvSpPr>
        <p:spPr>
          <a:xfrm>
            <a:off x="1277100" y="2455721"/>
            <a:ext cx="23490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49"/>
          <p:cNvSpPr txBox="1"/>
          <p:nvPr>
            <p:ph idx="13" type="subTitle"/>
          </p:nvPr>
        </p:nvSpPr>
        <p:spPr>
          <a:xfrm>
            <a:off x="1277100" y="2649150"/>
            <a:ext cx="2349000" cy="63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4" name="Google Shape;594;p49"/>
          <p:cNvSpPr txBox="1"/>
          <p:nvPr>
            <p:ph idx="14" type="subTitle"/>
          </p:nvPr>
        </p:nvSpPr>
        <p:spPr>
          <a:xfrm>
            <a:off x="5517900" y="2455721"/>
            <a:ext cx="23490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5" name="Google Shape;595;p49"/>
          <p:cNvSpPr txBox="1"/>
          <p:nvPr>
            <p:ph idx="15" type="subTitle"/>
          </p:nvPr>
        </p:nvSpPr>
        <p:spPr>
          <a:xfrm>
            <a:off x="5517900" y="2649150"/>
            <a:ext cx="2349000" cy="6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6" name="Google Shape;596;p4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97" name="Google Shape;597;p49"/>
          <p:cNvSpPr/>
          <p:nvPr/>
        </p:nvSpPr>
        <p:spPr>
          <a:xfrm flipH="1" rot="-1514522">
            <a:off x="-1358416" y="3444933"/>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p:nvPr/>
        </p:nvSpPr>
        <p:spPr>
          <a:xfrm flipH="1" rot="-1514455">
            <a:off x="8372613" y="-377734"/>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9"/>
          <p:cNvSpPr/>
          <p:nvPr/>
        </p:nvSpPr>
        <p:spPr>
          <a:xfrm flipH="1" rot="-1514455">
            <a:off x="7886249" y="-677748"/>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
          <p:cNvSpPr/>
          <p:nvPr/>
        </p:nvSpPr>
        <p:spPr>
          <a:xfrm flipH="1" rot="-1514455">
            <a:off x="7873646" y="-729738"/>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9"/>
          <p:cNvSpPr/>
          <p:nvPr/>
        </p:nvSpPr>
        <p:spPr>
          <a:xfrm flipH="1" rot="-1430168">
            <a:off x="-1303062" y="3821729"/>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flipH="1" rot="-1430168">
            <a:off x="-1517927" y="4004572"/>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603" name="Shape 603"/>
        <p:cNvGrpSpPr/>
        <p:nvPr/>
      </p:nvGrpSpPr>
      <p:grpSpPr>
        <a:xfrm>
          <a:off x="0" y="0"/>
          <a:ext cx="0" cy="0"/>
          <a:chOff x="0" y="0"/>
          <a:chExt cx="0" cy="0"/>
        </a:xfrm>
      </p:grpSpPr>
      <p:grpSp>
        <p:nvGrpSpPr>
          <p:cNvPr id="604" name="Google Shape;604;p50"/>
          <p:cNvGrpSpPr/>
          <p:nvPr/>
        </p:nvGrpSpPr>
        <p:grpSpPr>
          <a:xfrm>
            <a:off x="-585686" y="-1099379"/>
            <a:ext cx="10929760" cy="7352891"/>
            <a:chOff x="-585686" y="-1099379"/>
            <a:chExt cx="10929760" cy="7352891"/>
          </a:xfrm>
        </p:grpSpPr>
        <p:sp>
          <p:nvSpPr>
            <p:cNvPr id="605" name="Google Shape;605;p50"/>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50"/>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14" name="Google Shape;614;p50"/>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5" name="Google Shape;615;p50"/>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16" name="Google Shape;616;p50"/>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7" name="Google Shape;617;p50"/>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18" name="Google Shape;618;p50"/>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1">
  <p:cSld name="CUSTOM_8_1">
    <p:spTree>
      <p:nvGrpSpPr>
        <p:cNvPr id="619" name="Shape 619"/>
        <p:cNvGrpSpPr/>
        <p:nvPr/>
      </p:nvGrpSpPr>
      <p:grpSpPr>
        <a:xfrm>
          <a:off x="0" y="0"/>
          <a:ext cx="0" cy="0"/>
          <a:chOff x="0" y="0"/>
          <a:chExt cx="0" cy="0"/>
        </a:xfrm>
      </p:grpSpPr>
      <p:sp>
        <p:nvSpPr>
          <p:cNvPr id="620" name="Google Shape;620;p51"/>
          <p:cNvSpPr/>
          <p:nvPr/>
        </p:nvSpPr>
        <p:spPr>
          <a:xfrm rot="7338455">
            <a:off x="212758" y="3100709"/>
            <a:ext cx="2437865" cy="262840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1"/>
          <p:cNvSpPr/>
          <p:nvPr/>
        </p:nvSpPr>
        <p:spPr>
          <a:xfrm rot="7338455">
            <a:off x="-268221" y="3191407"/>
            <a:ext cx="2377206" cy="288235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
          <p:cNvSpPr/>
          <p:nvPr/>
        </p:nvSpPr>
        <p:spPr>
          <a:xfrm rot="7338455">
            <a:off x="-601735" y="3016119"/>
            <a:ext cx="2747959" cy="288475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1"/>
          <p:cNvSpPr/>
          <p:nvPr/>
        </p:nvSpPr>
        <p:spPr>
          <a:xfrm rot="8415755">
            <a:off x="7842589" y="-353790"/>
            <a:ext cx="2924024" cy="31525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1"/>
          <p:cNvSpPr/>
          <p:nvPr/>
        </p:nvSpPr>
        <p:spPr>
          <a:xfrm rot="8415755">
            <a:off x="7372879" y="-808611"/>
            <a:ext cx="2851269" cy="345715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1"/>
          <p:cNvSpPr/>
          <p:nvPr/>
        </p:nvSpPr>
        <p:spPr>
          <a:xfrm rot="8415755">
            <a:off x="6895501" y="-829027"/>
            <a:ext cx="3295958" cy="346003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1"/>
          <p:cNvSpPr txBox="1"/>
          <p:nvPr>
            <p:ph hasCustomPrompt="1" type="title"/>
          </p:nvPr>
        </p:nvSpPr>
        <p:spPr>
          <a:xfrm>
            <a:off x="1679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27" name="Google Shape;627;p51"/>
          <p:cNvSpPr txBox="1"/>
          <p:nvPr>
            <p:ph idx="1" type="subTitle"/>
          </p:nvPr>
        </p:nvSpPr>
        <p:spPr>
          <a:xfrm>
            <a:off x="1679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8" name="Google Shape;628;p51"/>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29" name="Google Shape;629;p51"/>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0" name="Google Shape;630;p51"/>
          <p:cNvSpPr txBox="1"/>
          <p:nvPr>
            <p:ph hasCustomPrompt="1" idx="4" type="title"/>
          </p:nvPr>
        </p:nvSpPr>
        <p:spPr>
          <a:xfrm>
            <a:off x="3965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31" name="Google Shape;631;p51"/>
          <p:cNvSpPr txBox="1"/>
          <p:nvPr>
            <p:ph idx="5" type="subTitle"/>
          </p:nvPr>
        </p:nvSpPr>
        <p:spPr>
          <a:xfrm>
            <a:off x="3965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2">
  <p:cSld name="CUSTOM_8_1_1">
    <p:spTree>
      <p:nvGrpSpPr>
        <p:cNvPr id="632" name="Shape 632"/>
        <p:cNvGrpSpPr/>
        <p:nvPr/>
      </p:nvGrpSpPr>
      <p:grpSpPr>
        <a:xfrm>
          <a:off x="0" y="0"/>
          <a:ext cx="0" cy="0"/>
          <a:chOff x="0" y="0"/>
          <a:chExt cx="0" cy="0"/>
        </a:xfrm>
      </p:grpSpPr>
      <p:sp>
        <p:nvSpPr>
          <p:cNvPr id="633" name="Google Shape;633;p52"/>
          <p:cNvSpPr/>
          <p:nvPr/>
        </p:nvSpPr>
        <p:spPr>
          <a:xfrm rot="7338455">
            <a:off x="-1416017" y="349134"/>
            <a:ext cx="2437865" cy="262840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2"/>
          <p:cNvSpPr/>
          <p:nvPr/>
        </p:nvSpPr>
        <p:spPr>
          <a:xfrm rot="7338455">
            <a:off x="-1896996" y="439832"/>
            <a:ext cx="2377206" cy="288235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2"/>
          <p:cNvSpPr/>
          <p:nvPr/>
        </p:nvSpPr>
        <p:spPr>
          <a:xfrm rot="7338455">
            <a:off x="-2230510" y="264544"/>
            <a:ext cx="2747959" cy="288475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2"/>
          <p:cNvSpPr/>
          <p:nvPr/>
        </p:nvSpPr>
        <p:spPr>
          <a:xfrm rot="5154175">
            <a:off x="7555643" y="-1944467"/>
            <a:ext cx="2924003"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2"/>
          <p:cNvSpPr/>
          <p:nvPr/>
        </p:nvSpPr>
        <p:spPr>
          <a:xfrm rot="5154175">
            <a:off x="7051267" y="-1861749"/>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2"/>
          <p:cNvSpPr/>
          <p:nvPr/>
        </p:nvSpPr>
        <p:spPr>
          <a:xfrm rot="5154175">
            <a:off x="6664896" y="-1666984"/>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2"/>
          <p:cNvSpPr txBox="1"/>
          <p:nvPr>
            <p:ph hasCustomPrompt="1" type="title"/>
          </p:nvPr>
        </p:nvSpPr>
        <p:spPr>
          <a:xfrm>
            <a:off x="586525" y="2934334"/>
            <a:ext cx="2525700" cy="8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40" name="Google Shape;640;p52"/>
          <p:cNvSpPr txBox="1"/>
          <p:nvPr>
            <p:ph idx="1" type="subTitle"/>
          </p:nvPr>
        </p:nvSpPr>
        <p:spPr>
          <a:xfrm>
            <a:off x="586615" y="3884475"/>
            <a:ext cx="25257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1" name="Google Shape;641;p52"/>
          <p:cNvSpPr txBox="1"/>
          <p:nvPr>
            <p:ph hasCustomPrompt="1" idx="2" type="title"/>
          </p:nvPr>
        </p:nvSpPr>
        <p:spPr>
          <a:xfrm>
            <a:off x="3309056" y="2924725"/>
            <a:ext cx="2525700" cy="8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42" name="Google Shape;642;p52"/>
          <p:cNvSpPr txBox="1"/>
          <p:nvPr>
            <p:ph idx="3" type="subTitle"/>
          </p:nvPr>
        </p:nvSpPr>
        <p:spPr>
          <a:xfrm>
            <a:off x="3309146" y="3872725"/>
            <a:ext cx="25257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3" name="Google Shape;643;p52"/>
          <p:cNvSpPr txBox="1"/>
          <p:nvPr>
            <p:ph hasCustomPrompt="1" idx="4" type="title"/>
          </p:nvPr>
        </p:nvSpPr>
        <p:spPr>
          <a:xfrm>
            <a:off x="6031679" y="2924725"/>
            <a:ext cx="2525700" cy="8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44" name="Google Shape;644;p52"/>
          <p:cNvSpPr txBox="1"/>
          <p:nvPr>
            <p:ph idx="5" type="subTitle"/>
          </p:nvPr>
        </p:nvSpPr>
        <p:spPr>
          <a:xfrm>
            <a:off x="6031768" y="3872725"/>
            <a:ext cx="25257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645" name="Shape 645"/>
        <p:cNvGrpSpPr/>
        <p:nvPr/>
      </p:nvGrpSpPr>
      <p:grpSpPr>
        <a:xfrm>
          <a:off x="0" y="0"/>
          <a:ext cx="0" cy="0"/>
          <a:chOff x="0" y="0"/>
          <a:chExt cx="0" cy="0"/>
        </a:xfrm>
      </p:grpSpPr>
      <p:grpSp>
        <p:nvGrpSpPr>
          <p:cNvPr id="646" name="Google Shape;646;p53"/>
          <p:cNvGrpSpPr/>
          <p:nvPr/>
        </p:nvGrpSpPr>
        <p:grpSpPr>
          <a:xfrm>
            <a:off x="-2896958" y="-2624952"/>
            <a:ext cx="13462914" cy="10123374"/>
            <a:chOff x="-2896958" y="-2624952"/>
            <a:chExt cx="13462914" cy="10123374"/>
          </a:xfrm>
        </p:grpSpPr>
        <p:grpSp>
          <p:nvGrpSpPr>
            <p:cNvPr id="647" name="Google Shape;647;p53"/>
            <p:cNvGrpSpPr/>
            <p:nvPr/>
          </p:nvGrpSpPr>
          <p:grpSpPr>
            <a:xfrm>
              <a:off x="-2896958" y="-2624952"/>
              <a:ext cx="13462914" cy="10123374"/>
              <a:chOff x="-2896958" y="-2624952"/>
              <a:chExt cx="13462914" cy="10123374"/>
            </a:xfrm>
          </p:grpSpPr>
          <p:sp>
            <p:nvSpPr>
              <p:cNvPr id="648" name="Google Shape;648;p53"/>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3"/>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3"/>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3"/>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53"/>
            <p:cNvGrpSpPr/>
            <p:nvPr/>
          </p:nvGrpSpPr>
          <p:grpSpPr>
            <a:xfrm rot="5400000">
              <a:off x="1874510" y="-229218"/>
              <a:ext cx="5394990" cy="4302857"/>
              <a:chOff x="404670" y="406050"/>
              <a:chExt cx="8334605" cy="4331445"/>
            </a:xfrm>
          </p:grpSpPr>
          <p:sp>
            <p:nvSpPr>
              <p:cNvPr id="655" name="Google Shape;655;p53"/>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3"/>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7" name="Google Shape;657;p53"/>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8" name="Google Shape;658;p53"/>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9" name="Google Shape;659;p53"/>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660" name="Google Shape;660;p53"/>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_2">
    <p:spTree>
      <p:nvGrpSpPr>
        <p:cNvPr id="661" name="Shape 661"/>
        <p:cNvGrpSpPr/>
        <p:nvPr/>
      </p:nvGrpSpPr>
      <p:grpSpPr>
        <a:xfrm>
          <a:off x="0" y="0"/>
          <a:ext cx="0" cy="0"/>
          <a:chOff x="0" y="0"/>
          <a:chExt cx="0" cy="0"/>
        </a:xfrm>
      </p:grpSpPr>
      <p:grpSp>
        <p:nvGrpSpPr>
          <p:cNvPr id="662" name="Google Shape;662;p54"/>
          <p:cNvGrpSpPr/>
          <p:nvPr/>
        </p:nvGrpSpPr>
        <p:grpSpPr>
          <a:xfrm>
            <a:off x="-3157403" y="-2327776"/>
            <a:ext cx="14457596" cy="9492188"/>
            <a:chOff x="-3157403" y="-2327776"/>
            <a:chExt cx="14457596" cy="9492188"/>
          </a:xfrm>
        </p:grpSpPr>
        <p:sp>
          <p:nvSpPr>
            <p:cNvPr id="663" name="Google Shape;663;p54"/>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4"/>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4"/>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4"/>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669" name="Shape 669"/>
        <p:cNvGrpSpPr/>
        <p:nvPr/>
      </p:nvGrpSpPr>
      <p:grpSpPr>
        <a:xfrm>
          <a:off x="0" y="0"/>
          <a:ext cx="0" cy="0"/>
          <a:chOff x="0" y="0"/>
          <a:chExt cx="0" cy="0"/>
        </a:xfrm>
      </p:grpSpPr>
      <p:grpSp>
        <p:nvGrpSpPr>
          <p:cNvPr id="670" name="Google Shape;670;p55"/>
          <p:cNvGrpSpPr/>
          <p:nvPr/>
        </p:nvGrpSpPr>
        <p:grpSpPr>
          <a:xfrm>
            <a:off x="-3157403" y="-2327776"/>
            <a:ext cx="14457596" cy="9492188"/>
            <a:chOff x="-3157403" y="-2327776"/>
            <a:chExt cx="14457596" cy="9492188"/>
          </a:xfrm>
        </p:grpSpPr>
        <p:sp>
          <p:nvSpPr>
            <p:cNvPr id="671" name="Google Shape;671;p5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677" name="Shape 677"/>
        <p:cNvGrpSpPr/>
        <p:nvPr/>
      </p:nvGrpSpPr>
      <p:grpSpPr>
        <a:xfrm>
          <a:off x="0" y="0"/>
          <a:ext cx="0" cy="0"/>
          <a:chOff x="0" y="0"/>
          <a:chExt cx="0" cy="0"/>
        </a:xfrm>
      </p:grpSpPr>
      <p:sp>
        <p:nvSpPr>
          <p:cNvPr id="678" name="Google Shape;678;p56"/>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56"/>
          <p:cNvGrpSpPr/>
          <p:nvPr/>
        </p:nvGrpSpPr>
        <p:grpSpPr>
          <a:xfrm>
            <a:off x="6905483" y="3227563"/>
            <a:ext cx="4423513" cy="4265955"/>
            <a:chOff x="6905483" y="3227563"/>
            <a:chExt cx="4423513" cy="4265955"/>
          </a:xfrm>
        </p:grpSpPr>
        <p:sp>
          <p:nvSpPr>
            <p:cNvPr id="680" name="Google Shape;680;p56"/>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6"/>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6"/>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56"/>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6"/>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1_1_1">
    <p:spTree>
      <p:nvGrpSpPr>
        <p:cNvPr id="685" name="Shape 685"/>
        <p:cNvGrpSpPr/>
        <p:nvPr/>
      </p:nvGrpSpPr>
      <p:grpSpPr>
        <a:xfrm>
          <a:off x="0" y="0"/>
          <a:ext cx="0" cy="0"/>
          <a:chOff x="0" y="0"/>
          <a:chExt cx="0" cy="0"/>
        </a:xfrm>
      </p:grpSpPr>
      <p:sp>
        <p:nvSpPr>
          <p:cNvPr id="686" name="Google Shape;686;p57"/>
          <p:cNvSpPr/>
          <p:nvPr/>
        </p:nvSpPr>
        <p:spPr>
          <a:xfrm flipH="1" rot="-1514360">
            <a:off x="-1567182" y="550943"/>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57"/>
          <p:cNvGrpSpPr/>
          <p:nvPr/>
        </p:nvGrpSpPr>
        <p:grpSpPr>
          <a:xfrm>
            <a:off x="7164933" y="-378712"/>
            <a:ext cx="4423513" cy="4265955"/>
            <a:chOff x="6905483" y="3227563"/>
            <a:chExt cx="4423513" cy="4265955"/>
          </a:xfrm>
        </p:grpSpPr>
        <p:sp>
          <p:nvSpPr>
            <p:cNvPr id="688" name="Google Shape;688;p57"/>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7"/>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7"/>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57"/>
          <p:cNvSpPr/>
          <p:nvPr/>
        </p:nvSpPr>
        <p:spPr>
          <a:xfrm flipH="1" rot="-1430259">
            <a:off x="-1500761" y="1000757"/>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7"/>
          <p:cNvSpPr/>
          <p:nvPr/>
        </p:nvSpPr>
        <p:spPr>
          <a:xfrm flipH="1" rot="-1430259">
            <a:off x="-1757264" y="1219029"/>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7"/>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8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8"/>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txBox="1"/>
          <p:nvPr>
            <p:ph type="title"/>
          </p:nvPr>
        </p:nvSpPr>
        <p:spPr>
          <a:xfrm>
            <a:off x="1996950" y="702925"/>
            <a:ext cx="5150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8"/>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Solar Radiation</a:t>
            </a:r>
            <a:endParaRPr sz="4500"/>
          </a:p>
          <a:p>
            <a:pPr indent="0" lvl="0" marL="0" rtl="0" algn="ctr">
              <a:spcBef>
                <a:spcPts val="0"/>
              </a:spcBef>
              <a:spcAft>
                <a:spcPts val="0"/>
              </a:spcAft>
              <a:buNone/>
            </a:pPr>
            <a:r>
              <a:rPr lang="en" sz="4500"/>
              <a:t>Prediction</a:t>
            </a:r>
            <a:endParaRPr sz="4300"/>
          </a:p>
        </p:txBody>
      </p:sp>
      <p:sp>
        <p:nvSpPr>
          <p:cNvPr id="698" name="Google Shape;698;p58"/>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By Chinmaya M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7"/>
          <p:cNvSpPr txBox="1"/>
          <p:nvPr>
            <p:ph idx="1" type="body"/>
          </p:nvPr>
        </p:nvSpPr>
        <p:spPr>
          <a:xfrm>
            <a:off x="4609325" y="803200"/>
            <a:ext cx="4140900" cy="405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098"/>
              <a:t>The first  graph represents the mean temperature with respect to time. It displays a distinct trend where the temperature decreases initially, then suddenly rises to a high point, and finally decreases again. This pattern indicates a cyclical behavior in temperature over time, possibly corresponding to seasonal changes or other periodic influences.</a:t>
            </a:r>
            <a:endParaRPr sz="1098"/>
          </a:p>
          <a:p>
            <a:pPr indent="0" lvl="0" marL="0" rtl="0" algn="l">
              <a:spcBef>
                <a:spcPts val="0"/>
              </a:spcBef>
              <a:spcAft>
                <a:spcPts val="0"/>
              </a:spcAft>
              <a:buNone/>
            </a:pPr>
            <a:r>
              <a:t/>
            </a:r>
            <a:endParaRPr sz="1098"/>
          </a:p>
          <a:p>
            <a:pPr indent="0" lvl="0" marL="0" rtl="0" algn="l">
              <a:spcBef>
                <a:spcPts val="0"/>
              </a:spcBef>
              <a:spcAft>
                <a:spcPts val="0"/>
              </a:spcAft>
              <a:buNone/>
            </a:pPr>
            <a:r>
              <a:rPr lang="en" sz="1098"/>
              <a:t>The second graph shows the mean temperature with respect to each month, depicted by four bars. Each successive bar is shorter than the one before it, indicating a decreasing mean temperature as the months progress. This pattern suggests a seasonal variation, where temperatures are higher in earlier months and gradually decrease towards the later months.</a:t>
            </a:r>
            <a:endParaRPr sz="1098"/>
          </a:p>
          <a:p>
            <a:pPr indent="0" lvl="0" marL="0" rtl="0" algn="l">
              <a:spcBef>
                <a:spcPts val="0"/>
              </a:spcBef>
              <a:spcAft>
                <a:spcPts val="0"/>
              </a:spcAft>
              <a:buNone/>
            </a:pPr>
            <a:r>
              <a:t/>
            </a:r>
            <a:endParaRPr sz="1098"/>
          </a:p>
          <a:p>
            <a:pPr indent="0" lvl="0" marL="0" rtl="0" algn="l">
              <a:spcBef>
                <a:spcPts val="0"/>
              </a:spcBef>
              <a:spcAft>
                <a:spcPts val="0"/>
              </a:spcAft>
              <a:buNone/>
            </a:pPr>
            <a:r>
              <a:rPr lang="en" sz="1098"/>
              <a:t>The graphs provide valuable insights into the temporal and seasonal patterns of mean temperature. Understanding these temperature patterns is crucial for analyzing climate trends, planning solar energy utilization, and making informed decisions related to temperature-sensitive activities throughout the year.</a:t>
            </a:r>
            <a:endParaRPr sz="1098"/>
          </a:p>
        </p:txBody>
      </p:sp>
      <p:sp>
        <p:nvSpPr>
          <p:cNvPr id="775" name="Google Shape;775;p67"/>
          <p:cNvSpPr txBox="1"/>
          <p:nvPr>
            <p:ph type="title"/>
          </p:nvPr>
        </p:nvSpPr>
        <p:spPr>
          <a:xfrm>
            <a:off x="1770825" y="261475"/>
            <a:ext cx="60348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Mean Temperature by Hour and Month</a:t>
            </a:r>
            <a:endParaRPr sz="3000"/>
          </a:p>
          <a:p>
            <a:pPr indent="0" lvl="0" marL="0" rtl="0" algn="ctr">
              <a:spcBef>
                <a:spcPts val="0"/>
              </a:spcBef>
              <a:spcAft>
                <a:spcPts val="0"/>
              </a:spcAft>
              <a:buNone/>
            </a:pPr>
            <a:r>
              <a:t/>
            </a:r>
            <a:endParaRPr/>
          </a:p>
        </p:txBody>
      </p:sp>
      <p:pic>
        <p:nvPicPr>
          <p:cNvPr id="776" name="Google Shape;776;p67"/>
          <p:cNvPicPr preferRelativeResize="0"/>
          <p:nvPr/>
        </p:nvPicPr>
        <p:blipFill rotWithShape="1">
          <a:blip r:embed="rId3">
            <a:alphaModFix/>
          </a:blip>
          <a:srcRect b="68335" l="3479" r="47930" t="0"/>
          <a:stretch/>
        </p:blipFill>
        <p:spPr>
          <a:xfrm>
            <a:off x="108100" y="1063650"/>
            <a:ext cx="4236124" cy="1732050"/>
          </a:xfrm>
          <a:prstGeom prst="rect">
            <a:avLst/>
          </a:prstGeom>
          <a:noFill/>
          <a:ln>
            <a:noFill/>
          </a:ln>
        </p:spPr>
      </p:pic>
      <p:pic>
        <p:nvPicPr>
          <p:cNvPr id="777" name="Google Shape;777;p67"/>
          <p:cNvPicPr preferRelativeResize="0"/>
          <p:nvPr/>
        </p:nvPicPr>
        <p:blipFill rotWithShape="1">
          <a:blip r:embed="rId3">
            <a:alphaModFix/>
          </a:blip>
          <a:srcRect b="68247" l="54971" r="0" t="0"/>
          <a:stretch/>
        </p:blipFill>
        <p:spPr>
          <a:xfrm>
            <a:off x="108100" y="3081475"/>
            <a:ext cx="4236124" cy="166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8"/>
          <p:cNvSpPr txBox="1"/>
          <p:nvPr>
            <p:ph idx="1" type="body"/>
          </p:nvPr>
        </p:nvSpPr>
        <p:spPr>
          <a:xfrm>
            <a:off x="4624775" y="942150"/>
            <a:ext cx="4225800" cy="37170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The first graph represents the mean pressure with respect to time. It exhibits a repeating pattern of fluctuations, where the pressure decreases initially, then rises, and repeats this cycle. This cyclic behavior suggests the presence of periodic influences on atmospheric pressure over time, such as weather systems or other atmospheric phenomena.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graph illustrates the mean pressure with respect to each month, represented by four bars. The first three bars show a progressive increase in mean pressure, indicating higher pressure levels in those months compared to the previous ones. However, the fourth bar is the shortest, suggesting a drop in mean pressure for that particular month, possibly indicating a seasonal shift in atmospheric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graphs provide valuable insights into the temporal and seasonal variations of mean pressure, contributing to a better understanding of atmospheric dynamics and weather patterns. The cyclic trends observed in the first graph may help in predicting pressure fluctuations, while the patterns seen in the second graph can assist in identifying monthly pressure changes for climate-related analyses and forecasting purposes.</a:t>
            </a:r>
            <a:endParaRPr/>
          </a:p>
        </p:txBody>
      </p:sp>
      <p:sp>
        <p:nvSpPr>
          <p:cNvPr id="783" name="Google Shape;783;p68"/>
          <p:cNvSpPr txBox="1"/>
          <p:nvPr>
            <p:ph type="title"/>
          </p:nvPr>
        </p:nvSpPr>
        <p:spPr>
          <a:xfrm>
            <a:off x="2020150" y="392750"/>
            <a:ext cx="6089100" cy="43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Mean Pressure by Hour and Month</a:t>
            </a:r>
            <a:endParaRPr sz="3000"/>
          </a:p>
          <a:p>
            <a:pPr indent="0" lvl="0" marL="0" rtl="0" algn="ctr">
              <a:spcBef>
                <a:spcPts val="0"/>
              </a:spcBef>
              <a:spcAft>
                <a:spcPts val="0"/>
              </a:spcAft>
              <a:buNone/>
            </a:pPr>
            <a:r>
              <a:t/>
            </a:r>
            <a:endParaRPr/>
          </a:p>
        </p:txBody>
      </p:sp>
      <p:pic>
        <p:nvPicPr>
          <p:cNvPr id="784" name="Google Shape;784;p68"/>
          <p:cNvPicPr preferRelativeResize="0"/>
          <p:nvPr/>
        </p:nvPicPr>
        <p:blipFill rotWithShape="1">
          <a:blip r:embed="rId3">
            <a:alphaModFix/>
          </a:blip>
          <a:srcRect b="37159" l="2020" r="48462" t="31498"/>
          <a:stretch/>
        </p:blipFill>
        <p:spPr>
          <a:xfrm>
            <a:off x="224000" y="1127550"/>
            <a:ext cx="4064626" cy="1614101"/>
          </a:xfrm>
          <a:prstGeom prst="rect">
            <a:avLst/>
          </a:prstGeom>
          <a:noFill/>
          <a:ln>
            <a:noFill/>
          </a:ln>
        </p:spPr>
      </p:pic>
      <p:pic>
        <p:nvPicPr>
          <p:cNvPr id="785" name="Google Shape;785;p68"/>
          <p:cNvPicPr preferRelativeResize="0"/>
          <p:nvPr/>
        </p:nvPicPr>
        <p:blipFill rotWithShape="1">
          <a:blip r:embed="rId3">
            <a:alphaModFix/>
          </a:blip>
          <a:srcRect b="36187" l="54594" r="0" t="31771"/>
          <a:stretch/>
        </p:blipFill>
        <p:spPr>
          <a:xfrm>
            <a:off x="224000" y="3045050"/>
            <a:ext cx="4064626" cy="161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9"/>
          <p:cNvSpPr txBox="1"/>
          <p:nvPr>
            <p:ph idx="1" type="body"/>
          </p:nvPr>
        </p:nvSpPr>
        <p:spPr>
          <a:xfrm>
            <a:off x="4502500" y="855025"/>
            <a:ext cx="4178100" cy="384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The first graph illustrates the mean humidity with respect to time, displaying a 24-hour pattern. The bars show fluctuations in a somewhat random order until 8 o'clock, followed by equal levels of humidity from 8 to 11. From 12 onwards, there is a gradual increase in humidity until 17, after which it starts decreasing again. This cyclic pattern suggests varying moisture levels throughout the day, possibly influenced by daily weather changes and environmental factors.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graph represents the mean humidity with respect to each month, featuring four bars. The 9th, 10th, and 12th months exhibit similar mean humidity levels, indicating consistent humidity patterns during these months. However, the 11th month has a lower mean humidity compared to the others, suggesting a distinct humidity behavior during that specific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graphs offer insights into the diurnal and seasonal variations in mean humidity levels. The first graph's cyclic pattern may aid in understanding daily humidity fluctuations, while the second graph highlights variations in humidity for different months, helping to identify seasonal moisture trends. Understanding humidity patterns is essential for numerous applications, such as weather forecasting, agricultural planning, and managing indoor environments.</a:t>
            </a:r>
            <a:endParaRPr/>
          </a:p>
        </p:txBody>
      </p:sp>
      <p:sp>
        <p:nvSpPr>
          <p:cNvPr id="791" name="Google Shape;791;p69"/>
          <p:cNvSpPr txBox="1"/>
          <p:nvPr>
            <p:ph type="title"/>
          </p:nvPr>
        </p:nvSpPr>
        <p:spPr>
          <a:xfrm>
            <a:off x="1868975" y="423625"/>
            <a:ext cx="6050400" cy="43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Mean Humidity by Hour and Month</a:t>
            </a:r>
            <a:endParaRPr sz="3000"/>
          </a:p>
          <a:p>
            <a:pPr indent="0" lvl="0" marL="0" rtl="0" algn="ctr">
              <a:spcBef>
                <a:spcPts val="0"/>
              </a:spcBef>
              <a:spcAft>
                <a:spcPts val="0"/>
              </a:spcAft>
              <a:buNone/>
            </a:pPr>
            <a:r>
              <a:t/>
            </a:r>
            <a:endParaRPr/>
          </a:p>
        </p:txBody>
      </p:sp>
      <p:pic>
        <p:nvPicPr>
          <p:cNvPr id="792" name="Google Shape;792;p69"/>
          <p:cNvPicPr preferRelativeResize="0"/>
          <p:nvPr/>
        </p:nvPicPr>
        <p:blipFill rotWithShape="1">
          <a:blip r:embed="rId3">
            <a:alphaModFix/>
          </a:blip>
          <a:srcRect b="0" l="3619" r="47933" t="63125"/>
          <a:stretch/>
        </p:blipFill>
        <p:spPr>
          <a:xfrm>
            <a:off x="339800" y="855025"/>
            <a:ext cx="3735551" cy="1784000"/>
          </a:xfrm>
          <a:prstGeom prst="rect">
            <a:avLst/>
          </a:prstGeom>
          <a:noFill/>
          <a:ln>
            <a:noFill/>
          </a:ln>
        </p:spPr>
      </p:pic>
      <p:pic>
        <p:nvPicPr>
          <p:cNvPr id="793" name="Google Shape;793;p69"/>
          <p:cNvPicPr preferRelativeResize="0"/>
          <p:nvPr/>
        </p:nvPicPr>
        <p:blipFill rotWithShape="1">
          <a:blip r:embed="rId3">
            <a:alphaModFix/>
          </a:blip>
          <a:srcRect b="0" l="55015" r="0" t="62840"/>
          <a:stretch/>
        </p:blipFill>
        <p:spPr>
          <a:xfrm>
            <a:off x="339800" y="2916225"/>
            <a:ext cx="3735551" cy="178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0"/>
          <p:cNvSpPr txBox="1"/>
          <p:nvPr>
            <p:ph type="title"/>
          </p:nvPr>
        </p:nvSpPr>
        <p:spPr>
          <a:xfrm>
            <a:off x="1896575" y="36187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Feature Selection</a:t>
            </a:r>
            <a:endParaRPr sz="3200"/>
          </a:p>
        </p:txBody>
      </p:sp>
      <p:grpSp>
        <p:nvGrpSpPr>
          <p:cNvPr id="799" name="Google Shape;799;p70"/>
          <p:cNvGrpSpPr/>
          <p:nvPr/>
        </p:nvGrpSpPr>
        <p:grpSpPr>
          <a:xfrm rot="-2161654">
            <a:off x="-1060699" y="2146650"/>
            <a:ext cx="2175006" cy="2417040"/>
            <a:chOff x="3165750" y="3286275"/>
            <a:chExt cx="511100" cy="567975"/>
          </a:xfrm>
        </p:grpSpPr>
        <p:sp>
          <p:nvSpPr>
            <p:cNvPr id="800" name="Google Shape;800;p70"/>
            <p:cNvSpPr/>
            <p:nvPr/>
          </p:nvSpPr>
          <p:spPr>
            <a:xfrm>
              <a:off x="3165750" y="3286275"/>
              <a:ext cx="391850" cy="567975"/>
            </a:xfrm>
            <a:custGeom>
              <a:rect b="b" l="l" r="r" t="t"/>
              <a:pathLst>
                <a:path extrusionOk="0" h="22719" w="15674">
                  <a:moveTo>
                    <a:pt x="15586" y="0"/>
                  </a:moveTo>
                  <a:lnTo>
                    <a:pt x="15540" y="42"/>
                  </a:lnTo>
                  <a:lnTo>
                    <a:pt x="10550" y="16898"/>
                  </a:lnTo>
                  <a:lnTo>
                    <a:pt x="43" y="22589"/>
                  </a:lnTo>
                  <a:cubicBezTo>
                    <a:pt x="1" y="22631"/>
                    <a:pt x="1" y="22631"/>
                    <a:pt x="1" y="22677"/>
                  </a:cubicBezTo>
                  <a:cubicBezTo>
                    <a:pt x="1" y="22719"/>
                    <a:pt x="43" y="22719"/>
                    <a:pt x="43" y="22719"/>
                  </a:cubicBezTo>
                  <a:lnTo>
                    <a:pt x="89" y="22719"/>
                  </a:lnTo>
                  <a:lnTo>
                    <a:pt x="10637" y="16986"/>
                  </a:lnTo>
                  <a:lnTo>
                    <a:pt x="10683" y="16940"/>
                  </a:lnTo>
                  <a:lnTo>
                    <a:pt x="15628" y="88"/>
                  </a:lnTo>
                  <a:cubicBezTo>
                    <a:pt x="15673" y="42"/>
                    <a:pt x="15628" y="42"/>
                    <a:pt x="15586"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0"/>
            <p:cNvSpPr/>
            <p:nvPr/>
          </p:nvSpPr>
          <p:spPr>
            <a:xfrm>
              <a:off x="3165750" y="3286275"/>
              <a:ext cx="511100" cy="567975"/>
            </a:xfrm>
            <a:custGeom>
              <a:rect b="b" l="l" r="r" t="t"/>
              <a:pathLst>
                <a:path extrusionOk="0" h="22719" w="20444">
                  <a:moveTo>
                    <a:pt x="15586" y="0"/>
                  </a:moveTo>
                  <a:lnTo>
                    <a:pt x="15540" y="42"/>
                  </a:lnTo>
                  <a:lnTo>
                    <a:pt x="1" y="22631"/>
                  </a:lnTo>
                  <a:cubicBezTo>
                    <a:pt x="1" y="22631"/>
                    <a:pt x="1" y="22677"/>
                    <a:pt x="43" y="22719"/>
                  </a:cubicBezTo>
                  <a:cubicBezTo>
                    <a:pt x="89" y="22719"/>
                    <a:pt x="89" y="22719"/>
                    <a:pt x="89" y="22677"/>
                  </a:cubicBezTo>
                  <a:lnTo>
                    <a:pt x="15586" y="217"/>
                  </a:lnTo>
                  <a:lnTo>
                    <a:pt x="20356" y="16415"/>
                  </a:lnTo>
                  <a:cubicBezTo>
                    <a:pt x="20356" y="16460"/>
                    <a:pt x="20401" y="16460"/>
                    <a:pt x="20401" y="16460"/>
                  </a:cubicBezTo>
                  <a:cubicBezTo>
                    <a:pt x="20443" y="16460"/>
                    <a:pt x="20443" y="16415"/>
                    <a:pt x="20443" y="16373"/>
                  </a:cubicBezTo>
                  <a:lnTo>
                    <a:pt x="15628" y="42"/>
                  </a:lnTo>
                  <a:cubicBezTo>
                    <a:pt x="15628" y="42"/>
                    <a:pt x="15628" y="0"/>
                    <a:pt x="15586"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0"/>
            <p:cNvSpPr/>
            <p:nvPr/>
          </p:nvSpPr>
          <p:spPr>
            <a:xfrm>
              <a:off x="3675775" y="3695575"/>
              <a:ext cx="25" cy="25"/>
            </a:xfrm>
            <a:custGeom>
              <a:rect b="b" l="l" r="r" t="t"/>
              <a:pathLst>
                <a:path extrusionOk="0" fill="none" h="1" w="1">
                  <a:moveTo>
                    <a:pt x="0" y="1"/>
                  </a:moveTo>
                  <a:lnTo>
                    <a:pt x="0" y="1"/>
                  </a:lnTo>
                  <a:close/>
                </a:path>
              </a:pathLst>
            </a:custGeom>
            <a:gradFill>
              <a:gsLst>
                <a:gs pos="0">
                  <a:schemeClr val="accent6"/>
                </a:gs>
                <a:gs pos="100000">
                  <a:schemeClr val="accent4"/>
                </a:gs>
              </a:gsLst>
              <a:lin ang="5400700" scaled="0"/>
            </a:gradFill>
            <a:ln cap="rnd" cmpd="sng" w="3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0"/>
            <p:cNvSpPr/>
            <p:nvPr/>
          </p:nvSpPr>
          <p:spPr>
            <a:xfrm>
              <a:off x="3429475" y="3694450"/>
              <a:ext cx="247375" cy="16475"/>
            </a:xfrm>
            <a:custGeom>
              <a:rect b="b" l="l" r="r" t="t"/>
              <a:pathLst>
                <a:path extrusionOk="0" h="659" w="9895">
                  <a:moveTo>
                    <a:pt x="9852" y="0"/>
                  </a:moveTo>
                  <a:lnTo>
                    <a:pt x="46" y="526"/>
                  </a:lnTo>
                  <a:cubicBezTo>
                    <a:pt x="46" y="526"/>
                    <a:pt x="1" y="571"/>
                    <a:pt x="1" y="613"/>
                  </a:cubicBezTo>
                  <a:cubicBezTo>
                    <a:pt x="1" y="659"/>
                    <a:pt x="46" y="659"/>
                    <a:pt x="46" y="659"/>
                  </a:cubicBezTo>
                  <a:lnTo>
                    <a:pt x="9852" y="133"/>
                  </a:lnTo>
                  <a:cubicBezTo>
                    <a:pt x="9894" y="133"/>
                    <a:pt x="9894" y="88"/>
                    <a:pt x="9894" y="46"/>
                  </a:cubicBezTo>
                  <a:cubicBezTo>
                    <a:pt x="9894" y="46"/>
                    <a:pt x="9894" y="0"/>
                    <a:pt x="9852"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70"/>
          <p:cNvGrpSpPr/>
          <p:nvPr/>
        </p:nvGrpSpPr>
        <p:grpSpPr>
          <a:xfrm>
            <a:off x="-918577" y="2231261"/>
            <a:ext cx="2326059" cy="2309596"/>
            <a:chOff x="1586450" y="2207175"/>
            <a:chExt cx="621675" cy="617275"/>
          </a:xfrm>
        </p:grpSpPr>
        <p:sp>
          <p:nvSpPr>
            <p:cNvPr id="805" name="Google Shape;805;p70"/>
            <p:cNvSpPr/>
            <p:nvPr/>
          </p:nvSpPr>
          <p:spPr>
            <a:xfrm>
              <a:off x="2043925" y="2361450"/>
              <a:ext cx="164200" cy="379825"/>
            </a:xfrm>
            <a:custGeom>
              <a:rect b="b" l="l" r="r" t="t"/>
              <a:pathLst>
                <a:path extrusionOk="0" h="15193" w="6568">
                  <a:moveTo>
                    <a:pt x="6525" y="0"/>
                  </a:moveTo>
                  <a:cubicBezTo>
                    <a:pt x="6525" y="0"/>
                    <a:pt x="6480" y="0"/>
                    <a:pt x="6480" y="46"/>
                  </a:cubicBezTo>
                  <a:lnTo>
                    <a:pt x="0" y="15147"/>
                  </a:lnTo>
                  <a:cubicBezTo>
                    <a:pt x="0" y="15147"/>
                    <a:pt x="0" y="15192"/>
                    <a:pt x="46" y="15192"/>
                  </a:cubicBezTo>
                  <a:lnTo>
                    <a:pt x="134" y="15192"/>
                  </a:lnTo>
                  <a:lnTo>
                    <a:pt x="6567" y="88"/>
                  </a:lnTo>
                  <a:cubicBezTo>
                    <a:pt x="6567" y="46"/>
                    <a:pt x="6567" y="46"/>
                    <a:pt x="6525"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0"/>
            <p:cNvSpPr/>
            <p:nvPr/>
          </p:nvSpPr>
          <p:spPr>
            <a:xfrm>
              <a:off x="1586450" y="2207175"/>
              <a:ext cx="621675" cy="617275"/>
            </a:xfrm>
            <a:custGeom>
              <a:rect b="b" l="l" r="r" t="t"/>
              <a:pathLst>
                <a:path extrusionOk="0" h="24691" w="24867">
                  <a:moveTo>
                    <a:pt x="6480" y="0"/>
                  </a:moveTo>
                  <a:lnTo>
                    <a:pt x="1" y="9193"/>
                  </a:lnTo>
                  <a:lnTo>
                    <a:pt x="1" y="9235"/>
                  </a:lnTo>
                  <a:lnTo>
                    <a:pt x="7793" y="24645"/>
                  </a:lnTo>
                  <a:cubicBezTo>
                    <a:pt x="7793" y="24690"/>
                    <a:pt x="7793" y="24690"/>
                    <a:pt x="7838" y="24690"/>
                  </a:cubicBezTo>
                  <a:lnTo>
                    <a:pt x="18387" y="21363"/>
                  </a:lnTo>
                  <a:cubicBezTo>
                    <a:pt x="18433" y="21363"/>
                    <a:pt x="18433" y="21318"/>
                    <a:pt x="18433" y="21318"/>
                  </a:cubicBezTo>
                  <a:cubicBezTo>
                    <a:pt x="18433" y="21276"/>
                    <a:pt x="18387" y="21276"/>
                    <a:pt x="18345" y="21276"/>
                  </a:cubicBezTo>
                  <a:lnTo>
                    <a:pt x="7838" y="24557"/>
                  </a:lnTo>
                  <a:lnTo>
                    <a:pt x="134" y="9193"/>
                  </a:lnTo>
                  <a:lnTo>
                    <a:pt x="6567" y="130"/>
                  </a:lnTo>
                  <a:lnTo>
                    <a:pt x="24779" y="6304"/>
                  </a:lnTo>
                  <a:cubicBezTo>
                    <a:pt x="24824" y="6304"/>
                    <a:pt x="24866" y="6304"/>
                    <a:pt x="24866" y="6259"/>
                  </a:cubicBezTo>
                  <a:cubicBezTo>
                    <a:pt x="24866" y="6217"/>
                    <a:pt x="24866" y="6171"/>
                    <a:pt x="24824" y="6171"/>
                  </a:cubicBezTo>
                  <a:lnTo>
                    <a:pt x="6567" y="0"/>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70"/>
          <p:cNvGrpSpPr/>
          <p:nvPr/>
        </p:nvGrpSpPr>
        <p:grpSpPr>
          <a:xfrm rot="3034007">
            <a:off x="7696446" y="-583388"/>
            <a:ext cx="2174985" cy="2417016"/>
            <a:chOff x="3165750" y="3286275"/>
            <a:chExt cx="511100" cy="567975"/>
          </a:xfrm>
        </p:grpSpPr>
        <p:sp>
          <p:nvSpPr>
            <p:cNvPr id="808" name="Google Shape;808;p70"/>
            <p:cNvSpPr/>
            <p:nvPr/>
          </p:nvSpPr>
          <p:spPr>
            <a:xfrm>
              <a:off x="3165750" y="3286275"/>
              <a:ext cx="391850" cy="567975"/>
            </a:xfrm>
            <a:custGeom>
              <a:rect b="b" l="l" r="r" t="t"/>
              <a:pathLst>
                <a:path extrusionOk="0" h="22719" w="15674">
                  <a:moveTo>
                    <a:pt x="15586" y="0"/>
                  </a:moveTo>
                  <a:lnTo>
                    <a:pt x="15540" y="42"/>
                  </a:lnTo>
                  <a:lnTo>
                    <a:pt x="10550" y="16898"/>
                  </a:lnTo>
                  <a:lnTo>
                    <a:pt x="43" y="22589"/>
                  </a:lnTo>
                  <a:cubicBezTo>
                    <a:pt x="1" y="22631"/>
                    <a:pt x="1" y="22631"/>
                    <a:pt x="1" y="22677"/>
                  </a:cubicBezTo>
                  <a:cubicBezTo>
                    <a:pt x="1" y="22719"/>
                    <a:pt x="43" y="22719"/>
                    <a:pt x="43" y="22719"/>
                  </a:cubicBezTo>
                  <a:lnTo>
                    <a:pt x="89" y="22719"/>
                  </a:lnTo>
                  <a:lnTo>
                    <a:pt x="10637" y="16986"/>
                  </a:lnTo>
                  <a:lnTo>
                    <a:pt x="10683" y="16940"/>
                  </a:lnTo>
                  <a:lnTo>
                    <a:pt x="15628" y="88"/>
                  </a:lnTo>
                  <a:cubicBezTo>
                    <a:pt x="15673" y="42"/>
                    <a:pt x="15628" y="42"/>
                    <a:pt x="15586"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0"/>
            <p:cNvSpPr/>
            <p:nvPr/>
          </p:nvSpPr>
          <p:spPr>
            <a:xfrm>
              <a:off x="3165750" y="3286275"/>
              <a:ext cx="511100" cy="567975"/>
            </a:xfrm>
            <a:custGeom>
              <a:rect b="b" l="l" r="r" t="t"/>
              <a:pathLst>
                <a:path extrusionOk="0" h="22719" w="20444">
                  <a:moveTo>
                    <a:pt x="15586" y="0"/>
                  </a:moveTo>
                  <a:lnTo>
                    <a:pt x="15540" y="42"/>
                  </a:lnTo>
                  <a:lnTo>
                    <a:pt x="1" y="22631"/>
                  </a:lnTo>
                  <a:cubicBezTo>
                    <a:pt x="1" y="22631"/>
                    <a:pt x="1" y="22677"/>
                    <a:pt x="43" y="22719"/>
                  </a:cubicBezTo>
                  <a:cubicBezTo>
                    <a:pt x="89" y="22719"/>
                    <a:pt x="89" y="22719"/>
                    <a:pt x="89" y="22677"/>
                  </a:cubicBezTo>
                  <a:lnTo>
                    <a:pt x="15586" y="217"/>
                  </a:lnTo>
                  <a:lnTo>
                    <a:pt x="20356" y="16415"/>
                  </a:lnTo>
                  <a:cubicBezTo>
                    <a:pt x="20356" y="16460"/>
                    <a:pt x="20401" y="16460"/>
                    <a:pt x="20401" y="16460"/>
                  </a:cubicBezTo>
                  <a:cubicBezTo>
                    <a:pt x="20443" y="16460"/>
                    <a:pt x="20443" y="16415"/>
                    <a:pt x="20443" y="16373"/>
                  </a:cubicBezTo>
                  <a:lnTo>
                    <a:pt x="15628" y="42"/>
                  </a:lnTo>
                  <a:cubicBezTo>
                    <a:pt x="15628" y="42"/>
                    <a:pt x="15628" y="0"/>
                    <a:pt x="15586"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0"/>
            <p:cNvSpPr/>
            <p:nvPr/>
          </p:nvSpPr>
          <p:spPr>
            <a:xfrm>
              <a:off x="3675775" y="3695575"/>
              <a:ext cx="25" cy="25"/>
            </a:xfrm>
            <a:custGeom>
              <a:rect b="b" l="l" r="r" t="t"/>
              <a:pathLst>
                <a:path extrusionOk="0" fill="none" h="1" w="1">
                  <a:moveTo>
                    <a:pt x="0" y="1"/>
                  </a:moveTo>
                  <a:lnTo>
                    <a:pt x="0" y="1"/>
                  </a:lnTo>
                  <a:close/>
                </a:path>
              </a:pathLst>
            </a:custGeom>
            <a:gradFill>
              <a:gsLst>
                <a:gs pos="0">
                  <a:schemeClr val="accent6"/>
                </a:gs>
                <a:gs pos="100000">
                  <a:schemeClr val="accent4"/>
                </a:gs>
              </a:gsLst>
              <a:lin ang="5400700" scaled="0"/>
            </a:gradFill>
            <a:ln cap="rnd" cmpd="sng" w="3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0"/>
            <p:cNvSpPr/>
            <p:nvPr/>
          </p:nvSpPr>
          <p:spPr>
            <a:xfrm>
              <a:off x="3429475" y="3694450"/>
              <a:ext cx="247375" cy="16475"/>
            </a:xfrm>
            <a:custGeom>
              <a:rect b="b" l="l" r="r" t="t"/>
              <a:pathLst>
                <a:path extrusionOk="0" h="659" w="9895">
                  <a:moveTo>
                    <a:pt x="9852" y="0"/>
                  </a:moveTo>
                  <a:lnTo>
                    <a:pt x="46" y="526"/>
                  </a:lnTo>
                  <a:cubicBezTo>
                    <a:pt x="46" y="526"/>
                    <a:pt x="1" y="571"/>
                    <a:pt x="1" y="613"/>
                  </a:cubicBezTo>
                  <a:cubicBezTo>
                    <a:pt x="1" y="659"/>
                    <a:pt x="46" y="659"/>
                    <a:pt x="46" y="659"/>
                  </a:cubicBezTo>
                  <a:lnTo>
                    <a:pt x="9852" y="133"/>
                  </a:lnTo>
                  <a:cubicBezTo>
                    <a:pt x="9894" y="133"/>
                    <a:pt x="9894" y="88"/>
                    <a:pt x="9894" y="46"/>
                  </a:cubicBezTo>
                  <a:cubicBezTo>
                    <a:pt x="9894" y="46"/>
                    <a:pt x="9894" y="0"/>
                    <a:pt x="9852"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70"/>
          <p:cNvGrpSpPr/>
          <p:nvPr/>
        </p:nvGrpSpPr>
        <p:grpSpPr>
          <a:xfrm rot="5195725">
            <a:off x="7602834" y="-310533"/>
            <a:ext cx="2326061" cy="2309598"/>
            <a:chOff x="1586450" y="2207175"/>
            <a:chExt cx="621675" cy="617275"/>
          </a:xfrm>
        </p:grpSpPr>
        <p:sp>
          <p:nvSpPr>
            <p:cNvPr id="813" name="Google Shape;813;p70"/>
            <p:cNvSpPr/>
            <p:nvPr/>
          </p:nvSpPr>
          <p:spPr>
            <a:xfrm>
              <a:off x="2043925" y="2361450"/>
              <a:ext cx="164200" cy="379825"/>
            </a:xfrm>
            <a:custGeom>
              <a:rect b="b" l="l" r="r" t="t"/>
              <a:pathLst>
                <a:path extrusionOk="0" h="15193" w="6568">
                  <a:moveTo>
                    <a:pt x="6525" y="0"/>
                  </a:moveTo>
                  <a:cubicBezTo>
                    <a:pt x="6525" y="0"/>
                    <a:pt x="6480" y="0"/>
                    <a:pt x="6480" y="46"/>
                  </a:cubicBezTo>
                  <a:lnTo>
                    <a:pt x="0" y="15147"/>
                  </a:lnTo>
                  <a:cubicBezTo>
                    <a:pt x="0" y="15147"/>
                    <a:pt x="0" y="15192"/>
                    <a:pt x="46" y="15192"/>
                  </a:cubicBezTo>
                  <a:lnTo>
                    <a:pt x="134" y="15192"/>
                  </a:lnTo>
                  <a:lnTo>
                    <a:pt x="6567" y="88"/>
                  </a:lnTo>
                  <a:cubicBezTo>
                    <a:pt x="6567" y="46"/>
                    <a:pt x="6567" y="46"/>
                    <a:pt x="6525" y="0"/>
                  </a:cubicBez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0"/>
            <p:cNvSpPr/>
            <p:nvPr/>
          </p:nvSpPr>
          <p:spPr>
            <a:xfrm>
              <a:off x="1586450" y="2207175"/>
              <a:ext cx="621675" cy="617275"/>
            </a:xfrm>
            <a:custGeom>
              <a:rect b="b" l="l" r="r" t="t"/>
              <a:pathLst>
                <a:path extrusionOk="0" h="24691" w="24867">
                  <a:moveTo>
                    <a:pt x="6480" y="0"/>
                  </a:moveTo>
                  <a:lnTo>
                    <a:pt x="1" y="9193"/>
                  </a:lnTo>
                  <a:lnTo>
                    <a:pt x="1" y="9235"/>
                  </a:lnTo>
                  <a:lnTo>
                    <a:pt x="7793" y="24645"/>
                  </a:lnTo>
                  <a:cubicBezTo>
                    <a:pt x="7793" y="24690"/>
                    <a:pt x="7793" y="24690"/>
                    <a:pt x="7838" y="24690"/>
                  </a:cubicBezTo>
                  <a:lnTo>
                    <a:pt x="18387" y="21363"/>
                  </a:lnTo>
                  <a:cubicBezTo>
                    <a:pt x="18433" y="21363"/>
                    <a:pt x="18433" y="21318"/>
                    <a:pt x="18433" y="21318"/>
                  </a:cubicBezTo>
                  <a:cubicBezTo>
                    <a:pt x="18433" y="21276"/>
                    <a:pt x="18387" y="21276"/>
                    <a:pt x="18345" y="21276"/>
                  </a:cubicBezTo>
                  <a:lnTo>
                    <a:pt x="7838" y="24557"/>
                  </a:lnTo>
                  <a:lnTo>
                    <a:pt x="134" y="9193"/>
                  </a:lnTo>
                  <a:lnTo>
                    <a:pt x="6567" y="130"/>
                  </a:lnTo>
                  <a:lnTo>
                    <a:pt x="24779" y="6304"/>
                  </a:lnTo>
                  <a:cubicBezTo>
                    <a:pt x="24824" y="6304"/>
                    <a:pt x="24866" y="6304"/>
                    <a:pt x="24866" y="6259"/>
                  </a:cubicBezTo>
                  <a:cubicBezTo>
                    <a:pt x="24866" y="6217"/>
                    <a:pt x="24866" y="6171"/>
                    <a:pt x="24824" y="6171"/>
                  </a:cubicBezTo>
                  <a:lnTo>
                    <a:pt x="6567" y="0"/>
                  </a:lnTo>
                  <a:close/>
                </a:path>
              </a:pathLst>
            </a:custGeom>
            <a:gradFill>
              <a:gsLst>
                <a:gs pos="0">
                  <a:schemeClr val="accent6"/>
                </a:gs>
                <a:gs pos="100000">
                  <a:schemeClr val="accent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70"/>
          <p:cNvSpPr txBox="1"/>
          <p:nvPr/>
        </p:nvSpPr>
        <p:spPr>
          <a:xfrm>
            <a:off x="1617125" y="1266600"/>
            <a:ext cx="6092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bel"/>
                <a:ea typeface="Abel"/>
                <a:cs typeface="Abel"/>
                <a:sym typeface="Abel"/>
              </a:rPr>
              <a:t>Improve Model Performance: Reducing irrelevant and redundant features helps in focusing on the most informative ones, leading to better model accuracy and generalization.</a:t>
            </a:r>
            <a:endParaRPr sz="1800">
              <a:solidFill>
                <a:schemeClr val="accent3"/>
              </a:solidFill>
              <a:latin typeface="Abel"/>
              <a:ea typeface="Abel"/>
              <a:cs typeface="Abel"/>
              <a:sym typeface="Abel"/>
            </a:endParaRPr>
          </a:p>
          <a:p>
            <a:pPr indent="0" lvl="0" marL="0" rtl="0" algn="l">
              <a:spcBef>
                <a:spcPts val="0"/>
              </a:spcBef>
              <a:spcAft>
                <a:spcPts val="0"/>
              </a:spcAft>
              <a:buNone/>
            </a:pPr>
            <a:r>
              <a:t/>
            </a:r>
            <a:endParaRPr sz="1800">
              <a:solidFill>
                <a:schemeClr val="accent3"/>
              </a:solidFill>
              <a:latin typeface="Abel"/>
              <a:ea typeface="Abel"/>
              <a:cs typeface="Abel"/>
              <a:sym typeface="Abel"/>
            </a:endParaRPr>
          </a:p>
          <a:p>
            <a:pPr indent="0" lvl="0" marL="0" rtl="0" algn="l">
              <a:spcBef>
                <a:spcPts val="0"/>
              </a:spcBef>
              <a:spcAft>
                <a:spcPts val="0"/>
              </a:spcAft>
              <a:buNone/>
            </a:pPr>
            <a:r>
              <a:rPr lang="en" sz="1800">
                <a:solidFill>
                  <a:schemeClr val="accent3"/>
                </a:solidFill>
                <a:latin typeface="Abel"/>
                <a:ea typeface="Abel"/>
                <a:cs typeface="Abel"/>
                <a:sym typeface="Abel"/>
              </a:rPr>
              <a:t>Reduce Complexity: Fewer features simplify the model, making it easier to interpret and less computationally intensive.</a:t>
            </a:r>
            <a:endParaRPr sz="1800">
              <a:solidFill>
                <a:schemeClr val="accent3"/>
              </a:solidFill>
              <a:latin typeface="Abel"/>
              <a:ea typeface="Abel"/>
              <a:cs typeface="Abel"/>
              <a:sym typeface="Abel"/>
            </a:endParaRPr>
          </a:p>
          <a:p>
            <a:pPr indent="0" lvl="0" marL="0" rtl="0" algn="l">
              <a:spcBef>
                <a:spcPts val="0"/>
              </a:spcBef>
              <a:spcAft>
                <a:spcPts val="0"/>
              </a:spcAft>
              <a:buNone/>
            </a:pPr>
            <a:r>
              <a:t/>
            </a:r>
            <a:endParaRPr sz="1800">
              <a:solidFill>
                <a:schemeClr val="accent3"/>
              </a:solidFill>
              <a:latin typeface="Abel"/>
              <a:ea typeface="Abel"/>
              <a:cs typeface="Abel"/>
              <a:sym typeface="Abel"/>
            </a:endParaRPr>
          </a:p>
          <a:p>
            <a:pPr indent="0" lvl="0" marL="0" rtl="0" algn="l">
              <a:spcBef>
                <a:spcPts val="0"/>
              </a:spcBef>
              <a:spcAft>
                <a:spcPts val="0"/>
              </a:spcAft>
              <a:buNone/>
            </a:pPr>
            <a:r>
              <a:rPr lang="en" sz="1800">
                <a:solidFill>
                  <a:schemeClr val="accent3"/>
                </a:solidFill>
                <a:latin typeface="Abel"/>
                <a:ea typeface="Abel"/>
                <a:cs typeface="Abel"/>
                <a:sym typeface="Abel"/>
              </a:rPr>
              <a:t>Overfitting Prevention: Selecting relevant features minimizes the risk of overfitting, improving the model's ability to generalize to new data.</a:t>
            </a:r>
            <a:endParaRPr sz="1800">
              <a:solidFill>
                <a:schemeClr val="accent3"/>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1"/>
          <p:cNvSpPr txBox="1"/>
          <p:nvPr>
            <p:ph idx="1" type="body"/>
          </p:nvPr>
        </p:nvSpPr>
        <p:spPr>
          <a:xfrm>
            <a:off x="579225" y="1505975"/>
            <a:ext cx="7808100" cy="318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Recursive Feature Elimination (RFE) is a powerful feature selection technique often used in conjunction with RandomForest, a popular ensemble learning algorithm. RFE aims to enhance the performance and efficiency of machine learning models by iteratively removing the least important features from the dataset. The process starts with training the RandomForest model on all available features and then ranking the features based on their importance scores. The least important feature is subsequently eliminated, and the model is retrained on the updated feature set. This recursive process continues until the desired number of features or a predefined performance criterion is achieved. By selecting the most informative features, RFE helps the RandomForest model focus on relevant factors, improving predictive accuracy and reducing overfitting. Additionally, RFE makes the model more interpretable and computationally efficient, making it a valuable technique for dimensionality reduction and model optimization in various machine learning applications.</a:t>
            </a:r>
            <a:endParaRPr/>
          </a:p>
        </p:txBody>
      </p:sp>
      <p:sp>
        <p:nvSpPr>
          <p:cNvPr id="821" name="Google Shape;821;p71"/>
          <p:cNvSpPr txBox="1"/>
          <p:nvPr>
            <p:ph type="title"/>
          </p:nvPr>
        </p:nvSpPr>
        <p:spPr>
          <a:xfrm>
            <a:off x="1996950" y="400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 Used for Feature Selection</a:t>
            </a:r>
            <a:endParaRPr/>
          </a:p>
        </p:txBody>
      </p:sp>
      <p:sp>
        <p:nvSpPr>
          <p:cNvPr id="822" name="Google Shape;822;p71"/>
          <p:cNvSpPr txBox="1"/>
          <p:nvPr/>
        </p:nvSpPr>
        <p:spPr>
          <a:xfrm>
            <a:off x="1235650" y="984225"/>
            <a:ext cx="444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6"/>
                </a:solidFill>
                <a:latin typeface="Abel"/>
                <a:ea typeface="Abel"/>
                <a:cs typeface="Abel"/>
                <a:sym typeface="Abel"/>
              </a:rPr>
              <a:t>Recursive Feature Elimination</a:t>
            </a:r>
            <a:endParaRPr sz="2400">
              <a:solidFill>
                <a:schemeClr val="accent6"/>
              </a:solidFill>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72"/>
          <p:cNvGrpSpPr/>
          <p:nvPr/>
        </p:nvGrpSpPr>
        <p:grpSpPr>
          <a:xfrm>
            <a:off x="4384390" y="2634162"/>
            <a:ext cx="4226432" cy="2108068"/>
            <a:chOff x="238125" y="1188750"/>
            <a:chExt cx="7140450" cy="3335550"/>
          </a:xfrm>
        </p:grpSpPr>
        <p:sp>
          <p:nvSpPr>
            <p:cNvPr id="828" name="Google Shape;828;p72"/>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2"/>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2"/>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2"/>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2"/>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72"/>
          <p:cNvSpPr txBox="1"/>
          <p:nvPr/>
        </p:nvSpPr>
        <p:spPr>
          <a:xfrm>
            <a:off x="2736700" y="278000"/>
            <a:ext cx="444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5"/>
                </a:solidFill>
                <a:latin typeface="Abel"/>
                <a:ea typeface="Abel"/>
                <a:cs typeface="Abel"/>
                <a:sym typeface="Abel"/>
              </a:rPr>
              <a:t>After applying RFE</a:t>
            </a:r>
            <a:endParaRPr sz="3000">
              <a:solidFill>
                <a:schemeClr val="accent5"/>
              </a:solidFill>
              <a:latin typeface="Abel"/>
              <a:ea typeface="Abel"/>
              <a:cs typeface="Abel"/>
              <a:sym typeface="Abel"/>
            </a:endParaRPr>
          </a:p>
        </p:txBody>
      </p:sp>
      <p:sp>
        <p:nvSpPr>
          <p:cNvPr id="834" name="Google Shape;834;p72"/>
          <p:cNvSpPr txBox="1"/>
          <p:nvPr/>
        </p:nvSpPr>
        <p:spPr>
          <a:xfrm>
            <a:off x="6076206" y="3380395"/>
            <a:ext cx="102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Abel"/>
                <a:ea typeface="Abel"/>
                <a:cs typeface="Abel"/>
                <a:sym typeface="Abel"/>
              </a:rPr>
              <a:t>Selected Features</a:t>
            </a:r>
            <a:endParaRPr b="1">
              <a:solidFill>
                <a:schemeClr val="accent3"/>
              </a:solidFill>
              <a:latin typeface="Abel"/>
              <a:ea typeface="Abel"/>
              <a:cs typeface="Abel"/>
              <a:sym typeface="Abel"/>
            </a:endParaRPr>
          </a:p>
        </p:txBody>
      </p:sp>
      <p:sp>
        <p:nvSpPr>
          <p:cNvPr id="835" name="Google Shape;835;p72"/>
          <p:cNvSpPr txBox="1"/>
          <p:nvPr/>
        </p:nvSpPr>
        <p:spPr>
          <a:xfrm>
            <a:off x="4771077" y="2948015"/>
            <a:ext cx="12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bel"/>
                <a:ea typeface="Abel"/>
                <a:cs typeface="Abel"/>
                <a:sym typeface="Abel"/>
              </a:rPr>
              <a:t>Temperature</a:t>
            </a:r>
            <a:endParaRPr>
              <a:solidFill>
                <a:schemeClr val="accent3"/>
              </a:solidFill>
              <a:latin typeface="Abel"/>
              <a:ea typeface="Abel"/>
              <a:cs typeface="Abel"/>
              <a:sym typeface="Abel"/>
            </a:endParaRPr>
          </a:p>
        </p:txBody>
      </p:sp>
      <p:sp>
        <p:nvSpPr>
          <p:cNvPr id="836" name="Google Shape;836;p72"/>
          <p:cNvSpPr txBox="1"/>
          <p:nvPr/>
        </p:nvSpPr>
        <p:spPr>
          <a:xfrm>
            <a:off x="7221917" y="2960711"/>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bel"/>
                <a:ea typeface="Abel"/>
                <a:cs typeface="Abel"/>
                <a:sym typeface="Abel"/>
              </a:rPr>
              <a:t>Humidity</a:t>
            </a:r>
            <a:endParaRPr>
              <a:solidFill>
                <a:schemeClr val="accent3"/>
              </a:solidFill>
              <a:latin typeface="Abel"/>
              <a:ea typeface="Abel"/>
              <a:cs typeface="Abel"/>
              <a:sym typeface="Abel"/>
            </a:endParaRPr>
          </a:p>
        </p:txBody>
      </p:sp>
      <p:sp>
        <p:nvSpPr>
          <p:cNvPr id="837" name="Google Shape;837;p72"/>
          <p:cNvSpPr txBox="1"/>
          <p:nvPr/>
        </p:nvSpPr>
        <p:spPr>
          <a:xfrm>
            <a:off x="4728782" y="4036960"/>
            <a:ext cx="12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bel"/>
                <a:ea typeface="Abel"/>
                <a:cs typeface="Abel"/>
                <a:sym typeface="Abel"/>
              </a:rPr>
              <a:t>Day of the year</a:t>
            </a:r>
            <a:endParaRPr>
              <a:solidFill>
                <a:schemeClr val="accent3"/>
              </a:solidFill>
              <a:latin typeface="Abel"/>
              <a:ea typeface="Abel"/>
              <a:cs typeface="Abel"/>
              <a:sym typeface="Abel"/>
            </a:endParaRPr>
          </a:p>
        </p:txBody>
      </p:sp>
      <p:sp>
        <p:nvSpPr>
          <p:cNvPr id="838" name="Google Shape;838;p72"/>
          <p:cNvSpPr txBox="1"/>
          <p:nvPr/>
        </p:nvSpPr>
        <p:spPr>
          <a:xfrm>
            <a:off x="7104902" y="3929254"/>
            <a:ext cx="145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bel"/>
                <a:ea typeface="Abel"/>
                <a:cs typeface="Abel"/>
                <a:sym typeface="Abel"/>
              </a:rPr>
              <a:t>Time of the day</a:t>
            </a:r>
            <a:endParaRPr>
              <a:solidFill>
                <a:schemeClr val="accent3"/>
              </a:solidFill>
              <a:latin typeface="Abel"/>
              <a:ea typeface="Abel"/>
              <a:cs typeface="Abel"/>
              <a:sym typeface="Abel"/>
            </a:endParaRPr>
          </a:p>
          <a:p>
            <a:pPr indent="0" lvl="0" marL="0" rtl="0" algn="l">
              <a:spcBef>
                <a:spcPts val="0"/>
              </a:spcBef>
              <a:spcAft>
                <a:spcPts val="0"/>
              </a:spcAft>
              <a:buNone/>
            </a:pPr>
            <a:r>
              <a:rPr lang="en">
                <a:solidFill>
                  <a:schemeClr val="accent3"/>
                </a:solidFill>
                <a:latin typeface="Abel"/>
                <a:ea typeface="Abel"/>
                <a:cs typeface="Abel"/>
                <a:sym typeface="Abel"/>
              </a:rPr>
              <a:t>(Seconds)</a:t>
            </a:r>
            <a:endParaRPr>
              <a:solidFill>
                <a:schemeClr val="accent3"/>
              </a:solidFill>
              <a:latin typeface="Abel"/>
              <a:ea typeface="Abel"/>
              <a:cs typeface="Abel"/>
              <a:sym typeface="Abel"/>
            </a:endParaRPr>
          </a:p>
        </p:txBody>
      </p:sp>
      <p:pic>
        <p:nvPicPr>
          <p:cNvPr id="839" name="Google Shape;839;p72"/>
          <p:cNvPicPr preferRelativeResize="0"/>
          <p:nvPr/>
        </p:nvPicPr>
        <p:blipFill>
          <a:blip r:embed="rId3">
            <a:alphaModFix/>
          </a:blip>
          <a:stretch>
            <a:fillRect/>
          </a:stretch>
        </p:blipFill>
        <p:spPr>
          <a:xfrm>
            <a:off x="657613" y="1119663"/>
            <a:ext cx="3457575" cy="151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3"/>
          <p:cNvSpPr txBox="1"/>
          <p:nvPr>
            <p:ph type="title"/>
          </p:nvPr>
        </p:nvSpPr>
        <p:spPr>
          <a:xfrm>
            <a:off x="2563150" y="162175"/>
            <a:ext cx="3561300" cy="7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Building</a:t>
            </a:r>
            <a:endParaRPr/>
          </a:p>
        </p:txBody>
      </p:sp>
      <p:sp>
        <p:nvSpPr>
          <p:cNvPr id="845" name="Google Shape;845;p73"/>
          <p:cNvSpPr txBox="1"/>
          <p:nvPr>
            <p:ph idx="1" type="subTitle"/>
          </p:nvPr>
        </p:nvSpPr>
        <p:spPr>
          <a:xfrm>
            <a:off x="1251125" y="942175"/>
            <a:ext cx="6564600" cy="4016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employed six machine learning algorithms for solar radiation prediction:</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1.Linear Regression: A simple baseline model used to establish initial predictions.</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2.K-Nearest Neighbors (KNN): Utilizes similar historical data points to estimate solar radiation levels for a given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3.Decision Tree: Makes predictions by creating a tree-like model of decisions based on the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4.Bagging (Random Forest): An ensemble model that combines multiple decision trees to improve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5.AdaBoost: Another ensemble model that adapts weak learners (e.g., decision trees) to enhance predictive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6.Random Forest: A powerful ensemble model that builds multiple decision trees and combines their predictions to yield robust results.</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The dataset was split into training and testing sets to train and evaluate each model's performance.</a:t>
            </a:r>
            <a:endParaRPr/>
          </a:p>
          <a:p>
            <a:pPr indent="0" lvl="0" marL="0" rtl="0" algn="ctr">
              <a:spcBef>
                <a:spcPts val="0"/>
              </a:spcBef>
              <a:spcAft>
                <a:spcPts val="0"/>
              </a:spcAft>
              <a:buNone/>
            </a:pPr>
            <a:r>
              <a:rPr lang="en"/>
              <a:t>The models were trained on the selected features using historical solar radiation data.</a:t>
            </a:r>
            <a:endParaRPr/>
          </a:p>
          <a:p>
            <a:pPr indent="0" lvl="0" marL="0" rtl="0" algn="ctr">
              <a:spcBef>
                <a:spcPts val="0"/>
              </a:spcBef>
              <a:spcAft>
                <a:spcPts val="0"/>
              </a:spcAft>
              <a:buNone/>
            </a:pPr>
            <a:r>
              <a:rPr lang="en"/>
              <a:t>Performance metrics like Mean Absolute Error (MAE) and Root Mean Squared Error (RMSE) were used to assess model accuracy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74"/>
          <p:cNvSpPr txBox="1"/>
          <p:nvPr>
            <p:ph type="title"/>
          </p:nvPr>
        </p:nvSpPr>
        <p:spPr>
          <a:xfrm>
            <a:off x="1996950" y="26147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Evaluation</a:t>
            </a:r>
            <a:endParaRPr/>
          </a:p>
        </p:txBody>
      </p:sp>
      <p:cxnSp>
        <p:nvCxnSpPr>
          <p:cNvPr id="851" name="Google Shape;851;p74"/>
          <p:cNvCxnSpPr/>
          <p:nvPr/>
        </p:nvCxnSpPr>
        <p:spPr>
          <a:xfrm>
            <a:off x="1571550" y="1607813"/>
            <a:ext cx="6321300" cy="21600"/>
          </a:xfrm>
          <a:prstGeom prst="straightConnector1">
            <a:avLst/>
          </a:prstGeom>
          <a:noFill/>
          <a:ln cap="flat" cmpd="sng" w="9525">
            <a:solidFill>
              <a:schemeClr val="accent5"/>
            </a:solidFill>
            <a:prstDash val="solid"/>
            <a:round/>
            <a:headEnd len="med" w="med" type="none"/>
            <a:tailEnd len="med" w="med" type="none"/>
          </a:ln>
        </p:spPr>
      </p:cxnSp>
      <p:cxnSp>
        <p:nvCxnSpPr>
          <p:cNvPr id="852" name="Google Shape;852;p74"/>
          <p:cNvCxnSpPr/>
          <p:nvPr/>
        </p:nvCxnSpPr>
        <p:spPr>
          <a:xfrm>
            <a:off x="1567650" y="2047800"/>
            <a:ext cx="6329100" cy="14700"/>
          </a:xfrm>
          <a:prstGeom prst="straightConnector1">
            <a:avLst/>
          </a:prstGeom>
          <a:noFill/>
          <a:ln cap="flat" cmpd="sng" w="9525">
            <a:solidFill>
              <a:schemeClr val="accent5"/>
            </a:solidFill>
            <a:prstDash val="solid"/>
            <a:round/>
            <a:headEnd len="med" w="med" type="none"/>
            <a:tailEnd len="med" w="med" type="none"/>
          </a:ln>
        </p:spPr>
      </p:cxnSp>
      <p:cxnSp>
        <p:nvCxnSpPr>
          <p:cNvPr id="853" name="Google Shape;853;p74"/>
          <p:cNvCxnSpPr/>
          <p:nvPr/>
        </p:nvCxnSpPr>
        <p:spPr>
          <a:xfrm>
            <a:off x="1567650" y="2397263"/>
            <a:ext cx="6329100" cy="4500"/>
          </a:xfrm>
          <a:prstGeom prst="straightConnector1">
            <a:avLst/>
          </a:prstGeom>
          <a:noFill/>
          <a:ln cap="flat" cmpd="sng" w="9525">
            <a:solidFill>
              <a:schemeClr val="accent5"/>
            </a:solidFill>
            <a:prstDash val="solid"/>
            <a:round/>
            <a:headEnd len="med" w="med" type="none"/>
            <a:tailEnd len="med" w="med" type="none"/>
          </a:ln>
        </p:spPr>
      </p:cxnSp>
      <p:cxnSp>
        <p:nvCxnSpPr>
          <p:cNvPr id="854" name="Google Shape;854;p74"/>
          <p:cNvCxnSpPr/>
          <p:nvPr/>
        </p:nvCxnSpPr>
        <p:spPr>
          <a:xfrm>
            <a:off x="1571550" y="2728700"/>
            <a:ext cx="6321300" cy="8400"/>
          </a:xfrm>
          <a:prstGeom prst="straightConnector1">
            <a:avLst/>
          </a:prstGeom>
          <a:noFill/>
          <a:ln cap="flat" cmpd="sng" w="9525">
            <a:solidFill>
              <a:schemeClr val="accent5"/>
            </a:solidFill>
            <a:prstDash val="solid"/>
            <a:round/>
            <a:headEnd len="med" w="med" type="none"/>
            <a:tailEnd len="med" w="med" type="none"/>
          </a:ln>
        </p:spPr>
      </p:cxnSp>
      <p:cxnSp>
        <p:nvCxnSpPr>
          <p:cNvPr id="855" name="Google Shape;855;p74"/>
          <p:cNvCxnSpPr/>
          <p:nvPr/>
        </p:nvCxnSpPr>
        <p:spPr>
          <a:xfrm>
            <a:off x="1567650" y="3081625"/>
            <a:ext cx="6321300" cy="21600"/>
          </a:xfrm>
          <a:prstGeom prst="straightConnector1">
            <a:avLst/>
          </a:prstGeom>
          <a:noFill/>
          <a:ln cap="flat" cmpd="sng" w="9525">
            <a:solidFill>
              <a:schemeClr val="accent5"/>
            </a:solidFill>
            <a:prstDash val="solid"/>
            <a:round/>
            <a:headEnd len="med" w="med" type="none"/>
            <a:tailEnd len="med" w="med" type="none"/>
          </a:ln>
        </p:spPr>
      </p:cxnSp>
      <p:cxnSp>
        <p:nvCxnSpPr>
          <p:cNvPr id="856" name="Google Shape;856;p74"/>
          <p:cNvCxnSpPr/>
          <p:nvPr/>
        </p:nvCxnSpPr>
        <p:spPr>
          <a:xfrm>
            <a:off x="1567650" y="3526000"/>
            <a:ext cx="6321300" cy="6000"/>
          </a:xfrm>
          <a:prstGeom prst="straightConnector1">
            <a:avLst/>
          </a:prstGeom>
          <a:noFill/>
          <a:ln cap="flat" cmpd="sng" w="9525">
            <a:solidFill>
              <a:schemeClr val="accent5"/>
            </a:solidFill>
            <a:prstDash val="solid"/>
            <a:round/>
            <a:headEnd len="med" w="med" type="none"/>
            <a:tailEnd len="med" w="med" type="none"/>
          </a:ln>
        </p:spPr>
      </p:cxnSp>
      <p:sp>
        <p:nvSpPr>
          <p:cNvPr id="857" name="Google Shape;857;p74"/>
          <p:cNvSpPr txBox="1"/>
          <p:nvPr/>
        </p:nvSpPr>
        <p:spPr>
          <a:xfrm>
            <a:off x="4116350" y="1074500"/>
            <a:ext cx="64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Abel"/>
                <a:ea typeface="Abel"/>
                <a:cs typeface="Abel"/>
                <a:sym typeface="Abel"/>
              </a:rPr>
              <a:t>R</a:t>
            </a:r>
            <a:r>
              <a:rPr baseline="30000" lang="en" sz="2000">
                <a:solidFill>
                  <a:schemeClr val="accent4"/>
                </a:solidFill>
                <a:latin typeface="Abel"/>
                <a:ea typeface="Abel"/>
                <a:cs typeface="Abel"/>
                <a:sym typeface="Abel"/>
              </a:rPr>
              <a:t>2</a:t>
            </a:r>
            <a:endParaRPr baseline="30000" sz="2000">
              <a:solidFill>
                <a:schemeClr val="accent4"/>
              </a:solidFill>
              <a:latin typeface="Abel"/>
              <a:ea typeface="Abel"/>
              <a:cs typeface="Abel"/>
              <a:sym typeface="Abel"/>
            </a:endParaRPr>
          </a:p>
        </p:txBody>
      </p:sp>
      <p:sp>
        <p:nvSpPr>
          <p:cNvPr id="858" name="Google Shape;858;p74"/>
          <p:cNvSpPr txBox="1"/>
          <p:nvPr/>
        </p:nvSpPr>
        <p:spPr>
          <a:xfrm>
            <a:off x="5066138" y="1105400"/>
            <a:ext cx="12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4"/>
                </a:solidFill>
                <a:latin typeface="Abel"/>
                <a:ea typeface="Abel"/>
                <a:cs typeface="Abel"/>
                <a:sym typeface="Abel"/>
              </a:rPr>
              <a:t>Adjusted R</a:t>
            </a:r>
            <a:r>
              <a:rPr baseline="30000" lang="en" sz="1800">
                <a:solidFill>
                  <a:schemeClr val="accent4"/>
                </a:solidFill>
                <a:latin typeface="Abel"/>
                <a:ea typeface="Abel"/>
                <a:cs typeface="Abel"/>
                <a:sym typeface="Abel"/>
              </a:rPr>
              <a:t>2</a:t>
            </a:r>
            <a:endParaRPr baseline="30000" sz="1800">
              <a:solidFill>
                <a:schemeClr val="accent4"/>
              </a:solidFill>
              <a:latin typeface="Abel"/>
              <a:ea typeface="Abel"/>
              <a:cs typeface="Abel"/>
              <a:sym typeface="Abel"/>
            </a:endParaRPr>
          </a:p>
        </p:txBody>
      </p:sp>
      <p:sp>
        <p:nvSpPr>
          <p:cNvPr id="859" name="Google Shape;859;p74"/>
          <p:cNvSpPr txBox="1"/>
          <p:nvPr/>
        </p:nvSpPr>
        <p:spPr>
          <a:xfrm>
            <a:off x="6788500" y="1076275"/>
            <a:ext cx="2162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4"/>
                </a:solidFill>
                <a:latin typeface="Abel"/>
                <a:ea typeface="Abel"/>
                <a:cs typeface="Abel"/>
                <a:sym typeface="Abel"/>
              </a:rPr>
              <a:t>RMSE</a:t>
            </a:r>
            <a:endParaRPr sz="1900">
              <a:solidFill>
                <a:schemeClr val="accent4"/>
              </a:solidFill>
              <a:latin typeface="Abel"/>
              <a:ea typeface="Abel"/>
              <a:cs typeface="Abel"/>
              <a:sym typeface="Abel"/>
            </a:endParaRPr>
          </a:p>
        </p:txBody>
      </p:sp>
      <p:sp>
        <p:nvSpPr>
          <p:cNvPr id="860" name="Google Shape;860;p74"/>
          <p:cNvSpPr txBox="1"/>
          <p:nvPr/>
        </p:nvSpPr>
        <p:spPr>
          <a:xfrm>
            <a:off x="1714500" y="1799450"/>
            <a:ext cx="92700" cy="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61" name="Google Shape;861;p74"/>
          <p:cNvSpPr txBox="1"/>
          <p:nvPr/>
        </p:nvSpPr>
        <p:spPr>
          <a:xfrm>
            <a:off x="1714500" y="1642413"/>
            <a:ext cx="17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bel"/>
                <a:ea typeface="Abel"/>
                <a:cs typeface="Abel"/>
                <a:sym typeface="Abel"/>
              </a:rPr>
              <a:t>Linear Regression</a:t>
            </a:r>
            <a:endParaRPr>
              <a:solidFill>
                <a:schemeClr val="accent5"/>
              </a:solidFill>
              <a:latin typeface="Abel"/>
              <a:ea typeface="Abel"/>
              <a:cs typeface="Abel"/>
              <a:sym typeface="Abel"/>
            </a:endParaRPr>
          </a:p>
        </p:txBody>
      </p:sp>
      <p:sp>
        <p:nvSpPr>
          <p:cNvPr id="862" name="Google Shape;862;p74"/>
          <p:cNvSpPr txBox="1"/>
          <p:nvPr/>
        </p:nvSpPr>
        <p:spPr>
          <a:xfrm>
            <a:off x="1668150" y="2019913"/>
            <a:ext cx="17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bel"/>
                <a:ea typeface="Abel"/>
                <a:cs typeface="Abel"/>
                <a:sym typeface="Abel"/>
              </a:rPr>
              <a:t>KNeighborsRegressor</a:t>
            </a:r>
            <a:endParaRPr>
              <a:solidFill>
                <a:schemeClr val="accent5"/>
              </a:solidFill>
              <a:latin typeface="Abel"/>
              <a:ea typeface="Abel"/>
              <a:cs typeface="Abel"/>
              <a:sym typeface="Abel"/>
            </a:endParaRPr>
          </a:p>
        </p:txBody>
      </p:sp>
      <p:sp>
        <p:nvSpPr>
          <p:cNvPr id="863" name="Google Shape;863;p74"/>
          <p:cNvSpPr txBox="1"/>
          <p:nvPr/>
        </p:nvSpPr>
        <p:spPr>
          <a:xfrm>
            <a:off x="1714500" y="2367225"/>
            <a:ext cx="16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bel"/>
                <a:ea typeface="Abel"/>
                <a:cs typeface="Abel"/>
                <a:sym typeface="Abel"/>
              </a:rPr>
              <a:t>AdaBoostRegressor</a:t>
            </a:r>
            <a:endParaRPr>
              <a:solidFill>
                <a:schemeClr val="accent5"/>
              </a:solidFill>
              <a:latin typeface="Abel"/>
              <a:ea typeface="Abel"/>
              <a:cs typeface="Abel"/>
              <a:sym typeface="Abel"/>
            </a:endParaRPr>
          </a:p>
        </p:txBody>
      </p:sp>
      <p:sp>
        <p:nvSpPr>
          <p:cNvPr id="864" name="Google Shape;864;p74"/>
          <p:cNvSpPr txBox="1"/>
          <p:nvPr/>
        </p:nvSpPr>
        <p:spPr>
          <a:xfrm>
            <a:off x="1714500" y="2687475"/>
            <a:ext cx="17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bel"/>
                <a:ea typeface="Abel"/>
                <a:cs typeface="Abel"/>
                <a:sym typeface="Abel"/>
              </a:rPr>
              <a:t>DecisionTreeRegressor	</a:t>
            </a:r>
            <a:endParaRPr>
              <a:solidFill>
                <a:schemeClr val="accent5"/>
              </a:solidFill>
              <a:latin typeface="Abel"/>
              <a:ea typeface="Abel"/>
              <a:cs typeface="Abel"/>
              <a:sym typeface="Abel"/>
            </a:endParaRPr>
          </a:p>
        </p:txBody>
      </p:sp>
      <p:sp>
        <p:nvSpPr>
          <p:cNvPr id="865" name="Google Shape;865;p74"/>
          <p:cNvSpPr txBox="1"/>
          <p:nvPr/>
        </p:nvSpPr>
        <p:spPr>
          <a:xfrm>
            <a:off x="1714500" y="3084625"/>
            <a:ext cx="16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bel"/>
                <a:ea typeface="Abel"/>
                <a:cs typeface="Abel"/>
                <a:sym typeface="Abel"/>
              </a:rPr>
              <a:t>BaggingRegressor</a:t>
            </a:r>
            <a:endParaRPr>
              <a:solidFill>
                <a:schemeClr val="accent5"/>
              </a:solidFill>
              <a:latin typeface="Abel"/>
              <a:ea typeface="Abel"/>
              <a:cs typeface="Abel"/>
              <a:sym typeface="Abel"/>
            </a:endParaRPr>
          </a:p>
        </p:txBody>
      </p:sp>
      <p:sp>
        <p:nvSpPr>
          <p:cNvPr id="866" name="Google Shape;866;p74"/>
          <p:cNvSpPr txBox="1"/>
          <p:nvPr/>
        </p:nvSpPr>
        <p:spPr>
          <a:xfrm>
            <a:off x="1714500" y="3526000"/>
            <a:ext cx="21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bel"/>
                <a:ea typeface="Abel"/>
                <a:cs typeface="Abel"/>
                <a:sym typeface="Abel"/>
              </a:rPr>
              <a:t>RandomForestRegressor	</a:t>
            </a:r>
            <a:endParaRPr>
              <a:solidFill>
                <a:schemeClr val="accent5"/>
              </a:solidFill>
              <a:latin typeface="Abel"/>
              <a:ea typeface="Abel"/>
              <a:cs typeface="Abel"/>
              <a:sym typeface="Abel"/>
            </a:endParaRPr>
          </a:p>
        </p:txBody>
      </p:sp>
      <p:sp>
        <p:nvSpPr>
          <p:cNvPr id="867" name="Google Shape;867;p74"/>
          <p:cNvSpPr txBox="1"/>
          <p:nvPr/>
        </p:nvSpPr>
        <p:spPr>
          <a:xfrm>
            <a:off x="3923150" y="1670150"/>
            <a:ext cx="44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bel"/>
                <a:ea typeface="Abel"/>
                <a:cs typeface="Abel"/>
                <a:sym typeface="Abel"/>
              </a:rPr>
              <a:t>0.601398	         0.601337	          198.942253 </a:t>
            </a:r>
            <a:endParaRPr>
              <a:solidFill>
                <a:schemeClr val="accent3"/>
              </a:solidFill>
              <a:latin typeface="Abel"/>
              <a:ea typeface="Abel"/>
              <a:cs typeface="Abel"/>
              <a:sym typeface="Abel"/>
            </a:endParaRPr>
          </a:p>
        </p:txBody>
      </p:sp>
      <p:sp>
        <p:nvSpPr>
          <p:cNvPr id="868" name="Google Shape;868;p74"/>
          <p:cNvSpPr txBox="1"/>
          <p:nvPr/>
        </p:nvSpPr>
        <p:spPr>
          <a:xfrm>
            <a:off x="3884650" y="2072875"/>
            <a:ext cx="3776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 0.835233	          0.835208	           127.906318</a:t>
            </a:r>
            <a:endParaRPr>
              <a:solidFill>
                <a:schemeClr val="accent3"/>
              </a:solidFill>
              <a:latin typeface="Abel"/>
              <a:ea typeface="Abel"/>
              <a:cs typeface="Abel"/>
              <a:sym typeface="Abel"/>
            </a:endParaRPr>
          </a:p>
        </p:txBody>
      </p:sp>
      <p:sp>
        <p:nvSpPr>
          <p:cNvPr id="869" name="Google Shape;869;p74"/>
          <p:cNvSpPr txBox="1"/>
          <p:nvPr/>
        </p:nvSpPr>
        <p:spPr>
          <a:xfrm>
            <a:off x="3923150" y="2392525"/>
            <a:ext cx="3830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0.803291	         0.803261	          139.755577 </a:t>
            </a:r>
            <a:endParaRPr>
              <a:solidFill>
                <a:schemeClr val="accent3"/>
              </a:solidFill>
              <a:latin typeface="Abel"/>
              <a:ea typeface="Abel"/>
              <a:cs typeface="Abel"/>
              <a:sym typeface="Abel"/>
            </a:endParaRPr>
          </a:p>
        </p:txBody>
      </p:sp>
      <p:sp>
        <p:nvSpPr>
          <p:cNvPr id="870" name="Google Shape;870;p74"/>
          <p:cNvSpPr txBox="1"/>
          <p:nvPr/>
        </p:nvSpPr>
        <p:spPr>
          <a:xfrm>
            <a:off x="3927100" y="2728700"/>
            <a:ext cx="38886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0.893649	         0.893633	          102.760771</a:t>
            </a:r>
            <a:endParaRPr>
              <a:solidFill>
                <a:schemeClr val="accent3"/>
              </a:solidFill>
              <a:latin typeface="Abel"/>
              <a:ea typeface="Abel"/>
              <a:cs typeface="Abel"/>
              <a:sym typeface="Abel"/>
            </a:endParaRPr>
          </a:p>
        </p:txBody>
      </p:sp>
      <p:sp>
        <p:nvSpPr>
          <p:cNvPr id="871" name="Google Shape;871;p74"/>
          <p:cNvSpPr txBox="1"/>
          <p:nvPr/>
        </p:nvSpPr>
        <p:spPr>
          <a:xfrm>
            <a:off x="3931000" y="3098625"/>
            <a:ext cx="36840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0.932297	         0.932287	          81.989792</a:t>
            </a:r>
            <a:endParaRPr>
              <a:solidFill>
                <a:schemeClr val="accent3"/>
              </a:solidFill>
              <a:latin typeface="Abel"/>
              <a:ea typeface="Abel"/>
              <a:cs typeface="Abel"/>
              <a:sym typeface="Abel"/>
            </a:endParaRPr>
          </a:p>
        </p:txBody>
      </p:sp>
      <p:sp>
        <p:nvSpPr>
          <p:cNvPr id="872" name="Google Shape;872;p74"/>
          <p:cNvSpPr txBox="1"/>
          <p:nvPr/>
        </p:nvSpPr>
        <p:spPr>
          <a:xfrm>
            <a:off x="3931000" y="3514725"/>
            <a:ext cx="36840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0.937777	         0.937768	          78.601625</a:t>
            </a:r>
            <a:endParaRPr>
              <a:solidFill>
                <a:schemeClr val="accent3"/>
              </a:solidFill>
              <a:latin typeface="Abel"/>
              <a:ea typeface="Abel"/>
              <a:cs typeface="Abel"/>
              <a:sym typeface="Abel"/>
            </a:endParaRPr>
          </a:p>
        </p:txBody>
      </p:sp>
      <p:sp>
        <p:nvSpPr>
          <p:cNvPr id="873" name="Google Shape;873;p74"/>
          <p:cNvSpPr txBox="1"/>
          <p:nvPr/>
        </p:nvSpPr>
        <p:spPr>
          <a:xfrm>
            <a:off x="1359200" y="4149125"/>
            <a:ext cx="616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Montserrat"/>
                <a:ea typeface="Montserrat"/>
                <a:cs typeface="Montserrat"/>
                <a:sym typeface="Montserrat"/>
              </a:rPr>
              <a:t>Among the ensemble models, Random Forest exhibited the lowest MAE and RMSE values, making it the most accurate model for solar radiation prediction.</a:t>
            </a:r>
            <a:endParaRPr>
              <a:solidFill>
                <a:schemeClr val="accent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pic>
        <p:nvPicPr>
          <p:cNvPr id="878" name="Google Shape;878;p75"/>
          <p:cNvPicPr preferRelativeResize="0"/>
          <p:nvPr/>
        </p:nvPicPr>
        <p:blipFill>
          <a:blip r:embed="rId3">
            <a:alphaModFix/>
          </a:blip>
          <a:stretch>
            <a:fillRect/>
          </a:stretch>
        </p:blipFill>
        <p:spPr>
          <a:xfrm>
            <a:off x="801150" y="633413"/>
            <a:ext cx="7439025" cy="387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76"/>
          <p:cNvSpPr txBox="1"/>
          <p:nvPr>
            <p:ph type="title"/>
          </p:nvPr>
        </p:nvSpPr>
        <p:spPr>
          <a:xfrm>
            <a:off x="2097350" y="3437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884" name="Google Shape;884;p76"/>
          <p:cNvSpPr txBox="1"/>
          <p:nvPr/>
        </p:nvSpPr>
        <p:spPr>
          <a:xfrm>
            <a:off x="2710850" y="1992550"/>
            <a:ext cx="5823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bel"/>
                <a:ea typeface="Abel"/>
                <a:cs typeface="Abel"/>
                <a:sym typeface="Abel"/>
              </a:rPr>
              <a:t>To make our solar radiation prediction model accessible to end-users, we deployed it using Flask, a lightweight and versatile web application framework in Python.</a:t>
            </a:r>
            <a:endParaRPr>
              <a:solidFill>
                <a:schemeClr val="accent3"/>
              </a:solidFill>
              <a:latin typeface="Abel"/>
              <a:ea typeface="Abel"/>
              <a:cs typeface="Abel"/>
              <a:sym typeface="Abel"/>
            </a:endParaRPr>
          </a:p>
          <a:p>
            <a:pPr indent="0" lvl="0" marL="0" rtl="0" algn="l">
              <a:spcBef>
                <a:spcPts val="0"/>
              </a:spcBef>
              <a:spcAft>
                <a:spcPts val="0"/>
              </a:spcAft>
              <a:buNone/>
            </a:pPr>
            <a:r>
              <a:t/>
            </a:r>
            <a:endParaRPr>
              <a:solidFill>
                <a:schemeClr val="accent3"/>
              </a:solidFill>
              <a:latin typeface="Abel"/>
              <a:ea typeface="Abel"/>
              <a:cs typeface="Abel"/>
              <a:sym typeface="Abel"/>
            </a:endParaRPr>
          </a:p>
          <a:p>
            <a:pPr indent="0" lvl="0" marL="0" rtl="0" algn="l">
              <a:spcBef>
                <a:spcPts val="0"/>
              </a:spcBef>
              <a:spcAft>
                <a:spcPts val="0"/>
              </a:spcAft>
              <a:buNone/>
            </a:pPr>
            <a:r>
              <a:rPr lang="en">
                <a:solidFill>
                  <a:schemeClr val="accent3"/>
                </a:solidFill>
                <a:latin typeface="Abel"/>
                <a:ea typeface="Abel"/>
                <a:cs typeface="Abel"/>
                <a:sym typeface="Abel"/>
              </a:rPr>
              <a:t>Flask allows us to create a web application with minimal boilerplate code, making it efficient and straightforward to deploy the model.</a:t>
            </a:r>
            <a:endParaRPr>
              <a:solidFill>
                <a:schemeClr val="accent3"/>
              </a:solidFill>
              <a:latin typeface="Abel"/>
              <a:ea typeface="Abel"/>
              <a:cs typeface="Abel"/>
              <a:sym typeface="Abel"/>
            </a:endParaRPr>
          </a:p>
          <a:p>
            <a:pPr indent="0" lvl="0" marL="0" rtl="0" algn="l">
              <a:spcBef>
                <a:spcPts val="0"/>
              </a:spcBef>
              <a:spcAft>
                <a:spcPts val="0"/>
              </a:spcAft>
              <a:buNone/>
            </a:pPr>
            <a:r>
              <a:t/>
            </a:r>
            <a:endParaRPr>
              <a:solidFill>
                <a:schemeClr val="accent3"/>
              </a:solidFill>
              <a:latin typeface="Abel"/>
              <a:ea typeface="Abel"/>
              <a:cs typeface="Abel"/>
              <a:sym typeface="Abel"/>
            </a:endParaRPr>
          </a:p>
          <a:p>
            <a:pPr indent="0" lvl="0" marL="0" rtl="0" algn="l">
              <a:spcBef>
                <a:spcPts val="0"/>
              </a:spcBef>
              <a:spcAft>
                <a:spcPts val="0"/>
              </a:spcAft>
              <a:buNone/>
            </a:pPr>
            <a:r>
              <a:rPr lang="en">
                <a:solidFill>
                  <a:schemeClr val="accent3"/>
                </a:solidFill>
                <a:latin typeface="Abel"/>
                <a:ea typeface="Abel"/>
                <a:cs typeface="Abel"/>
                <a:sym typeface="Abel"/>
              </a:rPr>
              <a:t>Flask provides excellent integration with Python and its libraries, enabling seamless model integration, data processing, and responses.</a:t>
            </a:r>
            <a:endParaRPr>
              <a:solidFill>
                <a:schemeClr val="accent3"/>
              </a:solidFill>
              <a:latin typeface="Abel"/>
              <a:ea typeface="Abel"/>
              <a:cs typeface="Abel"/>
              <a:sym typeface="Abel"/>
            </a:endParaRPr>
          </a:p>
          <a:p>
            <a:pPr indent="0" lvl="0" marL="0" rtl="0" algn="l">
              <a:spcBef>
                <a:spcPts val="0"/>
              </a:spcBef>
              <a:spcAft>
                <a:spcPts val="0"/>
              </a:spcAft>
              <a:buNone/>
            </a:pPr>
            <a:r>
              <a:t/>
            </a:r>
            <a:endParaRPr>
              <a:solidFill>
                <a:schemeClr val="accent3"/>
              </a:solidFill>
              <a:latin typeface="Abel"/>
              <a:ea typeface="Abel"/>
              <a:cs typeface="Abel"/>
              <a:sym typeface="Abel"/>
            </a:endParaRPr>
          </a:p>
          <a:p>
            <a:pPr indent="0" lvl="0" marL="0" rtl="0" algn="l">
              <a:spcBef>
                <a:spcPts val="0"/>
              </a:spcBef>
              <a:spcAft>
                <a:spcPts val="0"/>
              </a:spcAft>
              <a:buNone/>
            </a:pPr>
            <a:r>
              <a:rPr lang="en">
                <a:solidFill>
                  <a:schemeClr val="accent3"/>
                </a:solidFill>
                <a:latin typeface="Abel"/>
                <a:ea typeface="Abel"/>
                <a:cs typeface="Abel"/>
                <a:sym typeface="Abel"/>
              </a:rPr>
              <a:t>The use of Flask enhances the user experience as it provides a user-friendly interface for users to interact with the solar radiation prediction model.</a:t>
            </a:r>
            <a:endParaRPr>
              <a:solidFill>
                <a:schemeClr val="accent3"/>
              </a:solidFill>
              <a:latin typeface="Abel"/>
              <a:ea typeface="Abel"/>
              <a:cs typeface="Abel"/>
              <a:sym typeface="Abel"/>
            </a:endParaRPr>
          </a:p>
        </p:txBody>
      </p:sp>
      <p:pic>
        <p:nvPicPr>
          <p:cNvPr id="885" name="Google Shape;885;p76"/>
          <p:cNvPicPr preferRelativeResize="0"/>
          <p:nvPr/>
        </p:nvPicPr>
        <p:blipFill>
          <a:blip r:embed="rId3">
            <a:alphaModFix/>
          </a:blip>
          <a:stretch>
            <a:fillRect/>
          </a:stretch>
        </p:blipFill>
        <p:spPr>
          <a:xfrm>
            <a:off x="300801" y="442700"/>
            <a:ext cx="2770752" cy="154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9"/>
          <p:cNvSpPr txBox="1"/>
          <p:nvPr>
            <p:ph type="title"/>
          </p:nvPr>
        </p:nvSpPr>
        <p:spPr>
          <a:xfrm>
            <a:off x="2043325" y="27757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704" name="Google Shape;704;p59"/>
          <p:cNvSpPr txBox="1"/>
          <p:nvPr>
            <p:ph idx="1" type="subTitle"/>
          </p:nvPr>
        </p:nvSpPr>
        <p:spPr>
          <a:xfrm>
            <a:off x="1668650" y="1875724"/>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705" name="Google Shape;705;p59"/>
          <p:cNvSpPr txBox="1"/>
          <p:nvPr>
            <p:ph idx="3" type="title"/>
          </p:nvPr>
        </p:nvSpPr>
        <p:spPr>
          <a:xfrm>
            <a:off x="711359" y="8366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706" name="Google Shape;706;p59"/>
          <p:cNvSpPr txBox="1"/>
          <p:nvPr>
            <p:ph idx="4" type="subTitle"/>
          </p:nvPr>
        </p:nvSpPr>
        <p:spPr>
          <a:xfrm>
            <a:off x="1668650" y="3076962"/>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t/>
            </a:r>
            <a:endParaRPr/>
          </a:p>
        </p:txBody>
      </p:sp>
      <p:sp>
        <p:nvSpPr>
          <p:cNvPr id="707" name="Google Shape;707;p59"/>
          <p:cNvSpPr txBox="1"/>
          <p:nvPr>
            <p:ph idx="6" type="title"/>
          </p:nvPr>
        </p:nvSpPr>
        <p:spPr>
          <a:xfrm>
            <a:off x="711359" y="1713848"/>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708" name="Google Shape;708;p59"/>
          <p:cNvSpPr txBox="1"/>
          <p:nvPr>
            <p:ph idx="7" type="subTitle"/>
          </p:nvPr>
        </p:nvSpPr>
        <p:spPr>
          <a:xfrm>
            <a:off x="1872850" y="3699887"/>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709" name="Google Shape;709;p59"/>
          <p:cNvSpPr txBox="1"/>
          <p:nvPr>
            <p:ph idx="9" type="title"/>
          </p:nvPr>
        </p:nvSpPr>
        <p:spPr>
          <a:xfrm>
            <a:off x="711359" y="260023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sp>
        <p:nvSpPr>
          <p:cNvPr id="710" name="Google Shape;710;p59"/>
          <p:cNvSpPr txBox="1"/>
          <p:nvPr>
            <p:ph idx="13" type="subTitle"/>
          </p:nvPr>
        </p:nvSpPr>
        <p:spPr>
          <a:xfrm>
            <a:off x="5479550" y="1918349"/>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a:t>
            </a:r>
            <a:endParaRPr/>
          </a:p>
          <a:p>
            <a:pPr indent="0" lvl="0" marL="0" rtl="0" algn="l">
              <a:spcBef>
                <a:spcPts val="0"/>
              </a:spcBef>
              <a:spcAft>
                <a:spcPts val="0"/>
              </a:spcAft>
              <a:buNone/>
            </a:pPr>
            <a:r>
              <a:t/>
            </a:r>
            <a:endParaRPr/>
          </a:p>
        </p:txBody>
      </p:sp>
      <p:sp>
        <p:nvSpPr>
          <p:cNvPr id="711" name="Google Shape;711;p59"/>
          <p:cNvSpPr txBox="1"/>
          <p:nvPr>
            <p:ph idx="15" type="title"/>
          </p:nvPr>
        </p:nvSpPr>
        <p:spPr>
          <a:xfrm>
            <a:off x="711359" y="34826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sp>
        <p:nvSpPr>
          <p:cNvPr id="712" name="Google Shape;712;p59"/>
          <p:cNvSpPr txBox="1"/>
          <p:nvPr>
            <p:ph idx="16" type="subTitle"/>
          </p:nvPr>
        </p:nvSpPr>
        <p:spPr>
          <a:xfrm>
            <a:off x="5479550" y="2855037"/>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Building</a:t>
            </a:r>
            <a:endParaRPr/>
          </a:p>
          <a:p>
            <a:pPr indent="0" lvl="0" marL="0" rtl="0" algn="l">
              <a:spcBef>
                <a:spcPts val="0"/>
              </a:spcBef>
              <a:spcAft>
                <a:spcPts val="0"/>
              </a:spcAft>
              <a:buNone/>
            </a:pPr>
            <a:r>
              <a:t/>
            </a:r>
            <a:endParaRPr/>
          </a:p>
        </p:txBody>
      </p:sp>
      <p:sp>
        <p:nvSpPr>
          <p:cNvPr id="713" name="Google Shape;713;p59"/>
          <p:cNvSpPr txBox="1"/>
          <p:nvPr>
            <p:ph idx="18" type="title"/>
          </p:nvPr>
        </p:nvSpPr>
        <p:spPr>
          <a:xfrm>
            <a:off x="4553159" y="1448986"/>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5.</a:t>
            </a:r>
            <a:endParaRPr/>
          </a:p>
        </p:txBody>
      </p:sp>
      <p:sp>
        <p:nvSpPr>
          <p:cNvPr id="714" name="Google Shape;714;p59"/>
          <p:cNvSpPr txBox="1"/>
          <p:nvPr>
            <p:ph idx="19" type="subTitle"/>
          </p:nvPr>
        </p:nvSpPr>
        <p:spPr>
          <a:xfrm>
            <a:off x="5510450" y="3786674"/>
            <a:ext cx="2680200" cy="3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of models</a:t>
            </a:r>
            <a:endParaRPr/>
          </a:p>
          <a:p>
            <a:pPr indent="0" lvl="0" marL="0" rtl="0" algn="l">
              <a:spcBef>
                <a:spcPts val="0"/>
              </a:spcBef>
              <a:spcAft>
                <a:spcPts val="0"/>
              </a:spcAft>
              <a:buNone/>
            </a:pPr>
            <a:r>
              <a:t/>
            </a:r>
            <a:endParaRPr/>
          </a:p>
        </p:txBody>
      </p:sp>
      <p:sp>
        <p:nvSpPr>
          <p:cNvPr id="715" name="Google Shape;715;p59"/>
          <p:cNvSpPr txBox="1"/>
          <p:nvPr>
            <p:ph idx="21" type="title"/>
          </p:nvPr>
        </p:nvSpPr>
        <p:spPr>
          <a:xfrm>
            <a:off x="4553159" y="2346623"/>
            <a:ext cx="9573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a:t>
            </a:r>
            <a:endParaRPr/>
          </a:p>
        </p:txBody>
      </p:sp>
      <p:sp>
        <p:nvSpPr>
          <p:cNvPr id="716" name="Google Shape;716;p59"/>
          <p:cNvSpPr txBox="1"/>
          <p:nvPr/>
        </p:nvSpPr>
        <p:spPr>
          <a:xfrm>
            <a:off x="1668650" y="943900"/>
            <a:ext cx="288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bel"/>
                <a:ea typeface="Abel"/>
                <a:cs typeface="Abel"/>
                <a:sym typeface="Abel"/>
              </a:rPr>
              <a:t>Problem Statement</a:t>
            </a:r>
            <a:endParaRPr sz="1800">
              <a:solidFill>
                <a:schemeClr val="accent5"/>
              </a:solidFill>
              <a:latin typeface="Abel"/>
              <a:ea typeface="Abel"/>
              <a:cs typeface="Abel"/>
              <a:sym typeface="Abel"/>
            </a:endParaRPr>
          </a:p>
        </p:txBody>
      </p:sp>
      <p:sp>
        <p:nvSpPr>
          <p:cNvPr id="717" name="Google Shape;717;p59"/>
          <p:cNvSpPr txBox="1"/>
          <p:nvPr/>
        </p:nvSpPr>
        <p:spPr>
          <a:xfrm>
            <a:off x="4945100" y="3214425"/>
            <a:ext cx="710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accent5"/>
                </a:solidFill>
                <a:latin typeface="Montserrat"/>
                <a:ea typeface="Montserrat"/>
                <a:cs typeface="Montserrat"/>
                <a:sym typeface="Montserrat"/>
              </a:rPr>
              <a:t>7.</a:t>
            </a:r>
            <a:endParaRPr sz="4000">
              <a:solidFill>
                <a:schemeClr val="accent5"/>
              </a:solidFill>
              <a:latin typeface="Montserrat"/>
              <a:ea typeface="Montserrat"/>
              <a:cs typeface="Montserrat"/>
              <a:sym typeface="Montserrat"/>
            </a:endParaRPr>
          </a:p>
        </p:txBody>
      </p:sp>
      <p:sp>
        <p:nvSpPr>
          <p:cNvPr id="718" name="Google Shape;718;p59"/>
          <p:cNvSpPr txBox="1"/>
          <p:nvPr/>
        </p:nvSpPr>
        <p:spPr>
          <a:xfrm>
            <a:off x="4945100" y="4059275"/>
            <a:ext cx="99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accent5"/>
                </a:solidFill>
                <a:latin typeface="Montserrat"/>
                <a:ea typeface="Montserrat"/>
                <a:cs typeface="Montserrat"/>
                <a:sym typeface="Montserrat"/>
              </a:rPr>
              <a:t>8.</a:t>
            </a:r>
            <a:endParaRPr sz="4000">
              <a:solidFill>
                <a:schemeClr val="accent5"/>
              </a:solidFill>
              <a:latin typeface="Montserrat"/>
              <a:ea typeface="Montserrat"/>
              <a:cs typeface="Montserrat"/>
              <a:sym typeface="Montserrat"/>
            </a:endParaRPr>
          </a:p>
        </p:txBody>
      </p:sp>
      <p:sp>
        <p:nvSpPr>
          <p:cNvPr id="719" name="Google Shape;719;p59"/>
          <p:cNvSpPr txBox="1"/>
          <p:nvPr/>
        </p:nvSpPr>
        <p:spPr>
          <a:xfrm>
            <a:off x="6193825" y="4023675"/>
            <a:ext cx="23100" cy="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720" name="Google Shape;720;p59"/>
          <p:cNvSpPr txBox="1"/>
          <p:nvPr/>
        </p:nvSpPr>
        <p:spPr>
          <a:xfrm>
            <a:off x="5617175" y="4267675"/>
            <a:ext cx="17841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Montserrat"/>
                <a:ea typeface="Montserrat"/>
                <a:cs typeface="Montserrat"/>
                <a:sym typeface="Montserrat"/>
              </a:rPr>
              <a:t>Deployment</a:t>
            </a:r>
            <a:endParaRPr sz="1800">
              <a:solidFill>
                <a:schemeClr val="accent5"/>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77"/>
          <p:cNvSpPr txBox="1"/>
          <p:nvPr>
            <p:ph type="title"/>
          </p:nvPr>
        </p:nvSpPr>
        <p:spPr>
          <a:xfrm>
            <a:off x="2208775" y="59200"/>
            <a:ext cx="4798200" cy="11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Advantages of Flask</a:t>
            </a:r>
            <a:endParaRPr sz="3300"/>
          </a:p>
        </p:txBody>
      </p:sp>
      <p:sp>
        <p:nvSpPr>
          <p:cNvPr id="891" name="Google Shape;891;p77"/>
          <p:cNvSpPr txBox="1"/>
          <p:nvPr>
            <p:ph idx="1" type="subTitle"/>
          </p:nvPr>
        </p:nvSpPr>
        <p:spPr>
          <a:xfrm>
            <a:off x="1490525" y="1104400"/>
            <a:ext cx="5869500" cy="3629700"/>
          </a:xfrm>
          <a:prstGeom prst="rect">
            <a:avLst/>
          </a:prstGeom>
        </p:spPr>
        <p:txBody>
          <a:bodyPr anchorCtr="0" anchor="t" bIns="91425" lIns="91425" spcFirstLastPara="1" rIns="91425" wrap="square" tIns="91425">
            <a:normAutofit fontScale="70000" lnSpcReduction="20000"/>
          </a:bodyPr>
          <a:lstStyle/>
          <a:p>
            <a:pPr indent="-321945" lvl="0" marL="457200" rtl="0" algn="ctr">
              <a:spcBef>
                <a:spcPts val="0"/>
              </a:spcBef>
              <a:spcAft>
                <a:spcPts val="0"/>
              </a:spcAft>
              <a:buSzPct val="150000"/>
              <a:buAutoNum type="arabicPeriod"/>
            </a:pPr>
            <a:r>
              <a:rPr lang="en"/>
              <a:t>Lightweight: Flask is lightweight and does not require extensive resources, making it suitable for deploying models on servers with limited capabilities.</a:t>
            </a:r>
            <a:endParaRPr/>
          </a:p>
          <a:p>
            <a:pPr indent="0" lvl="0" marL="457200" rtl="0" algn="ctr">
              <a:spcBef>
                <a:spcPts val="0"/>
              </a:spcBef>
              <a:spcAft>
                <a:spcPts val="0"/>
              </a:spcAft>
              <a:buNone/>
            </a:pPr>
            <a:r>
              <a:t/>
            </a:r>
            <a:endParaRPr/>
          </a:p>
          <a:p>
            <a:pPr indent="-321945" lvl="0" marL="457200" rtl="0" algn="ctr">
              <a:spcBef>
                <a:spcPts val="0"/>
              </a:spcBef>
              <a:spcAft>
                <a:spcPts val="0"/>
              </a:spcAft>
              <a:buSzPct val="150000"/>
              <a:buAutoNum type="arabicPeriod"/>
            </a:pPr>
            <a:r>
              <a:rPr lang="en"/>
              <a:t>Easy to Learn and Use: Flask's simplicity makes it beginner-friendly, allowing developers to quickly set up a web application and deploy the model without much complexity.</a:t>
            </a:r>
            <a:endParaRPr/>
          </a:p>
          <a:p>
            <a:pPr indent="0" lvl="0" marL="457200" rtl="0" algn="ctr">
              <a:spcBef>
                <a:spcPts val="0"/>
              </a:spcBef>
              <a:spcAft>
                <a:spcPts val="0"/>
              </a:spcAft>
              <a:buNone/>
            </a:pPr>
            <a:r>
              <a:t/>
            </a:r>
            <a:endParaRPr/>
          </a:p>
          <a:p>
            <a:pPr indent="-321945" lvl="0" marL="457200" rtl="0" algn="ctr">
              <a:spcBef>
                <a:spcPts val="0"/>
              </a:spcBef>
              <a:spcAft>
                <a:spcPts val="0"/>
              </a:spcAft>
              <a:buSzPct val="150000"/>
              <a:buAutoNum type="arabicPeriod"/>
            </a:pPr>
            <a:r>
              <a:rPr lang="en"/>
              <a:t>Flexibility: Flask's modular design allows developers to choose only the necessary components for the project, offering greater flexibility in building the web application.</a:t>
            </a:r>
            <a:endParaRPr/>
          </a:p>
          <a:p>
            <a:pPr indent="0" lvl="0" marL="457200" rtl="0" algn="ctr">
              <a:spcBef>
                <a:spcPts val="0"/>
              </a:spcBef>
              <a:spcAft>
                <a:spcPts val="0"/>
              </a:spcAft>
              <a:buNone/>
            </a:pPr>
            <a:r>
              <a:t/>
            </a:r>
            <a:endParaRPr/>
          </a:p>
          <a:p>
            <a:pPr indent="-321945" lvl="0" marL="457200" rtl="0" algn="ctr">
              <a:spcBef>
                <a:spcPts val="0"/>
              </a:spcBef>
              <a:spcAft>
                <a:spcPts val="0"/>
              </a:spcAft>
              <a:buSzPct val="150000"/>
              <a:buAutoNum type="arabicPeriod"/>
            </a:pPr>
            <a:r>
              <a:rPr lang="en"/>
              <a:t>Extensive Documentation: Flask has comprehensive and well-documented resources, making it easy for developers to find solutions and troubleshoot issues.</a:t>
            </a:r>
            <a:endParaRPr/>
          </a:p>
          <a:p>
            <a:pPr indent="0" lvl="0" marL="457200" rtl="0" algn="ctr">
              <a:spcBef>
                <a:spcPts val="0"/>
              </a:spcBef>
              <a:spcAft>
                <a:spcPts val="0"/>
              </a:spcAft>
              <a:buNone/>
            </a:pPr>
            <a:r>
              <a:t/>
            </a:r>
            <a:endParaRPr/>
          </a:p>
          <a:p>
            <a:pPr indent="-321945" lvl="0" marL="457200" rtl="0" algn="ctr">
              <a:spcBef>
                <a:spcPts val="0"/>
              </a:spcBef>
              <a:spcAft>
                <a:spcPts val="0"/>
              </a:spcAft>
              <a:buSzPct val="150000"/>
              <a:buAutoNum type="arabicPeriod"/>
            </a:pPr>
            <a:r>
              <a:rPr lang="en"/>
              <a:t>Community Support: Flask has a large and active community of developers, which ensures timely updates, bug fixes, and continuous improvements.</a:t>
            </a:r>
            <a:endParaRPr/>
          </a:p>
          <a:p>
            <a:pPr indent="0" lvl="0" marL="457200" rtl="0" algn="ctr">
              <a:spcBef>
                <a:spcPts val="0"/>
              </a:spcBef>
              <a:spcAft>
                <a:spcPts val="0"/>
              </a:spcAft>
              <a:buNone/>
            </a:pPr>
            <a:r>
              <a:t/>
            </a:r>
            <a:endParaRPr/>
          </a:p>
          <a:p>
            <a:pPr indent="-321945" lvl="0" marL="457200" rtl="0" algn="ctr">
              <a:spcBef>
                <a:spcPts val="0"/>
              </a:spcBef>
              <a:spcAft>
                <a:spcPts val="0"/>
              </a:spcAft>
              <a:buSzPct val="150000"/>
              <a:buAutoNum type="arabicPeriod"/>
            </a:pPr>
            <a:r>
              <a:rPr lang="en"/>
              <a:t>Integrates Well with Machine Learning Libraries: Flask seamlessly integrates with popular Python libraries used in machine learning, such as NumPy, Pandas, and Scikit-learn, facilitating smooth model integration and data handling.</a:t>
            </a:r>
            <a:endParaRPr/>
          </a:p>
          <a:p>
            <a:pPr indent="0" lvl="0" marL="457200" rtl="0" algn="ctr">
              <a:spcBef>
                <a:spcPts val="0"/>
              </a:spcBef>
              <a:spcAft>
                <a:spcPts val="0"/>
              </a:spcAft>
              <a:buNone/>
            </a:pPr>
            <a:r>
              <a:t/>
            </a:r>
            <a:endParaRPr/>
          </a:p>
          <a:p>
            <a:pPr indent="-321945" lvl="0" marL="457200" rtl="0" algn="ctr">
              <a:spcBef>
                <a:spcPts val="0"/>
              </a:spcBef>
              <a:spcAft>
                <a:spcPts val="0"/>
              </a:spcAft>
              <a:buSzPct val="150000"/>
              <a:buAutoNum type="arabicPeriod"/>
            </a:pPr>
            <a:r>
              <a:rPr lang="en"/>
              <a:t>Scalability: While Flask is ideal for small to medium-scale applications, it can be scaled up efficiently by combining it with other technologies or deploying it on a more powerful 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0"/>
                                        </p:tgtEl>
                                        <p:attrNameLst>
                                          <p:attrName>style.visibility</p:attrName>
                                        </p:attrNameLst>
                                      </p:cBhvr>
                                      <p:to>
                                        <p:strVal val="visible"/>
                                      </p:to>
                                    </p:set>
                                    <p:anim calcmode="lin" valueType="num">
                                      <p:cBhvr additive="base">
                                        <p:cTn dur="1000"/>
                                        <p:tgtEl>
                                          <p:spTgt spid="8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1"/>
                                        </p:tgtEl>
                                        <p:attrNameLst>
                                          <p:attrName>style.visibility</p:attrName>
                                        </p:attrNameLst>
                                      </p:cBhvr>
                                      <p:to>
                                        <p:strVal val="visible"/>
                                      </p:to>
                                    </p:set>
                                    <p:anim calcmode="lin" valueType="num">
                                      <p:cBhvr additive="base">
                                        <p:cTn dur="1000"/>
                                        <p:tgtEl>
                                          <p:spTgt spid="8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8"/>
          <p:cNvSpPr txBox="1"/>
          <p:nvPr>
            <p:ph type="title"/>
          </p:nvPr>
        </p:nvSpPr>
        <p:spPr>
          <a:xfrm>
            <a:off x="1996950" y="2074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Deployed Result</a:t>
            </a:r>
            <a:endParaRPr/>
          </a:p>
        </p:txBody>
      </p:sp>
      <p:pic>
        <p:nvPicPr>
          <p:cNvPr id="897" name="Google Shape;897;p78"/>
          <p:cNvPicPr preferRelativeResize="0"/>
          <p:nvPr/>
        </p:nvPicPr>
        <p:blipFill>
          <a:blip r:embed="rId3">
            <a:alphaModFix/>
          </a:blip>
          <a:stretch>
            <a:fillRect/>
          </a:stretch>
        </p:blipFill>
        <p:spPr>
          <a:xfrm>
            <a:off x="1996950" y="739200"/>
            <a:ext cx="4949150" cy="2265150"/>
          </a:xfrm>
          <a:prstGeom prst="rect">
            <a:avLst/>
          </a:prstGeom>
          <a:noFill/>
          <a:ln>
            <a:noFill/>
          </a:ln>
        </p:spPr>
      </p:pic>
      <p:pic>
        <p:nvPicPr>
          <p:cNvPr id="898" name="Google Shape;898;p78"/>
          <p:cNvPicPr preferRelativeResize="0"/>
          <p:nvPr/>
        </p:nvPicPr>
        <p:blipFill>
          <a:blip r:embed="rId4">
            <a:alphaModFix/>
          </a:blip>
          <a:stretch>
            <a:fillRect/>
          </a:stretch>
        </p:blipFill>
        <p:spPr>
          <a:xfrm>
            <a:off x="1635175" y="3187525"/>
            <a:ext cx="5809749" cy="168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9"/>
          <p:cNvSpPr txBox="1"/>
          <p:nvPr>
            <p:ph type="title"/>
          </p:nvPr>
        </p:nvSpPr>
        <p:spPr>
          <a:xfrm>
            <a:off x="3542550" y="0"/>
            <a:ext cx="2058900" cy="8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Conclusion</a:t>
            </a:r>
            <a:endParaRPr sz="2700"/>
          </a:p>
        </p:txBody>
      </p:sp>
      <p:sp>
        <p:nvSpPr>
          <p:cNvPr id="904" name="Google Shape;904;p79"/>
          <p:cNvSpPr txBox="1"/>
          <p:nvPr>
            <p:ph idx="1" type="subTitle"/>
          </p:nvPr>
        </p:nvSpPr>
        <p:spPr>
          <a:xfrm>
            <a:off x="1069650" y="756850"/>
            <a:ext cx="7066500" cy="426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   In conclusion, our project successfully developed a predictive model for solar radiation estimation using machine learning algorithms. By analyzing historical solar radiation data and relevant environmental parameters, we created accurate predictions of solar radiation levels. Among the tested algorithms, Bagging (Random Forest) outperformed others, ensuring reliable predictions for solar energy planning and utilization.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project's insights benefit businesses, policymakers, and energy planners, enabling optimized solar panel installations, improved grid management, and enhanced renewable energy integration. With data-driven decisions, businesses can enhance marketing strategies, product offerings, and customer engagement, leading to improved conversion rates and satisfaction.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project contributes to a greener and more sustainable energy future, leveraging the power of machine learning for renewable energy applications. The developed predictive model serves as a valuable tool for solar energy planning, paving the way for further advancements in renewable energy solutions.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03"/>
                                        </p:tgtEl>
                                        <p:attrNameLst>
                                          <p:attrName>style.visibility</p:attrName>
                                        </p:attrNameLst>
                                      </p:cBhvr>
                                      <p:to>
                                        <p:strVal val="visible"/>
                                      </p:to>
                                    </p:set>
                                    <p:anim calcmode="lin" valueType="num">
                                      <p:cBhvr additive="base">
                                        <p:cTn dur="1000"/>
                                        <p:tgtEl>
                                          <p:spTgt spid="9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4"/>
                                        </p:tgtEl>
                                        <p:attrNameLst>
                                          <p:attrName>style.visibility</p:attrName>
                                        </p:attrNameLst>
                                      </p:cBhvr>
                                      <p:to>
                                        <p:strVal val="visible"/>
                                      </p:to>
                                    </p:set>
                                    <p:anim calcmode="lin" valueType="num">
                                      <p:cBhvr additive="base">
                                        <p:cTn dur="1000"/>
                                        <p:tgtEl>
                                          <p:spTgt spid="9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80"/>
          <p:cNvSpPr txBox="1"/>
          <p:nvPr>
            <p:ph type="title"/>
          </p:nvPr>
        </p:nvSpPr>
        <p:spPr>
          <a:xfrm>
            <a:off x="1228200" y="1155899"/>
            <a:ext cx="6687600" cy="28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Problem Statement</a:t>
            </a:r>
            <a:endParaRPr sz="3200"/>
          </a:p>
        </p:txBody>
      </p:sp>
      <p:sp>
        <p:nvSpPr>
          <p:cNvPr id="726" name="Google Shape;726;p60"/>
          <p:cNvSpPr txBox="1"/>
          <p:nvPr>
            <p:ph idx="1" type="body"/>
          </p:nvPr>
        </p:nvSpPr>
        <p:spPr>
          <a:xfrm>
            <a:off x="1442400" y="1121000"/>
            <a:ext cx="6435000" cy="189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Develop a predictive model to estimate solar radiation using time, date, temperature, and humidity data. The dataset comprises historical records from Hawaii.</a:t>
            </a:r>
            <a:endParaRPr/>
          </a:p>
          <a:p>
            <a:pPr indent="0" lvl="0" marL="0" rtl="0" algn="l">
              <a:spcBef>
                <a:spcPts val="0"/>
              </a:spcBef>
              <a:spcAft>
                <a:spcPts val="0"/>
              </a:spcAft>
              <a:buNone/>
            </a:pPr>
            <a:r>
              <a:t/>
            </a:r>
            <a:endParaRPr/>
          </a:p>
        </p:txBody>
      </p:sp>
      <p:sp>
        <p:nvSpPr>
          <p:cNvPr id="727" name="Google Shape;727;p60"/>
          <p:cNvSpPr txBox="1"/>
          <p:nvPr/>
        </p:nvSpPr>
        <p:spPr>
          <a:xfrm>
            <a:off x="1369950" y="2625750"/>
            <a:ext cx="6579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Montserrat"/>
                <a:ea typeface="Montserrat"/>
                <a:cs typeface="Montserrat"/>
                <a:sym typeface="Montserrat"/>
              </a:rPr>
              <a:t>Obj</a:t>
            </a:r>
            <a:r>
              <a:rPr lang="en" sz="1800">
                <a:solidFill>
                  <a:schemeClr val="accent3"/>
                </a:solidFill>
                <a:latin typeface="Montserrat"/>
                <a:ea typeface="Montserrat"/>
                <a:cs typeface="Montserrat"/>
                <a:sym typeface="Montserrat"/>
              </a:rPr>
              <a:t>ectives: data preprocessing, model selection, training, hyperparameter tuning, and evaluation. Create a user-friendly interface for solar radiation predictions. Aims to enhance solar energy planning and environmental sustainability.</a:t>
            </a:r>
            <a:endParaRPr sz="1800">
              <a:solidFill>
                <a:schemeClr val="accent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1"/>
          <p:cNvSpPr txBox="1"/>
          <p:nvPr>
            <p:ph type="title"/>
          </p:nvPr>
        </p:nvSpPr>
        <p:spPr>
          <a:xfrm>
            <a:off x="2790000" y="371725"/>
            <a:ext cx="35640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About the Data</a:t>
            </a:r>
            <a:endParaRPr sz="3400"/>
          </a:p>
        </p:txBody>
      </p:sp>
      <p:sp>
        <p:nvSpPr>
          <p:cNvPr id="733" name="Google Shape;733;p61"/>
          <p:cNvSpPr txBox="1"/>
          <p:nvPr>
            <p:ph idx="1" type="subTitle"/>
          </p:nvPr>
        </p:nvSpPr>
        <p:spPr>
          <a:xfrm>
            <a:off x="911100" y="1243425"/>
            <a:ext cx="7321800" cy="36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The dataset consists of historical weather data from Hawaii, comprising various features such as UNIX timestamps, date, time, radiation (the dependent variable), temperature, pressure, humidity, wind direction, wind speed, time of sunrise, and time of sunset. The main objective of this dataset is to explore and analyze the relationship between weather conditions and radiation levels, and to build a predictive model to estimate radiation levels based on the given weather-related attributes. This dataset is valuable for understanding the impact of weather on radiation and could be useful for applications in solar energy and climate research.</a:t>
            </a:r>
            <a:endParaRPr sz="1800"/>
          </a:p>
          <a:p>
            <a:pPr indent="0" lvl="0" marL="0" rtl="0" algn="ctr">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52400" y="2345725"/>
            <a:ext cx="8839200" cy="2558953"/>
          </a:xfrm>
          <a:prstGeom prst="rect">
            <a:avLst/>
          </a:prstGeom>
          <a:noFill/>
          <a:ln>
            <a:noFill/>
          </a:ln>
        </p:spPr>
      </p:pic>
      <p:graphicFrame>
        <p:nvGraphicFramePr>
          <p:cNvPr id="739" name="Google Shape;739;p62"/>
          <p:cNvGraphicFramePr/>
          <p:nvPr/>
        </p:nvGraphicFramePr>
        <p:xfrm>
          <a:off x="952500" y="2381250"/>
          <a:ext cx="3000000" cy="3000000"/>
        </p:xfrm>
        <a:graphic>
          <a:graphicData uri="http://schemas.openxmlformats.org/drawingml/2006/table">
            <a:tbl>
              <a:tblPr>
                <a:noFill/>
                <a:tableStyleId>{1EC01DEE-B301-417B-AA0D-879D0338175B}</a:tableStyleId>
              </a:tblPr>
              <a:tblGrid>
                <a:gridCol w="7239000"/>
              </a:tblGrid>
              <a:tr h="38100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740" name="Google Shape;740;p62"/>
          <p:cNvPicPr preferRelativeResize="0"/>
          <p:nvPr/>
        </p:nvPicPr>
        <p:blipFill>
          <a:blip r:embed="rId4">
            <a:alphaModFix/>
          </a:blip>
          <a:stretch>
            <a:fillRect/>
          </a:stretch>
        </p:blipFill>
        <p:spPr>
          <a:xfrm>
            <a:off x="5597150" y="391578"/>
            <a:ext cx="2533650" cy="1771650"/>
          </a:xfrm>
          <a:prstGeom prst="rect">
            <a:avLst/>
          </a:prstGeom>
          <a:noFill/>
          <a:ln>
            <a:noFill/>
          </a:ln>
        </p:spPr>
      </p:pic>
      <p:sp>
        <p:nvSpPr>
          <p:cNvPr id="741" name="Google Shape;741;p62"/>
          <p:cNvSpPr txBox="1"/>
          <p:nvPr/>
        </p:nvSpPr>
        <p:spPr>
          <a:xfrm>
            <a:off x="501975" y="391575"/>
            <a:ext cx="4448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accent5"/>
                </a:solidFill>
                <a:latin typeface="Abel"/>
                <a:ea typeface="Abel"/>
                <a:cs typeface="Abel"/>
                <a:sym typeface="Abel"/>
              </a:rPr>
              <a:t>Features given in the Dataset</a:t>
            </a:r>
            <a:endParaRPr sz="2600">
              <a:solidFill>
                <a:schemeClr val="accent5"/>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3"/>
          <p:cNvSpPr txBox="1"/>
          <p:nvPr>
            <p:ph type="title"/>
          </p:nvPr>
        </p:nvSpPr>
        <p:spPr>
          <a:xfrm>
            <a:off x="2789994" y="387150"/>
            <a:ext cx="35640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Data Preprocessing</a:t>
            </a:r>
            <a:endParaRPr sz="3300"/>
          </a:p>
        </p:txBody>
      </p:sp>
      <p:sp>
        <p:nvSpPr>
          <p:cNvPr id="747" name="Google Shape;747;p63"/>
          <p:cNvSpPr txBox="1"/>
          <p:nvPr>
            <p:ph idx="1" type="subTitle"/>
          </p:nvPr>
        </p:nvSpPr>
        <p:spPr>
          <a:xfrm>
            <a:off x="1247200" y="1712625"/>
            <a:ext cx="6834900" cy="27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 is performed to transform the raw data into a format suitable for analysis and modeling. It helps in improving the data quality, handling missing values, and creating meaningful features that enhance the performance of predictive models. The conversion of timestamps and timezones ensures consistent and accurate representation of time-related data. Feature engineering adds valuable insights, and dropping unnecessary columns reduces the dimensionality of the dataset. Overall, preprocessing improves the efficiency and effectiveness of subsequent data analysis and model building tasks.</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4"/>
          <p:cNvSpPr txBox="1"/>
          <p:nvPr>
            <p:ph type="title"/>
          </p:nvPr>
        </p:nvSpPr>
        <p:spPr>
          <a:xfrm>
            <a:off x="942200" y="709400"/>
            <a:ext cx="7136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preprocessing steps performed on the dataset are as follows:</a:t>
            </a:r>
            <a:endParaRPr/>
          </a:p>
          <a:p>
            <a:pPr indent="0" lvl="0" marL="0" rtl="0" algn="ctr">
              <a:spcBef>
                <a:spcPts val="0"/>
              </a:spcBef>
              <a:spcAft>
                <a:spcPts val="0"/>
              </a:spcAft>
              <a:buNone/>
            </a:pPr>
            <a:r>
              <a:t/>
            </a:r>
            <a:endParaRPr/>
          </a:p>
        </p:txBody>
      </p:sp>
      <p:sp>
        <p:nvSpPr>
          <p:cNvPr id="753" name="Google Shape;753;p64"/>
          <p:cNvSpPr txBox="1"/>
          <p:nvPr/>
        </p:nvSpPr>
        <p:spPr>
          <a:xfrm>
            <a:off x="494325" y="1260500"/>
            <a:ext cx="8263500" cy="3983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accent3"/>
              </a:buClr>
              <a:buSzPts val="1600"/>
              <a:buFont typeface="Abel"/>
              <a:buChar char="●"/>
            </a:pPr>
            <a:r>
              <a:rPr b="1" lang="en" sz="1600">
                <a:solidFill>
                  <a:schemeClr val="accent3"/>
                </a:solidFill>
                <a:latin typeface="Abel"/>
                <a:ea typeface="Abel"/>
                <a:cs typeface="Abel"/>
                <a:sym typeface="Abel"/>
              </a:rPr>
              <a:t>Conversion of Timestamps: The 'UNIXTime' column is converted to a proper datetime format to represent the time of the day.</a:t>
            </a:r>
            <a:endParaRPr b="1" sz="1600">
              <a:solidFill>
                <a:schemeClr val="accent3"/>
              </a:solidFill>
              <a:latin typeface="Abel"/>
              <a:ea typeface="Abel"/>
              <a:cs typeface="Abel"/>
              <a:sym typeface="Abel"/>
            </a:endParaRPr>
          </a:p>
          <a:p>
            <a:pPr indent="-330200" lvl="0" marL="457200" rtl="0" algn="l">
              <a:lnSpc>
                <a:spcPct val="115000"/>
              </a:lnSpc>
              <a:spcBef>
                <a:spcPts val="0"/>
              </a:spcBef>
              <a:spcAft>
                <a:spcPts val="0"/>
              </a:spcAft>
              <a:buClr>
                <a:schemeClr val="accent3"/>
              </a:buClr>
              <a:buSzPts val="1600"/>
              <a:buFont typeface="Abel"/>
              <a:buChar char="●"/>
            </a:pPr>
            <a:r>
              <a:rPr b="1" lang="en" sz="1600">
                <a:solidFill>
                  <a:schemeClr val="accent3"/>
                </a:solidFill>
                <a:latin typeface="Abel"/>
                <a:ea typeface="Abel"/>
                <a:cs typeface="Abel"/>
                <a:sym typeface="Abel"/>
              </a:rPr>
              <a:t>Timezone Conversion: The data is initially in UTC timezone, and it is converted to the 'Pacific/Honolulu' timezone (Hawaii time) to match the location of the data collection.</a:t>
            </a:r>
            <a:endParaRPr b="1" sz="1600">
              <a:solidFill>
                <a:schemeClr val="accent3"/>
              </a:solidFill>
              <a:latin typeface="Abel"/>
              <a:ea typeface="Abel"/>
              <a:cs typeface="Abel"/>
              <a:sym typeface="Abel"/>
            </a:endParaRPr>
          </a:p>
          <a:p>
            <a:pPr indent="-330200" lvl="0" marL="457200" rtl="0" algn="l">
              <a:lnSpc>
                <a:spcPct val="115000"/>
              </a:lnSpc>
              <a:spcBef>
                <a:spcPts val="0"/>
              </a:spcBef>
              <a:spcAft>
                <a:spcPts val="0"/>
              </a:spcAft>
              <a:buClr>
                <a:schemeClr val="accent3"/>
              </a:buClr>
              <a:buSzPts val="1600"/>
              <a:buFont typeface="Abel"/>
              <a:buChar char="●"/>
            </a:pPr>
            <a:r>
              <a:rPr b="1" lang="en" sz="1600">
                <a:solidFill>
                  <a:schemeClr val="accent3"/>
                </a:solidFill>
                <a:latin typeface="Abel"/>
                <a:ea typeface="Abel"/>
                <a:cs typeface="Abel"/>
                <a:sym typeface="Abel"/>
              </a:rPr>
              <a:t>Feature Engineering: Additional features are derived from the timestamp, such as 'MonthOfYear', 'DayOfYear', 'WeekOfYear', 'TimeOfDay(h)', 'TimeOfDay(m)', and 'TimeOfDay(s)'. These features provide more meaningful insights into the temporal patterns and variations in the data.</a:t>
            </a:r>
            <a:endParaRPr b="1" sz="1600">
              <a:solidFill>
                <a:schemeClr val="accent3"/>
              </a:solidFill>
              <a:latin typeface="Abel"/>
              <a:ea typeface="Abel"/>
              <a:cs typeface="Abel"/>
              <a:sym typeface="Abel"/>
            </a:endParaRPr>
          </a:p>
          <a:p>
            <a:pPr indent="-330200" lvl="0" marL="457200" rtl="0" algn="l">
              <a:lnSpc>
                <a:spcPct val="115000"/>
              </a:lnSpc>
              <a:spcBef>
                <a:spcPts val="0"/>
              </a:spcBef>
              <a:spcAft>
                <a:spcPts val="0"/>
              </a:spcAft>
              <a:buClr>
                <a:schemeClr val="accent3"/>
              </a:buClr>
              <a:buSzPts val="1600"/>
              <a:buFont typeface="Abel"/>
              <a:buChar char="●"/>
            </a:pPr>
            <a:r>
              <a:rPr b="1" lang="en" sz="1600">
                <a:solidFill>
                  <a:schemeClr val="accent3"/>
                </a:solidFill>
                <a:latin typeface="Abel"/>
                <a:ea typeface="Abel"/>
                <a:cs typeface="Abel"/>
                <a:sym typeface="Abel"/>
              </a:rPr>
              <a:t>Time Duration Calculation: The time of sunrise and sunset ('TimeSunRise' and 'TimeSunSet') is converted to a proper datetime format. Then, the 'DayLength(s)' feature is created to calculate the duration of daylight in seconds.</a:t>
            </a:r>
            <a:endParaRPr b="1" sz="1600">
              <a:solidFill>
                <a:schemeClr val="accent3"/>
              </a:solidFill>
              <a:latin typeface="Abel"/>
              <a:ea typeface="Abel"/>
              <a:cs typeface="Abel"/>
              <a:sym typeface="Abel"/>
            </a:endParaRPr>
          </a:p>
          <a:p>
            <a:pPr indent="-330200" lvl="0" marL="457200" rtl="0" algn="l">
              <a:lnSpc>
                <a:spcPct val="115000"/>
              </a:lnSpc>
              <a:spcBef>
                <a:spcPts val="0"/>
              </a:spcBef>
              <a:spcAft>
                <a:spcPts val="0"/>
              </a:spcAft>
              <a:buClr>
                <a:schemeClr val="accent3"/>
              </a:buClr>
              <a:buSzPts val="1600"/>
              <a:buFont typeface="Abel"/>
              <a:buChar char="●"/>
            </a:pPr>
            <a:r>
              <a:rPr b="1" lang="en" sz="1600">
                <a:solidFill>
                  <a:schemeClr val="accent3"/>
                </a:solidFill>
                <a:latin typeface="Abel"/>
                <a:ea typeface="Abel"/>
                <a:cs typeface="Abel"/>
                <a:sym typeface="Abel"/>
              </a:rPr>
              <a:t>Dropping Unnecessary Columns: The 'Data', 'Time', 'TimeSunRise', and 'TimeSunSet' columns are dropped from the dataset as they are no longer needed for analysis or model building.</a:t>
            </a:r>
            <a:endParaRPr b="1" sz="1600">
              <a:solidFill>
                <a:schemeClr val="accent3"/>
              </a:solidFill>
              <a:latin typeface="Abel"/>
              <a:ea typeface="Abel"/>
              <a:cs typeface="Abel"/>
              <a:sym typeface="Abel"/>
            </a:endParaRPr>
          </a:p>
          <a:p>
            <a:pPr indent="0" lvl="0" marL="0" rtl="0" algn="l">
              <a:spcBef>
                <a:spcPts val="1200"/>
              </a:spcBef>
              <a:spcAft>
                <a:spcPts val="0"/>
              </a:spcAft>
              <a:buNone/>
            </a:pPr>
            <a:r>
              <a:t/>
            </a:r>
            <a:endParaRPr sz="1600">
              <a:solidFill>
                <a:schemeClr val="accent3"/>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5"/>
          <p:cNvSpPr txBox="1"/>
          <p:nvPr>
            <p:ph type="title"/>
          </p:nvPr>
        </p:nvSpPr>
        <p:spPr>
          <a:xfrm>
            <a:off x="1996950" y="36957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100"/>
              <a:t>Exploratory data analysis</a:t>
            </a:r>
            <a:endParaRPr sz="3100"/>
          </a:p>
        </p:txBody>
      </p:sp>
      <p:sp>
        <p:nvSpPr>
          <p:cNvPr id="759" name="Google Shape;759;p65"/>
          <p:cNvSpPr txBox="1"/>
          <p:nvPr/>
        </p:nvSpPr>
        <p:spPr>
          <a:xfrm>
            <a:off x="934475" y="1011750"/>
            <a:ext cx="773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1"/>
              </a:buClr>
              <a:buSzPts val="1100"/>
              <a:buFont typeface="Arial"/>
              <a:buNone/>
            </a:pPr>
            <a:r>
              <a:rPr lang="en" sz="1800">
                <a:solidFill>
                  <a:schemeClr val="accent3"/>
                </a:solidFill>
                <a:latin typeface="Abel"/>
                <a:ea typeface="Abel"/>
                <a:cs typeface="Abel"/>
                <a:sym typeface="Abel"/>
              </a:rPr>
              <a:t>EDA involves visually exploring the dataset to gain insights and identify patterns, trends, and relationships between variables.</a:t>
            </a:r>
            <a:endParaRPr sz="1800">
              <a:solidFill>
                <a:schemeClr val="accent3"/>
              </a:solidFill>
              <a:latin typeface="Abel"/>
              <a:ea typeface="Abel"/>
              <a:cs typeface="Abel"/>
              <a:sym typeface="Abel"/>
            </a:endParaRPr>
          </a:p>
        </p:txBody>
      </p:sp>
      <p:pic>
        <p:nvPicPr>
          <p:cNvPr id="760" name="Google Shape;760;p65"/>
          <p:cNvPicPr preferRelativeResize="0"/>
          <p:nvPr/>
        </p:nvPicPr>
        <p:blipFill rotWithShape="1">
          <a:blip r:embed="rId3">
            <a:alphaModFix/>
          </a:blip>
          <a:srcRect b="0" l="0" r="0" t="0"/>
          <a:stretch/>
        </p:blipFill>
        <p:spPr>
          <a:xfrm>
            <a:off x="598650" y="2050400"/>
            <a:ext cx="3772550" cy="2595425"/>
          </a:xfrm>
          <a:prstGeom prst="rect">
            <a:avLst/>
          </a:prstGeom>
          <a:noFill/>
          <a:ln>
            <a:noFill/>
          </a:ln>
        </p:spPr>
      </p:pic>
      <p:sp>
        <p:nvSpPr>
          <p:cNvPr id="761" name="Google Shape;761;p65"/>
          <p:cNvSpPr txBox="1"/>
          <p:nvPr/>
        </p:nvSpPr>
        <p:spPr>
          <a:xfrm>
            <a:off x="3923375" y="1823100"/>
            <a:ext cx="4749600" cy="2706900"/>
          </a:xfrm>
          <a:prstGeom prst="rect">
            <a:avLst/>
          </a:prstGeom>
          <a:noFill/>
          <a:ln>
            <a:noFill/>
          </a:ln>
        </p:spPr>
        <p:txBody>
          <a:bodyPr anchorCtr="0" anchor="t" bIns="91425" lIns="91425" spcFirstLastPara="1" rIns="91425" wrap="square" tIns="91425">
            <a:normAutofit fontScale="25000" lnSpcReduction="20000"/>
          </a:bodyPr>
          <a:lstStyle/>
          <a:p>
            <a:pPr indent="0" lvl="0" marL="914400" rtl="0" algn="l">
              <a:spcBef>
                <a:spcPts val="0"/>
              </a:spcBef>
              <a:spcAft>
                <a:spcPts val="0"/>
              </a:spcAft>
              <a:buNone/>
            </a:pPr>
            <a:r>
              <a:t/>
            </a:r>
            <a:endParaRPr sz="1800">
              <a:solidFill>
                <a:schemeClr val="accent3"/>
              </a:solidFill>
              <a:latin typeface="Abel"/>
              <a:ea typeface="Abel"/>
              <a:cs typeface="Abel"/>
              <a:sym typeface="Abel"/>
            </a:endParaRPr>
          </a:p>
          <a:p>
            <a:pPr indent="0" lvl="0" marL="914400" rtl="0" algn="l">
              <a:spcBef>
                <a:spcPts val="1600"/>
              </a:spcBef>
              <a:spcAft>
                <a:spcPts val="1600"/>
              </a:spcAft>
              <a:buClr>
                <a:schemeClr val="dk1"/>
              </a:buClr>
              <a:buSzPts val="275"/>
              <a:buFont typeface="Arial"/>
              <a:buNone/>
            </a:pPr>
            <a:r>
              <a:rPr lang="en" sz="7200">
                <a:solidFill>
                  <a:schemeClr val="accent3"/>
                </a:solidFill>
                <a:latin typeface="Abel"/>
                <a:ea typeface="Abel"/>
                <a:cs typeface="Abel"/>
                <a:sym typeface="Abel"/>
              </a:rPr>
              <a:t>The graph shows a positively skewed distribution of the dependent variable, with a skewness value of 1.369. Outliers are present towards higher values, potentially impacting the data distribution. Consider using robust regression or nonlinear models instead of linear regression, which assumes normality. To mitigate the skewness effect, use robust measures or consider the median for statistical interpretation.</a:t>
            </a:r>
            <a:endParaRPr sz="7200">
              <a:solidFill>
                <a:schemeClr val="accent3"/>
              </a:solidFill>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pic>
        <p:nvPicPr>
          <p:cNvPr id="766" name="Google Shape;766;p66"/>
          <p:cNvPicPr preferRelativeResize="0"/>
          <p:nvPr/>
        </p:nvPicPr>
        <p:blipFill rotWithShape="1">
          <a:blip r:embed="rId3">
            <a:alphaModFix/>
          </a:blip>
          <a:srcRect b="1670" l="50157" r="-48563" t="-1670"/>
          <a:stretch/>
        </p:blipFill>
        <p:spPr>
          <a:xfrm>
            <a:off x="222938" y="3009925"/>
            <a:ext cx="8698126" cy="1847950"/>
          </a:xfrm>
          <a:prstGeom prst="rect">
            <a:avLst/>
          </a:prstGeom>
          <a:noFill/>
          <a:ln>
            <a:noFill/>
          </a:ln>
        </p:spPr>
      </p:pic>
      <p:sp>
        <p:nvSpPr>
          <p:cNvPr id="767" name="Google Shape;767;p66"/>
          <p:cNvSpPr txBox="1"/>
          <p:nvPr/>
        </p:nvSpPr>
        <p:spPr>
          <a:xfrm>
            <a:off x="4912900" y="963325"/>
            <a:ext cx="4147200" cy="3933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solidFill>
                  <a:schemeClr val="accent3"/>
                </a:solidFill>
                <a:latin typeface="Abel"/>
                <a:ea typeface="Abel"/>
                <a:cs typeface="Abel"/>
                <a:sym typeface="Abel"/>
              </a:rPr>
              <a:t>The first graph shows the mean radiation with respect to time, and it displays an almost normally distributed pattern. The radiation levels appear to follow a consistent trend over time, with no significant deviations from the expected distribution.</a:t>
            </a:r>
            <a:endParaRPr sz="1800">
              <a:solidFill>
                <a:schemeClr val="accent3"/>
              </a:solidFill>
              <a:latin typeface="Abel"/>
              <a:ea typeface="Abel"/>
              <a:cs typeface="Abel"/>
              <a:sym typeface="Abel"/>
            </a:endParaRPr>
          </a:p>
          <a:p>
            <a:pPr indent="0" lvl="0" marL="0" rtl="0" algn="l">
              <a:spcBef>
                <a:spcPts val="0"/>
              </a:spcBef>
              <a:spcAft>
                <a:spcPts val="0"/>
              </a:spcAft>
              <a:buNone/>
            </a:pPr>
            <a:r>
              <a:t/>
            </a:r>
            <a:endParaRPr sz="1800">
              <a:solidFill>
                <a:schemeClr val="accent3"/>
              </a:solidFill>
              <a:latin typeface="Abel"/>
              <a:ea typeface="Abel"/>
              <a:cs typeface="Abel"/>
              <a:sym typeface="Abel"/>
            </a:endParaRPr>
          </a:p>
          <a:p>
            <a:pPr indent="0" lvl="0" marL="0" rtl="0" algn="l">
              <a:spcBef>
                <a:spcPts val="0"/>
              </a:spcBef>
              <a:spcAft>
                <a:spcPts val="0"/>
              </a:spcAft>
              <a:buNone/>
            </a:pPr>
            <a:r>
              <a:rPr lang="en" sz="1800">
                <a:solidFill>
                  <a:schemeClr val="accent3"/>
                </a:solidFill>
                <a:latin typeface="Abel"/>
                <a:ea typeface="Abel"/>
                <a:cs typeface="Abel"/>
                <a:sym typeface="Abel"/>
              </a:rPr>
              <a:t>The second graph illustrates the mean radiation with respect to each month. It consists of four bars, with three bars being of almost equal length, indicating similar mean radiation levels for those months. However, the fourth bar is slightly shorter, suggesting a slightly lower mean radiation level for that particular month compared to the others.</a:t>
            </a:r>
            <a:endParaRPr sz="1800">
              <a:solidFill>
                <a:schemeClr val="accent3"/>
              </a:solidFill>
              <a:latin typeface="Abel"/>
              <a:ea typeface="Abel"/>
              <a:cs typeface="Abel"/>
              <a:sym typeface="Abel"/>
            </a:endParaRPr>
          </a:p>
          <a:p>
            <a:pPr indent="0" lvl="0" marL="0" rtl="0" algn="l">
              <a:spcBef>
                <a:spcPts val="0"/>
              </a:spcBef>
              <a:spcAft>
                <a:spcPts val="0"/>
              </a:spcAft>
              <a:buNone/>
            </a:pPr>
            <a:r>
              <a:t/>
            </a:r>
            <a:endParaRPr sz="1800">
              <a:solidFill>
                <a:schemeClr val="accent3"/>
              </a:solidFill>
              <a:latin typeface="Abel"/>
              <a:ea typeface="Abel"/>
              <a:cs typeface="Abel"/>
              <a:sym typeface="Abel"/>
            </a:endParaRPr>
          </a:p>
          <a:p>
            <a:pPr indent="0" lvl="0" marL="0" rtl="0" algn="l">
              <a:spcBef>
                <a:spcPts val="0"/>
              </a:spcBef>
              <a:spcAft>
                <a:spcPts val="0"/>
              </a:spcAft>
              <a:buNone/>
            </a:pPr>
            <a:r>
              <a:rPr lang="en" sz="1800">
                <a:solidFill>
                  <a:schemeClr val="accent3"/>
                </a:solidFill>
                <a:latin typeface="Abel"/>
                <a:ea typeface="Abel"/>
                <a:cs typeface="Abel"/>
                <a:sym typeface="Abel"/>
              </a:rPr>
              <a:t>Overall, these graphs provide insights into the average radiation patterns over time and across months, indicating potential seasonal variations in solar radiation.</a:t>
            </a:r>
            <a:endParaRPr sz="1800">
              <a:solidFill>
                <a:schemeClr val="accent3"/>
              </a:solidFill>
              <a:latin typeface="Abel"/>
              <a:ea typeface="Abel"/>
              <a:cs typeface="Abel"/>
              <a:sym typeface="Abel"/>
            </a:endParaRPr>
          </a:p>
        </p:txBody>
      </p:sp>
      <p:pic>
        <p:nvPicPr>
          <p:cNvPr id="768" name="Google Shape;768;p66"/>
          <p:cNvPicPr preferRelativeResize="0"/>
          <p:nvPr/>
        </p:nvPicPr>
        <p:blipFill rotWithShape="1">
          <a:blip r:embed="rId3">
            <a:alphaModFix/>
          </a:blip>
          <a:srcRect b="0" l="0" r="50199" t="0"/>
          <a:stretch/>
        </p:blipFill>
        <p:spPr>
          <a:xfrm>
            <a:off x="222925" y="924700"/>
            <a:ext cx="4402099" cy="1847950"/>
          </a:xfrm>
          <a:prstGeom prst="rect">
            <a:avLst/>
          </a:prstGeom>
          <a:noFill/>
          <a:ln>
            <a:noFill/>
          </a:ln>
        </p:spPr>
      </p:pic>
      <p:sp>
        <p:nvSpPr>
          <p:cNvPr id="769" name="Google Shape;769;p66"/>
          <p:cNvSpPr txBox="1"/>
          <p:nvPr/>
        </p:nvSpPr>
        <p:spPr>
          <a:xfrm>
            <a:off x="1861225" y="154450"/>
            <a:ext cx="592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5"/>
                </a:solidFill>
                <a:latin typeface="Abel"/>
                <a:ea typeface="Abel"/>
                <a:cs typeface="Abel"/>
                <a:sym typeface="Abel"/>
              </a:rPr>
              <a:t>Mean Radiation by Hour and Month</a:t>
            </a:r>
            <a:endParaRPr sz="3000">
              <a:solidFill>
                <a:schemeClr val="accent5"/>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