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Libre Franklin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73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76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20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976877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722447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74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63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76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01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26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13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70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7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1003107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Important </a:t>
            </a:r>
            <a:r>
              <a:rPr lang="en-US" dirty="0" smtClean="0"/>
              <a:t>Pointers for the Idea Submission </a:t>
            </a:r>
            <a:endParaRPr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71550" y="2162354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4 </a:t>
            </a:r>
            <a:r>
              <a:rPr lang="en-US" dirty="0" smtClean="0"/>
              <a:t>pages.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submitting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need to save the file in PDF and upload the same on portal. No PPT, Word Doc or any other format will be </a:t>
            </a:r>
            <a:r>
              <a:rPr lang="en-US" dirty="0" smtClean="0"/>
              <a:t>supported.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You can use own theme for the slides.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 on </a:t>
            </a:r>
            <a:r>
              <a:rPr lang="en-US" dirty="0" smtClean="0"/>
              <a:t>KAVACH PORTAL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71550" y="15995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Please ensure below pointers are met while 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388322" y="423933"/>
            <a:ext cx="11041678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88322" y="1103970"/>
            <a:ext cx="11481124" cy="486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PSID: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4228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4228" y="755124"/>
            <a:ext cx="7165215" cy="58247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261438" y="2744167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667497"/>
            <a:ext cx="4689138" cy="29123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" y="983022"/>
            <a:ext cx="5780808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0" y="63898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Describe your Use Cases </a:t>
            </a:r>
            <a:r>
              <a:rPr lang="en-US" sz="1800" dirty="0" smtClean="0">
                <a:solidFill>
                  <a:schemeClr val="tx1"/>
                </a:solidFill>
              </a:rPr>
              <a:t>here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63898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780809" y="983022"/>
            <a:ext cx="6411192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21908" y="25459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63425"/>
              </p:ext>
            </p:extLst>
          </p:nvPr>
        </p:nvGraphicFramePr>
        <p:xfrm>
          <a:off x="221908" y="1009338"/>
          <a:ext cx="11687596" cy="336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32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2976832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249055975"/>
                    </a:ext>
                  </a:extLst>
                </a:gridCol>
              </a:tblGrid>
              <a:tr h="629646">
                <a:tc>
                  <a:txBody>
                    <a:bodyPr/>
                    <a:lstStyle/>
                    <a:p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Team Member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Btech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dirty="0" err="1" smtClean="0"/>
                        <a:t>Mtech</a:t>
                      </a:r>
                      <a:r>
                        <a:rPr lang="en-US" sz="1800" dirty="0" smtClean="0"/>
                        <a:t>/PhD </a:t>
                      </a:r>
                      <a:r>
                        <a:rPr lang="en-US" sz="1800" dirty="0" err="1" smtClean="0"/>
                        <a:t>etc</a:t>
                      </a:r>
                      <a:r>
                        <a:rPr lang="en-US" sz="1800" dirty="0" smtClean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Stream (ECE, CSE </a:t>
                      </a:r>
                      <a:r>
                        <a:rPr lang="en-US" sz="1800" dirty="0" err="1" smtClean="0"/>
                        <a:t>etc</a:t>
                      </a:r>
                      <a:r>
                        <a:rPr lang="en-US" sz="1800" dirty="0" smtClean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Year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r>
                        <a:rPr lang="en-US" baseline="0" dirty="0" smtClean="0"/>
                        <a:t> in team </a:t>
                      </a:r>
                      <a:r>
                        <a:rPr lang="en-US" sz="1200" baseline="0" dirty="0" smtClean="0"/>
                        <a:t>(Team Leader, Front end Developer, Back end Developer, Full Stack, Data base management etc.)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44075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68005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208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30234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24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53806"/>
              </p:ext>
            </p:extLst>
          </p:nvPr>
        </p:nvGraphicFramePr>
        <p:xfrm>
          <a:off x="221909" y="5259966"/>
          <a:ext cx="1168759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38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3572199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Mentor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Category </a:t>
                      </a:r>
                      <a:r>
                        <a:rPr lang="en-US" sz="1600" dirty="0" smtClean="0"/>
                        <a:t>(Academic/Industry):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Expertise </a:t>
                      </a:r>
                      <a:r>
                        <a:rPr lang="en-US" sz="1400" dirty="0" smtClean="0"/>
                        <a:t>(AI/ML/</a:t>
                      </a:r>
                      <a:r>
                        <a:rPr lang="en-US" sz="1400" dirty="0" err="1" smtClean="0"/>
                        <a:t>Blockchain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etc</a:t>
                      </a:r>
                      <a:r>
                        <a:rPr lang="en-US" sz="1400" dirty="0" smtClean="0"/>
                        <a:t>):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Domain Experience  </a:t>
                      </a:r>
                      <a:r>
                        <a:rPr lang="en-US" sz="1600" dirty="0" smtClean="0"/>
                        <a:t>(in Years 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</a:tbl>
          </a:graphicData>
        </a:graphic>
      </p:graphicFrame>
      <p:sp>
        <p:nvSpPr>
          <p:cNvPr id="7" name="Google Shape;237;p4"/>
          <p:cNvSpPr txBox="1">
            <a:spLocks/>
          </p:cNvSpPr>
          <p:nvPr/>
        </p:nvSpPr>
        <p:spPr>
          <a:xfrm>
            <a:off x="221908" y="452005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Team Mentor/s Details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287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Franklin Gothic</vt:lpstr>
      <vt:lpstr>Calibri Light</vt:lpstr>
      <vt:lpstr>Libre Franklin</vt:lpstr>
      <vt:lpstr>Calibri</vt:lpstr>
      <vt:lpstr>Noto Sans Symbols</vt:lpstr>
      <vt:lpstr>Arial</vt:lpstr>
      <vt:lpstr>Office Theme</vt:lpstr>
      <vt:lpstr>Important Pointers for the Idea Submission 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Sourabh Ramchandra</cp:lastModifiedBy>
  <cp:revision>3</cp:revision>
  <dcterms:created xsi:type="dcterms:W3CDTF">2022-02-11T07:14:46Z</dcterms:created>
  <dcterms:modified xsi:type="dcterms:W3CDTF">2023-02-28T06:51:05Z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