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e2f05d1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e2f05d1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2f05d1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2f05d1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2f05d1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2f05d1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2f05d1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2f05d1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2f05d1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2f05d1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e2f05d1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e2f05d1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2f05d1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e2f05d1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e2f05d18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e2f05d1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Mountain Resort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b="1" lang="en-GB" sz="4150">
                <a:solidFill>
                  <a:srgbClr val="118E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 data driven approach to optimize revenue</a:t>
            </a:r>
            <a:endParaRPr b="1" sz="4150">
              <a:solidFill>
                <a:srgbClr val="118E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953850"/>
            <a:ext cx="283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Chinmaya Sukumar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9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65875"/>
            <a:ext cx="8520600" cy="36879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Resort in Montana, 350,000 skiers annually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lifts, 2 T-bars, 1 magic carpet amongst others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chairlift installed - $1.54M operating cost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revenue needed to recoup cost and maintain profit margin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450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142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increase revenue by at least $1.54M while keep profit margins steady and give more insight into investment strategy for the season over the next year?</a:t>
            </a:r>
            <a:endParaRPr b="1" sz="1865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525050"/>
            <a:ext cx="4105500" cy="1046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chairlift estimated cost: $1.54M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Management needs 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advice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how to select better value for ticket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641800"/>
            <a:ext cx="41055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 for 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</a:t>
            </a: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better value for ticket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 future investment strategy 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543150"/>
            <a:ext cx="41055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of solution space: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Leveraging data from other US resorts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72000" y="1526013"/>
            <a:ext cx="39189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Constraints: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</a:t>
            </a:r>
            <a:r>
              <a:rPr lang="en-GB">
                <a:solidFill>
                  <a:srgbClr val="666666"/>
                </a:solidFill>
              </a:rPr>
              <a:t> of other resorts not known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72000" y="2275825"/>
            <a:ext cx="3918900" cy="615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sources: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CSV file of 330 US resorts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and Key Findings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7934100" cy="1075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Mountain should either: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number of runs available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○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 in +1 run, +1 chairlift &amp; increase vertical drop by 150 ft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#1: Linear Regressor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4875" y="1077750"/>
            <a:ext cx="71028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Pipeline: Median imputer, Standard Scaler, cross-validation folds = 5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K-best features seen below, highest performance: k = 8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75" y="1969075"/>
            <a:ext cx="4596874" cy="23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800" y="2086925"/>
            <a:ext cx="2389550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#2: Random Forest Regressor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074200" cy="4890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●"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Pipeline: Simple Imputer, Standard Scaler, Random Forest Regressor, folds =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99" y="1808378"/>
            <a:ext cx="4057624" cy="31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085175" y="1947775"/>
            <a:ext cx="32541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MAE: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#1: 11.8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#2: 9.5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 #1 - Remove up to 10 runs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0226"/>
            <a:ext cx="4592199" cy="24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1163325"/>
            <a:ext cx="78408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1, no change in revenue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3 same change as removing 5 in revenue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en-GB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6 same change as removing 8 in revenue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 #2: +1 Run, vertical lift 150ft, +1 chairlift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87450"/>
            <a:ext cx="7957500" cy="20433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increase ticket price by $1.99, $3.45M in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compensate for operating cost of chairlift ($1.54M)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Scenario #3: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Scenario #2 + 2 acres snowmaking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Same increase in revenue as Scenario #1, not worth extra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Scenario #4: No difference in ticket price/revenue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and Conclusion</a:t>
            </a:r>
            <a:endParaRPr b="1">
              <a:solidFill>
                <a:srgbClr val="0B53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7806000" cy="2801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important features: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Vertical drop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Snow making area capability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chairs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Fast quads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viable options: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Reducing number of runs 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Adding 1 run, 1 chairlift and increasing vertical drop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