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79" r:id="rId3"/>
    <p:sldId id="280" r:id="rId4"/>
    <p:sldId id="259" r:id="rId5"/>
    <p:sldId id="260" r:id="rId6"/>
    <p:sldId id="261" r:id="rId7"/>
    <p:sldId id="275" r:id="rId8"/>
    <p:sldId id="262" r:id="rId9"/>
    <p:sldId id="281" r:id="rId10"/>
    <p:sldId id="282" r:id="rId11"/>
    <p:sldId id="274" r:id="rId12"/>
    <p:sldId id="265" r:id="rId13"/>
    <p:sldId id="283" r:id="rId14"/>
    <p:sldId id="263" r:id="rId15"/>
    <p:sldId id="267" r:id="rId16"/>
    <p:sldId id="257" r:id="rId17"/>
    <p:sldId id="268" r:id="rId18"/>
    <p:sldId id="273" r:id="rId19"/>
    <p:sldId id="271" r:id="rId20"/>
    <p:sldId id="272" r:id="rId21"/>
    <p:sldId id="269" r:id="rId22"/>
    <p:sldId id="277" r:id="rId23"/>
    <p:sldId id="270" r:id="rId24"/>
    <p:sldId id="276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55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4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BDBDB8-9CB4-40E9-ACCD-86A00BBDA43D}" type="datetimeFigureOut">
              <a:rPr lang="en-US" smtClean="0"/>
              <a:pPr/>
              <a:t>4/19/2012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FA0EBD-3E9D-4FE4-B476-CCC745A39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DBDB8-9CB4-40E9-ACCD-86A00BBDA43D}" type="datetimeFigureOut">
              <a:rPr lang="en-US" smtClean="0"/>
              <a:pPr/>
              <a:t>4/19/2012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FA0EBD-3E9D-4FE4-B476-CCC745A39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DBDB8-9CB4-40E9-ACCD-86A00BBDA43D}" type="datetimeFigureOut">
              <a:rPr lang="en-US" smtClean="0"/>
              <a:pPr/>
              <a:t>4/19/2012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FA0EBD-3E9D-4FE4-B476-CCC745A39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DBDB8-9CB4-40E9-ACCD-86A00BBDA43D}" type="datetimeFigureOut">
              <a:rPr lang="en-US" smtClean="0"/>
              <a:pPr/>
              <a:t>4/19/2012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FA0EBD-3E9D-4FE4-B476-CCC745A390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DBDB8-9CB4-40E9-ACCD-86A00BBDA43D}" type="datetimeFigureOut">
              <a:rPr lang="en-US" smtClean="0"/>
              <a:pPr/>
              <a:t>4/19/2012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FA0EBD-3E9D-4FE4-B476-CCC745A390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DBDB8-9CB4-40E9-ACCD-86A00BBDA43D}" type="datetimeFigureOut">
              <a:rPr lang="en-US" smtClean="0"/>
              <a:pPr/>
              <a:t>4/19/2012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FA0EBD-3E9D-4FE4-B476-CCC745A390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DBDB8-9CB4-40E9-ACCD-86A00BBDA43D}" type="datetimeFigureOut">
              <a:rPr lang="en-US" smtClean="0"/>
              <a:pPr/>
              <a:t>4/19/2012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FA0EBD-3E9D-4FE4-B476-CCC745A39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DBDB8-9CB4-40E9-ACCD-86A00BBDA43D}" type="datetimeFigureOut">
              <a:rPr lang="en-US" smtClean="0"/>
              <a:pPr/>
              <a:t>4/19/2012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FA0EBD-3E9D-4FE4-B476-CCC745A390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BDBDB8-9CB4-40E9-ACCD-86A00BBDA43D}" type="datetimeFigureOut">
              <a:rPr lang="en-US" smtClean="0"/>
              <a:pPr/>
              <a:t>4/19/2012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FA0EBD-3E9D-4FE4-B476-CCC745A39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BDBDB8-9CB4-40E9-ACCD-86A00BBDA43D}" type="datetimeFigureOut">
              <a:rPr lang="en-US" smtClean="0"/>
              <a:pPr/>
              <a:t>4/19/2012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FA0EBD-3E9D-4FE4-B476-CCC745A39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BDBDB8-9CB4-40E9-ACCD-86A00BBDA43D}" type="datetimeFigureOut">
              <a:rPr lang="en-US" smtClean="0"/>
              <a:pPr/>
              <a:t>4/19/2012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FA0EBD-3E9D-4FE4-B476-CCC745A390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BDBDB8-9CB4-40E9-ACCD-86A00BBDA43D}" type="datetimeFigureOut">
              <a:rPr lang="en-US" smtClean="0"/>
              <a:pPr/>
              <a:t>4/19/2012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FA0EBD-3E9D-4FE4-B476-CCC745A39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agar\Desktop\erts_video.wmv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sb/adk.html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ex-robotics.com/" TargetMode="External"/><Relationship Id="rId5" Type="http://schemas.openxmlformats.org/officeDocument/2006/relationships/hyperlink" Target="http://www.e-yantra.org/home/" TargetMode="External"/><Relationship Id="rId4" Type="http://schemas.openxmlformats.org/officeDocument/2006/relationships/hyperlink" Target="http://www.sparkfun.com/products/10748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ERTS Embedded Systems lab project</a:t>
            </a:r>
          </a:p>
          <a:p>
            <a:pPr algn="ctr">
              <a:buNone/>
            </a:pPr>
            <a:r>
              <a:rPr lang="en-US" dirty="0" smtClean="0"/>
              <a:t>IIT Bombay, 2012</a:t>
            </a:r>
          </a:p>
          <a:p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Group 3</a:t>
            </a:r>
            <a:endParaRPr lang="en-US" b="1" dirty="0"/>
          </a:p>
          <a:p>
            <a:pPr fontAlgn="base"/>
            <a:r>
              <a:rPr lang="en-US" sz="2400" dirty="0" smtClean="0"/>
              <a:t>Saif </a:t>
            </a:r>
            <a:r>
              <a:rPr lang="en-US" sz="2400" dirty="0"/>
              <a:t>Hasan (09005003)</a:t>
            </a:r>
            <a:endParaRPr lang="en-US" sz="2400" b="1" dirty="0"/>
          </a:p>
          <a:p>
            <a:pPr fontAlgn="base"/>
            <a:r>
              <a:rPr lang="en-US" sz="2400" dirty="0"/>
              <a:t>Chinmay Chauhan (09005010)</a:t>
            </a:r>
            <a:endParaRPr lang="en-US" sz="2400" b="1" dirty="0"/>
          </a:p>
          <a:p>
            <a:pPr fontAlgn="base"/>
            <a:r>
              <a:rPr lang="en-US" sz="2400" dirty="0"/>
              <a:t>Sagar Chordia (09005013)</a:t>
            </a:r>
            <a:endParaRPr lang="en-US" sz="2400" b="1" dirty="0"/>
          </a:p>
          <a:p>
            <a:pPr fontAlgn="base"/>
            <a:r>
              <a:rPr lang="en-US" sz="2400" dirty="0"/>
              <a:t>Hemant Gangolia (09005015)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Remote Robot  Controller using TCP/IP connection.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Assembly</a:t>
            </a:r>
            <a:endParaRPr lang="en-US" dirty="0"/>
          </a:p>
        </p:txBody>
      </p:sp>
      <p:pic>
        <p:nvPicPr>
          <p:cNvPr id="4" name="Content Placeholder 3" descr="IMAG040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447800"/>
            <a:ext cx="7010400" cy="4697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Three Modules of Processing:</a:t>
            </a:r>
          </a:p>
          <a:p>
            <a:endParaRPr lang="en-US" dirty="0" smtClean="0"/>
          </a:p>
          <a:p>
            <a:r>
              <a:rPr lang="en-US" dirty="0" smtClean="0"/>
              <a:t>ATMega2560 Application:</a:t>
            </a:r>
          </a:p>
          <a:p>
            <a:pPr lvl="1"/>
            <a:r>
              <a:rPr lang="en-US" dirty="0" smtClean="0"/>
              <a:t> managing robot movement </a:t>
            </a:r>
          </a:p>
          <a:p>
            <a:pPr lvl="1"/>
            <a:r>
              <a:rPr lang="en-US" dirty="0" smtClean="0"/>
              <a:t>Bluetooth receiver</a:t>
            </a:r>
          </a:p>
          <a:p>
            <a:r>
              <a:rPr lang="en-US" dirty="0" smtClean="0"/>
              <a:t>On Board Android application </a:t>
            </a:r>
          </a:p>
          <a:p>
            <a:pPr lvl="1"/>
            <a:r>
              <a:rPr lang="en-US" dirty="0" smtClean="0"/>
              <a:t>Managing Video transmission </a:t>
            </a:r>
          </a:p>
          <a:p>
            <a:pPr lvl="1"/>
            <a:r>
              <a:rPr lang="en-US" dirty="0" smtClean="0"/>
              <a:t>Wi-Fi connection with remote android</a:t>
            </a:r>
          </a:p>
          <a:p>
            <a:pPr lvl="1"/>
            <a:r>
              <a:rPr lang="en-US" dirty="0" smtClean="0"/>
              <a:t>Bluetooth communication with atmega2560</a:t>
            </a:r>
          </a:p>
          <a:p>
            <a:r>
              <a:rPr lang="en-US" dirty="0" smtClean="0"/>
              <a:t>Remote Android application</a:t>
            </a:r>
          </a:p>
          <a:p>
            <a:pPr lvl="1"/>
            <a:r>
              <a:rPr lang="en-US" dirty="0" smtClean="0"/>
              <a:t>Manages Video reception</a:t>
            </a:r>
          </a:p>
          <a:p>
            <a:pPr lvl="1"/>
            <a:r>
              <a:rPr lang="en-US" dirty="0" smtClean="0"/>
              <a:t>Dashboard to move robot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Modules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mechanism to have Wi-Fi communication between robot and remote device.</a:t>
            </a:r>
          </a:p>
          <a:p>
            <a:r>
              <a:rPr lang="en-US" dirty="0" smtClean="0"/>
              <a:t>Developed code for Video transmission and reception over Wi-Fi.</a:t>
            </a:r>
          </a:p>
          <a:p>
            <a:r>
              <a:rPr lang="en-US" dirty="0" smtClean="0"/>
              <a:t>Used IOIO board as means of communication between android and Bluetooth.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Innovations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Parallel work was started in all three major modules.</a:t>
            </a:r>
          </a:p>
          <a:p>
            <a:endParaRPr lang="en-US" dirty="0" smtClean="0"/>
          </a:p>
          <a:p>
            <a:r>
              <a:rPr lang="en-US" dirty="0" smtClean="0"/>
              <a:t>Critical tasks and TimeLine </a:t>
            </a:r>
          </a:p>
          <a:p>
            <a:pPr lvl="1"/>
            <a:r>
              <a:rPr lang="en-US" dirty="0" smtClean="0"/>
              <a:t>Getting Wi-Fi connection to work (Completed before 21 March)</a:t>
            </a:r>
          </a:p>
          <a:p>
            <a:pPr lvl="1"/>
            <a:r>
              <a:rPr lang="en-US" dirty="0" smtClean="0"/>
              <a:t>Getting Video to work (30 March)</a:t>
            </a:r>
          </a:p>
          <a:p>
            <a:pPr lvl="1"/>
            <a:r>
              <a:rPr lang="en-US" dirty="0" smtClean="0"/>
              <a:t>Getting  IOIO/Bluetooth communication to work (4 April)</a:t>
            </a:r>
          </a:p>
          <a:p>
            <a:pPr lvl="1"/>
            <a:endParaRPr lang="en-US" dirty="0"/>
          </a:p>
          <a:p>
            <a:r>
              <a:rPr lang="en-US" dirty="0" smtClean="0"/>
              <a:t>Work Division</a:t>
            </a:r>
          </a:p>
          <a:p>
            <a:pPr lvl="1"/>
            <a:r>
              <a:rPr lang="en-US" dirty="0" smtClean="0"/>
              <a:t>Saif: Onboard Android application </a:t>
            </a:r>
          </a:p>
          <a:p>
            <a:pPr lvl="1"/>
            <a:r>
              <a:rPr lang="en-US" dirty="0" smtClean="0"/>
              <a:t>Sagar, Saif - Remote android application</a:t>
            </a:r>
          </a:p>
          <a:p>
            <a:pPr lvl="1"/>
            <a:r>
              <a:rPr lang="en-US" dirty="0" smtClean="0"/>
              <a:t>Sagar, Saif – TxtWeb Application</a:t>
            </a:r>
          </a:p>
          <a:p>
            <a:pPr lvl="1"/>
            <a:r>
              <a:rPr lang="en-US" dirty="0" smtClean="0"/>
              <a:t>Hemant, Chinmay – FireBirdV robot coding</a:t>
            </a:r>
          </a:p>
          <a:p>
            <a:pPr lvl="1"/>
            <a:r>
              <a:rPr lang="en-US" dirty="0" smtClean="0"/>
              <a:t>Sagar, Hemant, Chinmay – IOIO communication/Bluetooth communication</a:t>
            </a:r>
          </a:p>
          <a:p>
            <a:pPr lvl="1"/>
            <a:r>
              <a:rPr lang="en-US" dirty="0" smtClean="0"/>
              <a:t>All : Final Testing, Documentation, Reports, Presentation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Challenges Faced</a:t>
            </a:r>
            <a:endParaRPr lang="en-US" b="1" dirty="0"/>
          </a:p>
          <a:p>
            <a:pPr lvl="1"/>
            <a:r>
              <a:rPr lang="en-US" dirty="0" smtClean="0"/>
              <a:t>Shorting of IOIO board while testing.</a:t>
            </a:r>
          </a:p>
          <a:p>
            <a:pPr lvl="1"/>
            <a:r>
              <a:rPr lang="en-US" dirty="0" smtClean="0"/>
              <a:t>Reading raw video and audio data from Mobile Hardware</a:t>
            </a:r>
          </a:p>
          <a:p>
            <a:pPr lvl="1"/>
            <a:r>
              <a:rPr lang="en-US" dirty="0" smtClean="0"/>
              <a:t>Converting the raw data into a proper image(audio) format in order to display(play) on computer</a:t>
            </a:r>
            <a:endParaRPr lang="en-US" dirty="0"/>
          </a:p>
          <a:p>
            <a:r>
              <a:rPr lang="en-US" b="1" dirty="0" smtClean="0"/>
              <a:t>Response</a:t>
            </a:r>
          </a:p>
          <a:p>
            <a:pPr lvl="1"/>
            <a:r>
              <a:rPr lang="en-US" dirty="0" smtClean="0"/>
              <a:t>Finally used Bluetooth instead of IOIO.</a:t>
            </a:r>
          </a:p>
          <a:p>
            <a:pPr lvl="1"/>
            <a:r>
              <a:rPr lang="en-US" dirty="0" smtClean="0"/>
              <a:t>Use of core android libraries to extract raw data</a:t>
            </a:r>
          </a:p>
          <a:p>
            <a:pPr lvl="1"/>
            <a:r>
              <a:rPr lang="en-US" dirty="0" smtClean="0"/>
              <a:t>Use of external library which can convert the raw image data provided by hardware into a readable format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Challenge</a:t>
            </a:r>
          </a:p>
          <a:p>
            <a:pPr lvl="1"/>
            <a:r>
              <a:rPr lang="en-US" dirty="0" smtClean="0"/>
              <a:t>Building </a:t>
            </a:r>
            <a:r>
              <a:rPr lang="en-US" dirty="0"/>
              <a:t>multi tasking application on android which </a:t>
            </a:r>
            <a:r>
              <a:rPr lang="en-US" dirty="0" smtClean="0"/>
              <a:t>can simultaneously </a:t>
            </a:r>
            <a:r>
              <a:rPr lang="en-US" dirty="0"/>
              <a:t>interact with robot as well as with </a:t>
            </a:r>
            <a:r>
              <a:rPr lang="en-US" dirty="0" smtClean="0"/>
              <a:t>user application </a:t>
            </a:r>
            <a:r>
              <a:rPr lang="en-US" dirty="0"/>
              <a:t>along with audio and video streaming.</a:t>
            </a:r>
          </a:p>
          <a:p>
            <a:r>
              <a:rPr lang="en-US" b="1" dirty="0" smtClean="0"/>
              <a:t>Response</a:t>
            </a:r>
            <a:endParaRPr lang="en-US" b="1" dirty="0"/>
          </a:p>
          <a:p>
            <a:pPr lvl="1"/>
            <a:r>
              <a:rPr lang="en-US" dirty="0" smtClean="0"/>
              <a:t>Thread based programming. Separate Threads for Video transmission, Wi-Fi Connection, Bluetooth communication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This </a:t>
            </a:r>
            <a:r>
              <a:rPr lang="en-US" dirty="0"/>
              <a:t>Project aims </a:t>
            </a:r>
            <a:r>
              <a:rPr lang="en-US" dirty="0" smtClean="0"/>
              <a:t>at:</a:t>
            </a:r>
          </a:p>
          <a:p>
            <a:pPr lvl="1" fontAlgn="base"/>
            <a:r>
              <a:rPr lang="en-US" dirty="0" smtClean="0"/>
              <a:t> Controlling </a:t>
            </a:r>
            <a:r>
              <a:rPr lang="en-US" dirty="0"/>
              <a:t>robot remotely </a:t>
            </a:r>
            <a:r>
              <a:rPr lang="en-US" dirty="0" smtClean="0"/>
              <a:t>from any place</a:t>
            </a:r>
          </a:p>
          <a:p>
            <a:pPr lvl="1" fontAlgn="base"/>
            <a:r>
              <a:rPr lang="en-US" dirty="0" smtClean="0"/>
              <a:t> Through </a:t>
            </a:r>
            <a:r>
              <a:rPr lang="en-US" dirty="0"/>
              <a:t>TCP/IP </a:t>
            </a:r>
            <a:r>
              <a:rPr lang="en-US" dirty="0" smtClean="0"/>
              <a:t>connection like Wi-Fi/3G network.</a:t>
            </a:r>
          </a:p>
          <a:p>
            <a:pPr lvl="1" fontAlgn="base"/>
            <a:r>
              <a:rPr lang="en-US" dirty="0" smtClean="0"/>
              <a:t> </a:t>
            </a:r>
            <a:r>
              <a:rPr lang="en-US" dirty="0"/>
              <a:t>Assistance of Video feed is provided from robot to control it at remote site.</a:t>
            </a:r>
            <a:endParaRPr lang="en-US" b="1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One </a:t>
            </a:r>
            <a:r>
              <a:rPr lang="en-US" dirty="0"/>
              <a:t>application</a:t>
            </a:r>
            <a:r>
              <a:rPr lang="en-US" dirty="0" smtClean="0"/>
              <a:t>. -“</a:t>
            </a:r>
            <a:r>
              <a:rPr lang="en-US" dirty="0"/>
              <a:t>Burglary Detection Robot</a:t>
            </a:r>
            <a:r>
              <a:rPr lang="en-US" dirty="0" smtClean="0"/>
              <a:t>”</a:t>
            </a:r>
          </a:p>
          <a:p>
            <a:pPr lvl="1" fontAlgn="base"/>
            <a:r>
              <a:rPr lang="en-US" dirty="0" smtClean="0"/>
              <a:t> </a:t>
            </a:r>
            <a:r>
              <a:rPr lang="en-US" dirty="0"/>
              <a:t>Robot is put on </a:t>
            </a:r>
            <a:r>
              <a:rPr lang="en-US" dirty="0" smtClean="0"/>
              <a:t>surveillance </a:t>
            </a:r>
            <a:r>
              <a:rPr lang="en-US" dirty="0"/>
              <a:t>with its camera on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 On motion detection application sends </a:t>
            </a:r>
            <a:r>
              <a:rPr lang="en-US" dirty="0"/>
              <a:t>SMS to owner. </a:t>
            </a:r>
            <a:endParaRPr lang="en-US" dirty="0" smtClean="0"/>
          </a:p>
          <a:p>
            <a:pPr lvl="1" fontAlgn="base"/>
            <a:r>
              <a:rPr lang="en-US" dirty="0" smtClean="0"/>
              <a:t>Owner </a:t>
            </a:r>
            <a:r>
              <a:rPr lang="en-US" dirty="0"/>
              <a:t>then can watch video remotely coming from camera of robot.</a:t>
            </a:r>
            <a:endParaRPr lang="en-US" b="1" dirty="0"/>
          </a:p>
          <a:p>
            <a:pPr lvl="1" fontAlgn="base"/>
            <a:r>
              <a:rPr lang="en-US" dirty="0"/>
              <a:t>User can also move robot remotely, he can turn on buzzer on robot remotely and this is </a:t>
            </a:r>
            <a:r>
              <a:rPr lang="en-US" dirty="0" smtClean="0"/>
              <a:t>constantly </a:t>
            </a:r>
            <a:r>
              <a:rPr lang="en-US" dirty="0"/>
              <a:t>aided by video feed.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erts_video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4572000" y="-1676401"/>
            <a:ext cx="18288000" cy="10287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Criteria </a:t>
            </a:r>
          </a:p>
          <a:p>
            <a:pPr lvl="1"/>
            <a:r>
              <a:rPr lang="en-US" dirty="0" smtClean="0"/>
              <a:t>Layered Code structure</a:t>
            </a:r>
          </a:p>
          <a:p>
            <a:pPr lvl="1"/>
            <a:r>
              <a:rPr lang="en-US" dirty="0" smtClean="0"/>
              <a:t>Each layer was tested independently using Android USB Debugging mode. </a:t>
            </a:r>
          </a:p>
          <a:p>
            <a:pPr lvl="1"/>
            <a:r>
              <a:rPr lang="en-US" dirty="0" smtClean="0"/>
              <a:t>Proper communication between various layers. </a:t>
            </a:r>
          </a:p>
          <a:p>
            <a:pPr lvl="1"/>
            <a:r>
              <a:rPr lang="en-US" dirty="0" smtClean="0"/>
              <a:t>Packets received over Wi-Fi are in order of their transmission.</a:t>
            </a:r>
          </a:p>
          <a:p>
            <a:pPr lvl="1"/>
            <a:r>
              <a:rPr lang="en-US" dirty="0" smtClean="0"/>
              <a:t>Tested on three different platforms.</a:t>
            </a:r>
          </a:p>
          <a:p>
            <a:pPr lvl="2"/>
            <a:r>
              <a:rPr lang="en-US" dirty="0" smtClean="0"/>
              <a:t>HTC Incredible S (Android 2.3.5)</a:t>
            </a:r>
          </a:p>
          <a:p>
            <a:pPr lvl="2"/>
            <a:r>
              <a:rPr lang="en-US" dirty="0" smtClean="0"/>
              <a:t>Samsung Galaxy Y (Android 2.3.6)</a:t>
            </a:r>
          </a:p>
          <a:p>
            <a:pPr lvl="2"/>
            <a:r>
              <a:rPr lang="en-US" dirty="0" smtClean="0"/>
              <a:t>Sony </a:t>
            </a:r>
            <a:r>
              <a:rPr lang="en-US" dirty="0" err="1" smtClean="0"/>
              <a:t>Xperia</a:t>
            </a:r>
            <a:r>
              <a:rPr lang="en-US" dirty="0" smtClean="0"/>
              <a:t> Neo V (Android 2.3.4)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 Description</a:t>
            </a:r>
          </a:p>
          <a:p>
            <a:pPr lvl="1"/>
            <a:r>
              <a:rPr lang="en-US" dirty="0" smtClean="0"/>
              <a:t>Android application development was done in Eclipse using  Android SDK</a:t>
            </a:r>
          </a:p>
          <a:p>
            <a:pPr lvl="1"/>
            <a:r>
              <a:rPr lang="en-US" dirty="0" smtClean="0"/>
              <a:t>Some things were tested on emulator, plug-in for eclipse.</a:t>
            </a:r>
          </a:p>
          <a:p>
            <a:pPr lvl="1"/>
            <a:r>
              <a:rPr lang="en-US" dirty="0" smtClean="0"/>
              <a:t>Android Logcat was used extensively to view debugging messages.</a:t>
            </a:r>
          </a:p>
          <a:p>
            <a:pPr lvl="1"/>
            <a:r>
              <a:rPr lang="en-US" dirty="0" smtClean="0"/>
              <a:t>Step by step testing on actual hardware device.</a:t>
            </a:r>
          </a:p>
          <a:p>
            <a:pPr lvl="2"/>
            <a:r>
              <a:rPr lang="en-US" dirty="0" smtClean="0"/>
              <a:t>Getting Bluetooth link up</a:t>
            </a:r>
          </a:p>
          <a:p>
            <a:pPr lvl="2"/>
            <a:r>
              <a:rPr lang="en-US" dirty="0" smtClean="0"/>
              <a:t>Getting Wi-Fi Link up</a:t>
            </a:r>
          </a:p>
          <a:p>
            <a:pPr lvl="2"/>
            <a:r>
              <a:rPr lang="en-US" dirty="0" smtClean="0"/>
              <a:t>Getting Video transmission working</a:t>
            </a:r>
          </a:p>
          <a:p>
            <a:pPr lvl="2"/>
            <a:r>
              <a:rPr lang="en-US" dirty="0" smtClean="0"/>
              <a:t>Getting control signals transmission working.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Quality vs. Reliability of video streaming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Currently we are transmitting 10 frames/sec from camera for video. </a:t>
            </a:r>
          </a:p>
          <a:p>
            <a:pPr lvl="2"/>
            <a:r>
              <a:rPr lang="en-US" dirty="0" smtClean="0"/>
              <a:t>Each frame size </a:t>
            </a:r>
            <a:r>
              <a:rPr lang="en-US" dirty="0"/>
              <a:t>~</a:t>
            </a:r>
            <a:r>
              <a:rPr lang="en-US" dirty="0" smtClean="0"/>
              <a:t> 10kb per frame.</a:t>
            </a:r>
          </a:p>
          <a:p>
            <a:pPr lvl="2"/>
            <a:r>
              <a:rPr lang="en-US" dirty="0" smtClean="0"/>
              <a:t>Data Transfer - 10Kb * 10  = 0.1 Mb/sec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Maximum frame limit depends on available bandwidth of Wi-Fi. Android literature specifies </a:t>
            </a:r>
            <a:r>
              <a:rPr lang="en-US" dirty="0" err="1" smtClean="0"/>
              <a:t>upto</a:t>
            </a:r>
            <a:r>
              <a:rPr lang="en-US" dirty="0" smtClean="0"/>
              <a:t> 60 fps.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Improving number of frames may increase quality but because of heavy bandwidth utilization video starts lagging.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Metrics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aims at controlling robot remotely through TCP/IP connection from any place in the world. </a:t>
            </a:r>
          </a:p>
          <a:p>
            <a:endParaRPr lang="en-US" dirty="0" smtClean="0"/>
          </a:p>
          <a:p>
            <a:r>
              <a:rPr lang="en-US" dirty="0" smtClean="0"/>
              <a:t>Assistance of Video feed is provided from robot to control it at user side.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Ease of setup vs. cost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Android phone – costly but easy to setup.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Onboard android can be replaced by Beagle board and separate modules of Wi-Fi transmitter/receiver ,IP camera.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Reduces cost and makes on-board android phone  redundant.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Difficult to setup and integrate these modules with FireBirdV.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Metrics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Generic communication model </a:t>
            </a:r>
          </a:p>
          <a:p>
            <a:pPr lvl="1"/>
            <a:r>
              <a:rPr lang="en-US" dirty="0" smtClean="0"/>
              <a:t>For transmission and reception over TCP/IP connection.. Different applications can use it.</a:t>
            </a:r>
          </a:p>
          <a:p>
            <a:endParaRPr lang="en-US" dirty="0" smtClean="0"/>
          </a:p>
          <a:p>
            <a:r>
              <a:rPr lang="en-US" dirty="0" smtClean="0"/>
              <a:t>Generic Code</a:t>
            </a:r>
          </a:p>
          <a:p>
            <a:pPr lvl="1"/>
            <a:r>
              <a:rPr lang="en-US" dirty="0" smtClean="0"/>
              <a:t>Some other data packets for example audio packets can be sent by using same code.</a:t>
            </a:r>
          </a:p>
          <a:p>
            <a:endParaRPr lang="en-US" dirty="0" smtClean="0"/>
          </a:p>
          <a:p>
            <a:r>
              <a:rPr lang="en-US" dirty="0" smtClean="0"/>
              <a:t>Independent of robot.</a:t>
            </a:r>
          </a:p>
          <a:p>
            <a:pPr lvl="1"/>
            <a:r>
              <a:rPr lang="en-US" dirty="0" smtClean="0"/>
              <a:t>Bluetooth can be replaced with IOIO board. Firebird / Atmega2560 can be replaced by any robot.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Reusability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Theft detection robot: </a:t>
            </a:r>
          </a:p>
          <a:p>
            <a:pPr lvl="1"/>
            <a:r>
              <a:rPr lang="en-US" dirty="0" smtClean="0"/>
              <a:t>We have implemented prototype of this application by SMS alert facility.</a:t>
            </a:r>
          </a:p>
          <a:p>
            <a:endParaRPr lang="en-US" dirty="0" smtClean="0"/>
          </a:p>
          <a:p>
            <a:r>
              <a:rPr lang="en-US" dirty="0" smtClean="0"/>
              <a:t>Remote Surveillance robot:</a:t>
            </a:r>
          </a:p>
          <a:p>
            <a:pPr lvl="1"/>
            <a:r>
              <a:rPr lang="en-US" dirty="0" smtClean="0"/>
              <a:t>Monitoring foreign terrain like border surveillance.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can be transmitted along with video for more information about robot’s environment.</a:t>
            </a:r>
          </a:p>
          <a:p>
            <a:r>
              <a:rPr lang="en-US" dirty="0" smtClean="0"/>
              <a:t>Accelerometer on android can be used to control robot.</a:t>
            </a:r>
          </a:p>
          <a:p>
            <a:r>
              <a:rPr lang="en-US" dirty="0" smtClean="0"/>
              <a:t>Using more reliable communication between android and Atmega like IOIO board.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7" name="Picture 6" descr="IMAG039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4191000"/>
            <a:ext cx="4114800" cy="2460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2"/>
              </a:rPr>
              <a:t>http://developer.android.com/sdk/index.html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http://developer.android.com/guide/topics/usb/adk.html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http://www.sparkfun.com/products/10748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http://www.e-yantra.org/home/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http://www.nex-robotics.com/</a:t>
            </a:r>
            <a:endParaRPr lang="en-US" dirty="0" smtClean="0"/>
          </a:p>
          <a:p>
            <a:pPr lvl="1"/>
            <a:r>
              <a:rPr lang="en-US" dirty="0" smtClean="0"/>
              <a:t>Firebird V Atmega 2560 hardware and software manual.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Entire ERTS team for providing excellent opportunity and support.</a:t>
            </a:r>
          </a:p>
          <a:p>
            <a:endParaRPr lang="en-US" dirty="0" smtClean="0"/>
          </a:p>
          <a:p>
            <a:r>
              <a:rPr lang="en-US" dirty="0" smtClean="0"/>
              <a:t>Special thanks:</a:t>
            </a:r>
          </a:p>
          <a:p>
            <a:pPr lvl="1"/>
            <a:r>
              <a:rPr lang="en-US" dirty="0" err="1" smtClean="0"/>
              <a:t>Piyush</a:t>
            </a:r>
            <a:r>
              <a:rPr lang="en-US" dirty="0" smtClean="0"/>
              <a:t>, </a:t>
            </a:r>
            <a:r>
              <a:rPr lang="en-US" dirty="0" err="1" smtClean="0"/>
              <a:t>Akshat</a:t>
            </a:r>
            <a:r>
              <a:rPr lang="en-US" dirty="0" smtClean="0"/>
              <a:t>, </a:t>
            </a:r>
            <a:r>
              <a:rPr lang="en-US" dirty="0" err="1" smtClean="0"/>
              <a:t>Saurabh</a:t>
            </a: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“Burglary Detection Robot” </a:t>
            </a:r>
          </a:p>
          <a:p>
            <a:pPr lvl="1" fontAlgn="base"/>
            <a:endParaRPr lang="en-US" dirty="0" smtClean="0"/>
          </a:p>
          <a:p>
            <a:pPr lvl="1" fontAlgn="base"/>
            <a:r>
              <a:rPr lang="en-US" dirty="0" smtClean="0"/>
              <a:t>Robot is put on surveillance with its camera on. </a:t>
            </a:r>
          </a:p>
          <a:p>
            <a:pPr lvl="1" fontAlgn="base"/>
            <a:r>
              <a:rPr lang="en-US" dirty="0" smtClean="0"/>
              <a:t>Whenever it detects motion it sends SMS to owner. </a:t>
            </a:r>
          </a:p>
          <a:p>
            <a:pPr lvl="1" fontAlgn="base"/>
            <a:r>
              <a:rPr lang="en-US" dirty="0" smtClean="0"/>
              <a:t>Owner then can watch video remotely coming from camera of robot.</a:t>
            </a:r>
          </a:p>
          <a:p>
            <a:pPr lvl="1" fontAlgn="base"/>
            <a:r>
              <a:rPr lang="en-US" dirty="0" smtClean="0"/>
              <a:t>User can also move robot remotely, he can turn on buzzer on robot remotely and this is constantly aided by video feed.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Robot </a:t>
            </a:r>
            <a:r>
              <a:rPr lang="en-US" dirty="0"/>
              <a:t>having following functionalities:</a:t>
            </a:r>
          </a:p>
          <a:p>
            <a:pPr lvl="1" fontAlgn="base"/>
            <a:r>
              <a:rPr lang="en-US" dirty="0"/>
              <a:t>Processor to manage various tasks.</a:t>
            </a:r>
          </a:p>
          <a:p>
            <a:pPr lvl="1" fontAlgn="base"/>
            <a:r>
              <a:rPr lang="en-US" dirty="0"/>
              <a:t>Capable of moving in all directions</a:t>
            </a:r>
          </a:p>
          <a:p>
            <a:pPr lvl="1" fontAlgn="base"/>
            <a:r>
              <a:rPr lang="en-US" dirty="0" smtClean="0"/>
              <a:t>Wi-Fi </a:t>
            </a:r>
            <a:r>
              <a:rPr lang="en-US" dirty="0"/>
              <a:t>module to establish TCP/IP connection</a:t>
            </a:r>
          </a:p>
          <a:p>
            <a:pPr lvl="1" fontAlgn="base"/>
            <a:r>
              <a:rPr lang="en-US" dirty="0"/>
              <a:t>Camera to provide Video feed</a:t>
            </a:r>
          </a:p>
          <a:p>
            <a:pPr lvl="1" fontAlgn="base"/>
            <a:r>
              <a:rPr lang="en-US" dirty="0"/>
              <a:t>Buzzer to signal alarm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Android Phone/Any smart device </a:t>
            </a:r>
            <a:r>
              <a:rPr lang="en-US" dirty="0"/>
              <a:t>to control robot remotely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Wi-Fi module to establish TCP/IP link.</a:t>
            </a:r>
          </a:p>
          <a:p>
            <a:pPr lvl="1" fontAlgn="base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Requirements-General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Robot :</a:t>
            </a:r>
            <a:endParaRPr lang="en-US" dirty="0" smtClean="0"/>
          </a:p>
          <a:p>
            <a:pPr lvl="1" fontAlgn="base"/>
            <a:r>
              <a:rPr lang="en-US" dirty="0" smtClean="0"/>
              <a:t>FireBird </a:t>
            </a:r>
            <a:r>
              <a:rPr lang="en-US" dirty="0"/>
              <a:t>V </a:t>
            </a:r>
          </a:p>
          <a:p>
            <a:pPr lvl="2" fontAlgn="base"/>
            <a:r>
              <a:rPr lang="en-US" dirty="0" smtClean="0"/>
              <a:t>Supports </a:t>
            </a:r>
            <a:r>
              <a:rPr lang="en-US" dirty="0"/>
              <a:t>motions, buzzer functionality and </a:t>
            </a:r>
            <a:r>
              <a:rPr lang="en-US" dirty="0" smtClean="0"/>
              <a:t>asynchronous </a:t>
            </a:r>
            <a:r>
              <a:rPr lang="en-US" dirty="0"/>
              <a:t>communication using </a:t>
            </a:r>
            <a:r>
              <a:rPr lang="en-US" dirty="0" smtClean="0"/>
              <a:t>Atmega2560 ( slave controller) </a:t>
            </a:r>
            <a:r>
              <a:rPr lang="en-US" dirty="0"/>
              <a:t>attached on robot</a:t>
            </a:r>
            <a:r>
              <a:rPr lang="en-US" dirty="0" smtClean="0"/>
              <a:t>.</a:t>
            </a:r>
          </a:p>
          <a:p>
            <a:pPr lvl="2" fontAlgn="base">
              <a:buNone/>
            </a:pPr>
            <a:endParaRPr lang="en-US" dirty="0"/>
          </a:p>
          <a:p>
            <a:pPr lvl="1" fontAlgn="base"/>
            <a:r>
              <a:rPr lang="en-US" dirty="0" smtClean="0"/>
              <a:t>Android </a:t>
            </a:r>
            <a:r>
              <a:rPr lang="en-US" dirty="0"/>
              <a:t>phone </a:t>
            </a:r>
            <a:r>
              <a:rPr lang="en-US" dirty="0" smtClean="0"/>
              <a:t>mounted on FireBird V</a:t>
            </a:r>
            <a:r>
              <a:rPr lang="en-US" dirty="0"/>
              <a:t>.</a:t>
            </a:r>
          </a:p>
          <a:p>
            <a:pPr lvl="2" fontAlgn="base"/>
            <a:r>
              <a:rPr lang="en-US" dirty="0" smtClean="0"/>
              <a:t>Camera </a:t>
            </a:r>
            <a:r>
              <a:rPr lang="en-US" dirty="0"/>
              <a:t>on mobile phone is used for video </a:t>
            </a:r>
            <a:r>
              <a:rPr lang="en-US" dirty="0" smtClean="0"/>
              <a:t>feed.</a:t>
            </a:r>
            <a:endParaRPr lang="en-US" dirty="0"/>
          </a:p>
          <a:p>
            <a:pPr lvl="2" fontAlgn="base"/>
            <a:r>
              <a:rPr lang="en-US" dirty="0" smtClean="0"/>
              <a:t>Wi-Fi </a:t>
            </a:r>
            <a:r>
              <a:rPr lang="en-US" dirty="0"/>
              <a:t>module in mobile is used to establish TCP/IP </a:t>
            </a:r>
            <a:r>
              <a:rPr lang="en-US" dirty="0" smtClean="0"/>
              <a:t>connection</a:t>
            </a:r>
            <a:endParaRPr lang="en-US" dirty="0"/>
          </a:p>
          <a:p>
            <a:pPr lvl="2" fontAlgn="base"/>
            <a:r>
              <a:rPr lang="en-US" dirty="0"/>
              <a:t>Processor on </a:t>
            </a:r>
            <a:r>
              <a:rPr lang="en-US" dirty="0" smtClean="0"/>
              <a:t>mobile ( master controller)  </a:t>
            </a:r>
            <a:r>
              <a:rPr lang="en-US" dirty="0"/>
              <a:t>is used to manage all tasks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Remote Smart Device:</a:t>
            </a:r>
          </a:p>
          <a:p>
            <a:pPr lvl="1" fontAlgn="base"/>
            <a:r>
              <a:rPr lang="en-US" dirty="0" smtClean="0"/>
              <a:t>Android </a:t>
            </a:r>
            <a:r>
              <a:rPr lang="en-US" dirty="0"/>
              <a:t>phone to control this robot remotely.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 -Specific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Android Mobile phone </a:t>
            </a:r>
          </a:p>
          <a:p>
            <a:pPr lvl="1"/>
            <a:r>
              <a:rPr lang="en-US" dirty="0" smtClean="0"/>
              <a:t>Wi-Fi, camera and Bluetooth</a:t>
            </a:r>
          </a:p>
          <a:p>
            <a:r>
              <a:rPr lang="en-US" dirty="0" smtClean="0"/>
              <a:t>One Android Mobile phone</a:t>
            </a:r>
          </a:p>
          <a:p>
            <a:pPr lvl="1"/>
            <a:r>
              <a:rPr lang="en-US" dirty="0" smtClean="0"/>
              <a:t>Wi-Fi module</a:t>
            </a:r>
          </a:p>
          <a:p>
            <a:r>
              <a:rPr lang="en-US" dirty="0" smtClean="0"/>
              <a:t>Android phone </a:t>
            </a:r>
          </a:p>
          <a:p>
            <a:pPr lvl="1"/>
            <a:r>
              <a:rPr lang="en-US" dirty="0" smtClean="0"/>
              <a:t>OS &gt; 2.3.4 preferable on both </a:t>
            </a:r>
          </a:p>
          <a:p>
            <a:r>
              <a:rPr lang="en-US" dirty="0" smtClean="0"/>
              <a:t>Firebird V robot</a:t>
            </a:r>
          </a:p>
          <a:p>
            <a:r>
              <a:rPr lang="en-US" dirty="0" smtClean="0"/>
              <a:t>IOIO board/ Bluetooth module – for communication between android and Atmega2560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Specifications -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ate 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447800"/>
            <a:ext cx="4927459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State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Modules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Flow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371600"/>
            <a:ext cx="5164099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Application</a:t>
            </a:r>
            <a:endParaRPr lang="en-US" dirty="0"/>
          </a:p>
        </p:txBody>
      </p:sp>
      <p:pic>
        <p:nvPicPr>
          <p:cNvPr id="4" name="Content Placeholder 3" descr="IMAG04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219200"/>
            <a:ext cx="3166587" cy="4648200"/>
          </a:xfrm>
          <a:prstGeom prst="rect">
            <a:avLst/>
          </a:prstGeom>
        </p:spPr>
      </p:pic>
      <p:pic>
        <p:nvPicPr>
          <p:cNvPr id="5" name="Picture 4" descr="IMAG039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4041047" y="2136047"/>
            <a:ext cx="4719505" cy="2895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Controller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6019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On Board Controller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213</TotalTime>
  <Words>1105</Words>
  <Application>Microsoft Office PowerPoint</Application>
  <PresentationFormat>On-screen Show (4:3)</PresentationFormat>
  <Paragraphs>189</Paragraphs>
  <Slides>25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Remote Robot  Controller using TCP/IP connection.</vt:lpstr>
      <vt:lpstr>Problem Statement</vt:lpstr>
      <vt:lpstr>Introduction</vt:lpstr>
      <vt:lpstr>Requirements-General</vt:lpstr>
      <vt:lpstr>Requirements -Specific</vt:lpstr>
      <vt:lpstr>Specifications - </vt:lpstr>
      <vt:lpstr>State Diagram</vt:lpstr>
      <vt:lpstr>Modules </vt:lpstr>
      <vt:lpstr>Android Application</vt:lpstr>
      <vt:lpstr>Robot Assembly</vt:lpstr>
      <vt:lpstr>Modules </vt:lpstr>
      <vt:lpstr>Innovations</vt:lpstr>
      <vt:lpstr>Project Plan</vt:lpstr>
      <vt:lpstr>Tasks</vt:lpstr>
      <vt:lpstr>Tasks</vt:lpstr>
      <vt:lpstr>Introduction</vt:lpstr>
      <vt:lpstr>Testing</vt:lpstr>
      <vt:lpstr>Testing</vt:lpstr>
      <vt:lpstr>Performance Metrics</vt:lpstr>
      <vt:lpstr>Performance Metrics</vt:lpstr>
      <vt:lpstr>Reusability </vt:lpstr>
      <vt:lpstr>Applications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Robot  Controller using TCP/IP connection.</dc:title>
  <dc:creator>sagar</dc:creator>
  <cp:lastModifiedBy>sagar</cp:lastModifiedBy>
  <cp:revision>82</cp:revision>
  <dcterms:created xsi:type="dcterms:W3CDTF">2012-04-18T05:01:02Z</dcterms:created>
  <dcterms:modified xsi:type="dcterms:W3CDTF">2012-04-18T21:35:10Z</dcterms:modified>
</cp:coreProperties>
</file>