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E15A-9B05-492E-BEE4-625B4C307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1D222-9EAE-4E3B-9A7C-BACDF5F61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A6633-4FB2-48F3-B5D3-25F3F003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84F2-00D0-4495-B9AC-B0D0DF60547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F0BBB-5611-487F-8E28-20FE34A5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BA01-2695-46D8-A4B6-A9D6CFBE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303E-5C8B-4757-AA9B-852D9F39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FAFD-C103-47FC-94F7-BF8FB77C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3BC17-6794-4A31-B44F-16107A676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5C14-C8BB-45A6-9854-0F18278D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84F2-00D0-4495-B9AC-B0D0DF60547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F4BD0-5AEB-47BF-AC0D-C0024978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9D87B-C500-4391-8F63-53DCD978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303E-5C8B-4757-AA9B-852D9F39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4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EE3B0-0A61-4B56-8F8D-43698C42C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47A23-FC94-4025-B1BB-22C92BACE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92FF5-4347-44E5-966E-F3F9EE82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84F2-00D0-4495-B9AC-B0D0DF60547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8D4-63C4-4B5C-9893-E4772773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8A09-8D5E-479E-B6CD-FA3E8395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303E-5C8B-4757-AA9B-852D9F39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8AC9-1064-4C50-8D52-5E3FAE52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BC51-C316-4ABE-BD65-A27785BB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133C3-C3AE-4C2F-BB40-9E9E9B28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84F2-00D0-4495-B9AC-B0D0DF60547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E3ABD-CDF4-4817-9182-06C96C65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4C7F-6FE5-4C82-84EB-AF97B064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303E-5C8B-4757-AA9B-852D9F39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6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689F-E01C-4665-8016-7DF12716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9F7BB-D675-4DA1-8F82-9E86B698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F1184-A27F-4287-9EFC-5E763446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84F2-00D0-4495-B9AC-B0D0DF60547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0038-C194-491A-B5D6-8DCDACE1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3C456-BBFF-4ACF-80EF-80D25B3D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303E-5C8B-4757-AA9B-852D9F39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0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83B1-7B6E-40F1-92D1-2CB6DF3B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8A4A-1E25-40AB-8F4A-06AB7C1FD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B3405-894C-41BE-8382-BA203F15E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20021-82B2-4123-B81F-F71162EF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84F2-00D0-4495-B9AC-B0D0DF60547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75FFE-557B-46BB-9278-00052410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9F49A-9B6C-40A2-B987-57FACD2C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303E-5C8B-4757-AA9B-852D9F39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7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D279-2FA5-409D-9A74-051611C4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7EE3-F017-40E0-8D2F-846429CBB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2C7F5-5BCD-4907-B833-440D96850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1AA98-A38A-4463-87F7-565ED3EDD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9CBAA-C58D-4DB5-89E1-8F93E56C4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22289-F785-45B4-9B1A-51E04419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84F2-00D0-4495-B9AC-B0D0DF60547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D6748-6B5C-4DF3-A4AF-9C8BAC77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2686D-72D9-46F6-AD2D-ABC90715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303E-5C8B-4757-AA9B-852D9F39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BDA4-766C-4950-845A-BDE1BC64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A2B1A-AA40-4A82-AEE4-FAFB823C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84F2-00D0-4495-B9AC-B0D0DF60547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30534-06BD-47E0-8DF8-F148CBEA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37CBE-9F3E-4038-A070-D7E65411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303E-5C8B-4757-AA9B-852D9F39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2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99A72-492E-4035-88EE-0971180D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84F2-00D0-4495-B9AC-B0D0DF60547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239FD-BB87-4E38-9A33-8B5B6145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13521-4A56-49E3-BB59-9E47F131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303E-5C8B-4757-AA9B-852D9F39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3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814A-7E88-488E-B8BC-B75CE2BA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0626-73B6-4FF7-A888-78D6FD55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A24B3-9062-4C4C-9F37-0DF407BCA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C165C-D5A4-43A8-8765-EEDA3272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84F2-00D0-4495-B9AC-B0D0DF60547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1939-93C6-4C80-87F8-ACFCCC00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0434-A854-4786-BB52-247D6A79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303E-5C8B-4757-AA9B-852D9F39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A172-C0BC-4F01-B109-D99279E6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2ACAE-3E92-4529-953F-2AD6BA730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F1EDC-2514-4A57-8695-E9104141D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D24C1-3716-441C-9E57-19E35BBE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84F2-00D0-4495-B9AC-B0D0DF60547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3031-6033-4064-910D-1D9C50A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A10BE-4BB0-4934-B21E-07B628E3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303E-5C8B-4757-AA9B-852D9F39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6FAB1-9A7C-46D0-AB2D-C6B77982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49873-BABF-4297-A354-D4BF040B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BD63-0AA2-41C8-9CA0-65240EA3A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84F2-00D0-4495-B9AC-B0D0DF60547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301D0-9E07-4E44-A941-814781071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D32F-B329-4341-898B-86DF89EC9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303E-5C8B-4757-AA9B-852D9F39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6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187AC8-06CC-4DD7-BCF6-F4C37021ECC9}"/>
              </a:ext>
            </a:extLst>
          </p:cNvPr>
          <p:cNvSpPr/>
          <p:nvPr/>
        </p:nvSpPr>
        <p:spPr>
          <a:xfrm>
            <a:off x="760288" y="297951"/>
            <a:ext cx="10715946" cy="5804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47B81-217A-4A43-979A-7216A82ABE7A}"/>
              </a:ext>
            </a:extLst>
          </p:cNvPr>
          <p:cNvSpPr/>
          <p:nvPr/>
        </p:nvSpPr>
        <p:spPr>
          <a:xfrm>
            <a:off x="1027415" y="1191801"/>
            <a:ext cx="10284431" cy="10685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Welcome to Xplore University Qualifier 2020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43113E4F-E9DF-4B3D-8C92-B474BAB96B16}"/>
              </a:ext>
            </a:extLst>
          </p:cNvPr>
          <p:cNvSpPr/>
          <p:nvPr/>
        </p:nvSpPr>
        <p:spPr>
          <a:xfrm>
            <a:off x="1263721" y="708917"/>
            <a:ext cx="1684962" cy="339047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33CF8-4F78-4F09-B1CE-B3A9B9F35AD2}"/>
              </a:ext>
            </a:extLst>
          </p:cNvPr>
          <p:cNvSpPr txBox="1"/>
          <p:nvPr/>
        </p:nvSpPr>
        <p:spPr>
          <a:xfrm>
            <a:off x="8491591" y="1273996"/>
            <a:ext cx="204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Candidate</a:t>
            </a:r>
          </a:p>
          <a:p>
            <a:r>
              <a:rPr lang="en-US" dirty="0"/>
              <a:t>Roll 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89CAA-D413-4548-ACC5-B5A96E778F5A}"/>
              </a:ext>
            </a:extLst>
          </p:cNvPr>
          <p:cNvSpPr/>
          <p:nvPr/>
        </p:nvSpPr>
        <p:spPr>
          <a:xfrm>
            <a:off x="10615774" y="1273996"/>
            <a:ext cx="628436" cy="770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Image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285C6D-88BF-4489-96D3-514927B440FF}"/>
              </a:ext>
            </a:extLst>
          </p:cNvPr>
          <p:cNvSpPr/>
          <p:nvPr/>
        </p:nvSpPr>
        <p:spPr>
          <a:xfrm>
            <a:off x="3054849" y="2769357"/>
            <a:ext cx="6082301" cy="24041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B31F9-26C4-4DDC-9604-7682DAF41B66}"/>
              </a:ext>
            </a:extLst>
          </p:cNvPr>
          <p:cNvSpPr/>
          <p:nvPr/>
        </p:nvSpPr>
        <p:spPr>
          <a:xfrm>
            <a:off x="3989797" y="3261402"/>
            <a:ext cx="4212405" cy="3351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Roll 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CA518-94CE-4D04-8EFF-76D8BAEFDDE9}"/>
              </a:ext>
            </a:extLst>
          </p:cNvPr>
          <p:cNvSpPr/>
          <p:nvPr/>
        </p:nvSpPr>
        <p:spPr>
          <a:xfrm>
            <a:off x="3988085" y="3803835"/>
            <a:ext cx="4212405" cy="3351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891CC-E882-4866-B9CC-7BF7311FC2CB}"/>
              </a:ext>
            </a:extLst>
          </p:cNvPr>
          <p:cNvSpPr txBox="1"/>
          <p:nvPr/>
        </p:nvSpPr>
        <p:spPr>
          <a:xfrm>
            <a:off x="3462391" y="4346268"/>
            <a:ext cx="531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login after timer(00 hr:00 mins:00 secs 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56D703-D7E4-43A5-944D-F6BCC19E55D8}"/>
              </a:ext>
            </a:extLst>
          </p:cNvPr>
          <p:cNvSpPr/>
          <p:nvPr/>
        </p:nvSpPr>
        <p:spPr>
          <a:xfrm>
            <a:off x="7294652" y="4821265"/>
            <a:ext cx="1109609" cy="2465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4" name="Action Button: Document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3EA98C-B118-4046-8B42-82401798DDEE}"/>
              </a:ext>
            </a:extLst>
          </p:cNvPr>
          <p:cNvSpPr/>
          <p:nvPr/>
        </p:nvSpPr>
        <p:spPr>
          <a:xfrm>
            <a:off x="3988085" y="3294793"/>
            <a:ext cx="369870" cy="293456"/>
          </a:xfrm>
          <a:prstGeom prst="actionButton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Document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4C7AA36-173D-4F7C-B805-3CE58585DAAE}"/>
              </a:ext>
            </a:extLst>
          </p:cNvPr>
          <p:cNvSpPr/>
          <p:nvPr/>
        </p:nvSpPr>
        <p:spPr>
          <a:xfrm>
            <a:off x="3988085" y="3824855"/>
            <a:ext cx="369870" cy="293456"/>
          </a:xfrm>
          <a:prstGeom prst="actionButton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C1C1CB-5D7D-48DC-BDD6-B2F645A681EA}"/>
              </a:ext>
            </a:extLst>
          </p:cNvPr>
          <p:cNvSpPr/>
          <p:nvPr/>
        </p:nvSpPr>
        <p:spPr>
          <a:xfrm>
            <a:off x="1452938" y="5650787"/>
            <a:ext cx="9791272" cy="28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Copyright by Xplore university</a:t>
            </a:r>
          </a:p>
        </p:txBody>
      </p:sp>
    </p:spTree>
    <p:extLst>
      <p:ext uri="{BB962C8B-B14F-4D97-AF65-F5344CB8AC3E}">
        <p14:creationId xmlns:p14="http://schemas.microsoft.com/office/powerpoint/2010/main" val="232307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37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 Shetye, Chinmay</dc:creator>
  <cp:lastModifiedBy>Ravindra Shetye, Chinmay</cp:lastModifiedBy>
  <cp:revision>6</cp:revision>
  <dcterms:created xsi:type="dcterms:W3CDTF">2020-11-23T04:18:29Z</dcterms:created>
  <dcterms:modified xsi:type="dcterms:W3CDTF">2020-11-27T06:18:35Z</dcterms:modified>
</cp:coreProperties>
</file>