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42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FmOKtn4GbSn4PJLiO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HwBGydZODyUtNBhYF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Hu_eWY0zoqkZXrRWm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HyCGxFz4M0GKDBI4n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I-Moxg5NkS919tbo_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I0HDU3QaaOfbhjW-y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I1kU2qlO4ySSx5Znj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I825l-pcP5ScShpMm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I8YcrL1iLOWcS9Wdg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I8zZfsBczeSUh-kmM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I9uLtXUxUzYXrDxUA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FnPRNdCVkQBrDhwzq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IB_aDyYqfcerkljnc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CFE8D9-A184-4D2F-9B75-3F86235B8E18}"/>
              </a:ext>
            </a:extLst>
          </p:cNvPr>
          <p:cNvSpPr txBox="1"/>
          <p:nvPr/>
        </p:nvSpPr>
        <p:spPr>
          <a:xfrm>
            <a:off x="1835890" y="1939379"/>
            <a:ext cx="51390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</a:t>
            </a:r>
            <a:r>
              <a:rPr lang="en-IN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478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Fpn7wHdzfvOwb_W8e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FtN0Xio5kweKVwZW0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Fwiy6CW_ymY6DUWHQ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FzbivFMuox4SgUyPK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G192DENAd-Zyi3a8W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G1UlTxraM3dU9Krab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dG37cudAisGiuifnnE-HiRe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On-screen Show (16:9)</PresentationFormat>
  <Paragraphs>21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Acer</cp:lastModifiedBy>
  <cp:revision>2</cp:revision>
  <dcterms:created xsi:type="dcterms:W3CDTF">2019-04-25T06:43:02Z</dcterms:created>
  <dcterms:modified xsi:type="dcterms:W3CDTF">2019-04-25T06:45:47Z</dcterms:modified>
</cp:coreProperties>
</file>