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404534"/>
            <a:ext cx="11551024" cy="1646302"/>
          </a:xfrm>
        </p:spPr>
        <p:txBody>
          <a:bodyPr/>
          <a:lstStyle/>
          <a:p>
            <a:r>
              <a:rPr lang="en-IN" sz="3200" b="1" dirty="0">
                <a:solidFill>
                  <a:schemeClr val="tx1"/>
                </a:solidFill>
                <a:latin typeface="Times New Roman" panose="02020603050405020304" pitchFamily="18" charset="0"/>
                <a:cs typeface="Times New Roman" panose="02020603050405020304" pitchFamily="18" charset="0"/>
              </a:rPr>
              <a:t>SOCIAL DISTANCING INDICATOR AND ALARM </a:t>
            </a:r>
            <a:r>
              <a:rPr lang="en-IN" sz="3200" b="1" dirty="0" smtClean="0">
                <a:solidFill>
                  <a:schemeClr val="tx1"/>
                </a:solidFill>
                <a:latin typeface="Times New Roman" panose="02020603050405020304" pitchFamily="18" charset="0"/>
                <a:cs typeface="Times New Roman" panose="02020603050405020304" pitchFamily="18" charset="0"/>
              </a:rPr>
              <a:t>SYSTEM</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4050833"/>
            <a:ext cx="12192000" cy="1096899"/>
          </a:xfrm>
        </p:spPr>
        <p:txBody>
          <a:bodyPr/>
          <a:lstStyle/>
          <a:p>
            <a:pPr algn="l"/>
            <a:endParaRPr lang="en-IN" dirty="0" smtClean="0"/>
          </a:p>
          <a:p>
            <a:pPr algn="l"/>
            <a:r>
              <a:rPr lang="en-IN" sz="2400" dirty="0">
                <a:solidFill>
                  <a:schemeClr val="tx1"/>
                </a:solidFill>
                <a:latin typeface="Times New Roman" panose="02020603050405020304" pitchFamily="18" charset="0"/>
                <a:cs typeface="Times New Roman" panose="02020603050405020304" pitchFamily="18" charset="0"/>
              </a:rPr>
              <a:t> </a:t>
            </a:r>
            <a:r>
              <a:rPr lang="en-IN" sz="2400" dirty="0" smtClean="0">
                <a:solidFill>
                  <a:schemeClr val="tx1"/>
                </a:solidFill>
                <a:latin typeface="Times New Roman" panose="02020603050405020304" pitchFamily="18" charset="0"/>
                <a:cs typeface="Times New Roman" panose="02020603050405020304" pitchFamily="18" charset="0"/>
              </a:rPr>
              <a:t>                                               </a:t>
            </a:r>
            <a:endParaRPr lang="en-IN" sz="2400" b="1" dirty="0">
              <a:solidFill>
                <a:schemeClr val="tx1"/>
              </a:solidFill>
              <a:latin typeface="Times New Roman" panose="02020603050405020304" pitchFamily="18"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2059466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5788"/>
          </a:xfrm>
        </p:spPr>
        <p:txBody>
          <a:bodyPr>
            <a:normAutofit/>
          </a:bodyPr>
          <a:lstStyle/>
          <a:p>
            <a:r>
              <a:rPr lang="en-IN" sz="2800" b="1" dirty="0" smtClean="0">
                <a:solidFill>
                  <a:schemeClr val="tx1"/>
                </a:solidFill>
                <a:latin typeface="Times New Roman" panose="02020603050405020304" pitchFamily="18" charset="0"/>
                <a:cs typeface="Times New Roman" panose="02020603050405020304" pitchFamily="18" charset="0"/>
              </a:rPr>
              <a:t>ABSTRACT</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25389"/>
            <a:ext cx="8596668" cy="4615974"/>
          </a:xfrm>
        </p:spPr>
        <p:txBody>
          <a:bodyPr/>
          <a:lstStyle/>
          <a:p>
            <a:pPr marL="0" indent="0">
              <a:buNone/>
            </a:pPr>
            <a:r>
              <a:rPr lang="en-IN" sz="2000" dirty="0" smtClean="0">
                <a:solidFill>
                  <a:schemeClr val="tx1"/>
                </a:solidFill>
                <a:latin typeface="Times New Roman" panose="02020603050405020304" pitchFamily="18" charset="0"/>
                <a:cs typeface="Times New Roman" panose="02020603050405020304" pitchFamily="18" charset="0"/>
              </a:rPr>
              <a:t>Internet </a:t>
            </a:r>
            <a:r>
              <a:rPr lang="en-IN" sz="2000" dirty="0">
                <a:solidFill>
                  <a:schemeClr val="tx1"/>
                </a:solidFill>
                <a:latin typeface="Times New Roman" panose="02020603050405020304" pitchFamily="18" charset="0"/>
                <a:cs typeface="Times New Roman" panose="02020603050405020304" pitchFamily="18" charset="0"/>
              </a:rPr>
              <a:t>of Things is a revolutionary domain that has the caliber to impact our lives and bring significant changes to the world. Now-a days social distancing is crucial for preventing the spread of viral diseases illnesses such as COVID-19. By minimizing the closely physical contact between people, we can reduce chances of catching the virus and spreading it to the community. But all the people are not following this social distancing so for this we are implementing a social distance detector, if any person has this detector this will help you if we are not maintain the distance between the people. Mainly we are creating this detector for </a:t>
            </a:r>
            <a:r>
              <a:rPr lang="en-IN" sz="2000" b="1" dirty="0">
                <a:solidFill>
                  <a:schemeClr val="tx1"/>
                </a:solidFill>
                <a:latin typeface="Times New Roman" panose="02020603050405020304" pitchFamily="18" charset="0"/>
                <a:cs typeface="Times New Roman" panose="02020603050405020304" pitchFamily="18" charset="0"/>
              </a:rPr>
              <a:t>BLIND</a:t>
            </a:r>
            <a:r>
              <a:rPr lang="en-IN" sz="2000" dirty="0">
                <a:solidFill>
                  <a:schemeClr val="tx1"/>
                </a:solidFill>
                <a:latin typeface="Times New Roman" panose="02020603050405020304" pitchFamily="18" charset="0"/>
                <a:cs typeface="Times New Roman" panose="02020603050405020304" pitchFamily="18" charset="0"/>
              </a:rPr>
              <a:t> people, because they are not able to see the persons before them, so from this detector they will easily maintain the distance. If the person is near to the another person then this detector will ring the buzzer like sound, so then it easily known to that blind person that he/she is near to the another person, then they will move aside from the person. This is very important for blind people</a:t>
            </a:r>
            <a:r>
              <a:rPr lang="en-IN" dirty="0"/>
              <a:t>.</a:t>
            </a:r>
          </a:p>
        </p:txBody>
      </p:sp>
    </p:spTree>
    <p:extLst>
      <p:ext uri="{BB962C8B-B14F-4D97-AF65-F5344CB8AC3E}">
        <p14:creationId xmlns:p14="http://schemas.microsoft.com/office/powerpoint/2010/main" val="2924408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205" y="219635"/>
            <a:ext cx="8596668" cy="654424"/>
          </a:xfrm>
        </p:spPr>
        <p:txBody>
          <a:bodyPr>
            <a:normAutofit/>
          </a:bodyPr>
          <a:lstStyle/>
          <a:p>
            <a:r>
              <a:rPr lang="en-IN" sz="2800" b="1" dirty="0" smtClean="0">
                <a:solidFill>
                  <a:schemeClr val="tx1"/>
                </a:solidFill>
                <a:latin typeface="Times New Roman" panose="02020603050405020304" pitchFamily="18" charset="0"/>
                <a:cs typeface="Times New Roman" panose="02020603050405020304" pitchFamily="18" charset="0"/>
              </a:rPr>
              <a:t>CONCLUSION</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627095"/>
            <a:ext cx="8596668" cy="4414268"/>
          </a:xfrm>
        </p:spPr>
        <p:txBody>
          <a:bodyPr>
            <a:normAutofit/>
          </a:bodyPr>
          <a:lstStyle/>
          <a:p>
            <a:pPr marL="0" indent="0">
              <a:buNone/>
            </a:pPr>
            <a:r>
              <a:rPr lang="en-IN" sz="2000" dirty="0" smtClean="0">
                <a:solidFill>
                  <a:schemeClr val="tx1"/>
                </a:solidFill>
                <a:latin typeface="Times New Roman" panose="02020603050405020304" pitchFamily="18" charset="0"/>
                <a:cs typeface="Times New Roman" panose="02020603050405020304" pitchFamily="18" charset="0"/>
              </a:rPr>
              <a:t>More over the proposed solution is very useful for social distancing mainly for blind </a:t>
            </a:r>
            <a:r>
              <a:rPr lang="en-IN" sz="2000" dirty="0">
                <a:solidFill>
                  <a:schemeClr val="tx1"/>
                </a:solidFill>
                <a:latin typeface="Times New Roman" panose="02020603050405020304" pitchFamily="18" charset="0"/>
                <a:cs typeface="Times New Roman" panose="02020603050405020304" pitchFamily="18" charset="0"/>
              </a:rPr>
              <a:t>persons. COVID-19 outbreak is unprecedented and has disrupted lives of millions of people across the globe. This pandemic has opened several research challenges and opportunities that our community must address to equip itself for the future. The proposed architecture and </a:t>
            </a:r>
            <a:r>
              <a:rPr lang="en-IN" sz="2000" dirty="0" smtClean="0">
                <a:solidFill>
                  <a:schemeClr val="tx1"/>
                </a:solidFill>
                <a:latin typeface="Times New Roman" panose="02020603050405020304" pitchFamily="18" charset="0"/>
                <a:cs typeface="Times New Roman" panose="02020603050405020304" pitchFamily="18" charset="0"/>
              </a:rPr>
              <a:t>the iot application is mainly assisted used </a:t>
            </a:r>
            <a:r>
              <a:rPr lang="en-IN" sz="2000" dirty="0">
                <a:solidFill>
                  <a:schemeClr val="tx1"/>
                </a:solidFill>
                <a:latin typeface="Times New Roman" panose="02020603050405020304" pitchFamily="18" charset="0"/>
                <a:cs typeface="Times New Roman" panose="02020603050405020304" pitchFamily="18" charset="0"/>
              </a:rPr>
              <a:t>to effectively and timely enforce social distancing community measures, and optimize the use of resources in critical </a:t>
            </a:r>
            <a:r>
              <a:rPr lang="en-IN" sz="2000" dirty="0" smtClean="0">
                <a:solidFill>
                  <a:schemeClr val="tx1"/>
                </a:solidFill>
                <a:latin typeface="Times New Roman" panose="02020603050405020304" pitchFamily="18" charset="0"/>
                <a:cs typeface="Times New Roman" panose="02020603050405020304" pitchFamily="18" charset="0"/>
              </a:rPr>
              <a:t>situations .</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561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solidFill>
                  <a:schemeClr val="tx1"/>
                </a:solidFill>
                <a:latin typeface="Times New Roman" panose="02020603050405020304" pitchFamily="18" charset="0"/>
                <a:cs typeface="Times New Roman" panose="02020603050405020304" pitchFamily="18" charset="0"/>
              </a:rPr>
              <a:t>ARCHITECTURE DIAGRAM</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stretch>
            <a:fillRect/>
          </a:stretch>
        </p:blipFill>
        <p:spPr>
          <a:xfrm>
            <a:off x="5521587" y="1930400"/>
            <a:ext cx="5560117" cy="3881437"/>
          </a:xfrm>
          <a:prstGeom prst="rect">
            <a:avLst/>
          </a:prstGeom>
        </p:spPr>
      </p:pic>
      <p:pic>
        <p:nvPicPr>
          <p:cNvPr id="6" name="Picture 5"/>
          <p:cNvPicPr>
            <a:picLocks noChangeAspect="1"/>
          </p:cNvPicPr>
          <p:nvPr/>
        </p:nvPicPr>
        <p:blipFill>
          <a:blip r:embed="rId3"/>
          <a:stretch>
            <a:fillRect/>
          </a:stretch>
        </p:blipFill>
        <p:spPr>
          <a:xfrm>
            <a:off x="363071" y="2160589"/>
            <a:ext cx="5688105" cy="2609850"/>
          </a:xfrm>
          <a:prstGeom prst="rect">
            <a:avLst/>
          </a:prstGeom>
        </p:spPr>
      </p:pic>
    </p:spTree>
    <p:extLst>
      <p:ext uri="{BB962C8B-B14F-4D97-AF65-F5344CB8AC3E}">
        <p14:creationId xmlns:p14="http://schemas.microsoft.com/office/powerpoint/2010/main" val="3832417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8894"/>
          </a:xfrm>
        </p:spPr>
        <p:txBody>
          <a:bodyPr>
            <a:normAutofit/>
          </a:bodyPr>
          <a:lstStyle/>
          <a:p>
            <a:r>
              <a:rPr lang="en-IN" sz="2800" b="1" dirty="0" smtClean="0">
                <a:solidFill>
                  <a:schemeClr val="tx1"/>
                </a:solidFill>
                <a:latin typeface="Times New Roman" panose="02020603050405020304" pitchFamily="18" charset="0"/>
                <a:cs typeface="Times New Roman" panose="02020603050405020304" pitchFamily="18" charset="0"/>
              </a:rPr>
              <a:t>MODULES</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98495"/>
            <a:ext cx="8596668" cy="4642868"/>
          </a:xfrm>
        </p:spPr>
        <p:txBody>
          <a:bodyPr/>
          <a:lstStyle/>
          <a:p>
            <a:r>
              <a:rPr lang="en-IN" sz="2000" b="1" dirty="0">
                <a:solidFill>
                  <a:schemeClr val="tx1"/>
                </a:solidFill>
                <a:latin typeface="Times New Roman" panose="02020603050405020304" pitchFamily="18" charset="0"/>
                <a:cs typeface="Times New Roman" panose="02020603050405020304" pitchFamily="18" charset="0"/>
              </a:rPr>
              <a:t>Input module:</a:t>
            </a: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r>
              <a:rPr lang="en-IN" sz="2000" dirty="0">
                <a:solidFill>
                  <a:schemeClr val="tx1"/>
                </a:solidFill>
                <a:latin typeface="Times New Roman" panose="02020603050405020304" pitchFamily="18" charset="0"/>
                <a:cs typeface="Times New Roman" panose="02020603050405020304" pitchFamily="18" charset="0"/>
              </a:rPr>
              <a:t>Ultrasonic sensor is used to detect the objects which are near to it. And for this sensor alarm is attached to it which gives a sound when a person or any object is near to it </a:t>
            </a:r>
          </a:p>
          <a:p>
            <a:r>
              <a:rPr lang="en-IN" sz="2000" b="1" dirty="0">
                <a:solidFill>
                  <a:schemeClr val="tx1"/>
                </a:solidFill>
                <a:latin typeface="Times New Roman" panose="02020603050405020304" pitchFamily="18" charset="0"/>
                <a:cs typeface="Times New Roman" panose="02020603050405020304" pitchFamily="18" charset="0"/>
              </a:rPr>
              <a:t>Computation module</a:t>
            </a:r>
            <a:r>
              <a:rPr lang="en-IN" sz="20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In this case the sensor will detect near by objects and if the object is coming into the particular distance where two persons should maintain the distance of some meters then it produces an alarm to the particular person then the person will stop walking to avoid contact </a:t>
            </a:r>
          </a:p>
          <a:p>
            <a:r>
              <a:rPr lang="en-IN" sz="2000" b="1" dirty="0">
                <a:solidFill>
                  <a:schemeClr val="tx1"/>
                </a:solidFill>
                <a:latin typeface="Times New Roman" panose="02020603050405020304" pitchFamily="18" charset="0"/>
                <a:cs typeface="Times New Roman" panose="02020603050405020304" pitchFamily="18" charset="0"/>
              </a:rPr>
              <a:t>Output module</a:t>
            </a:r>
            <a:r>
              <a:rPr lang="en-IN" sz="20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The output is the alarm sound which will be produced to avoid contact </a:t>
            </a:r>
          </a:p>
          <a:p>
            <a:endParaRPr lang="en-IN" dirty="0"/>
          </a:p>
        </p:txBody>
      </p:sp>
    </p:spTree>
    <p:extLst>
      <p:ext uri="{BB962C8B-B14F-4D97-AF65-F5344CB8AC3E}">
        <p14:creationId xmlns:p14="http://schemas.microsoft.com/office/powerpoint/2010/main" val="2815926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3706"/>
          </a:xfrm>
        </p:spPr>
        <p:txBody>
          <a:bodyPr/>
          <a:lstStyle/>
          <a:p>
            <a:r>
              <a:rPr lang="en-IN" dirty="0" smtClean="0"/>
              <a:t>IMPLEMENTATION</a:t>
            </a:r>
            <a:endParaRPr lang="en-IN" dirty="0"/>
          </a:p>
        </p:txBody>
      </p:sp>
      <p:pic>
        <p:nvPicPr>
          <p:cNvPr id="4" name="Content Placeholder 3"/>
          <p:cNvPicPr>
            <a:picLocks noGrp="1" noChangeAspect="1"/>
          </p:cNvPicPr>
          <p:nvPr>
            <p:ph idx="1"/>
          </p:nvPr>
        </p:nvPicPr>
        <p:blipFill>
          <a:blip r:embed="rId2"/>
          <a:stretch>
            <a:fillRect/>
          </a:stretch>
        </p:blipFill>
        <p:spPr>
          <a:xfrm>
            <a:off x="1340270" y="2070193"/>
            <a:ext cx="5289129" cy="2622831"/>
          </a:xfrm>
          <a:prstGeom prst="rect">
            <a:avLst/>
          </a:prstGeom>
        </p:spPr>
      </p:pic>
    </p:spTree>
    <p:extLst>
      <p:ext uri="{BB962C8B-B14F-4D97-AF65-F5344CB8AC3E}">
        <p14:creationId xmlns:p14="http://schemas.microsoft.com/office/powerpoint/2010/main" val="40561504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110</TotalTime>
  <Words>398</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Times New Roman</vt:lpstr>
      <vt:lpstr>Trebuchet MS</vt:lpstr>
      <vt:lpstr>Wingdings 3</vt:lpstr>
      <vt:lpstr>Facet</vt:lpstr>
      <vt:lpstr>SOCIAL DISTANCING INDICATOR AND ALARM SYSTEM </vt:lpstr>
      <vt:lpstr>ABSTRACT</vt:lpstr>
      <vt:lpstr>CONCLUSION</vt:lpstr>
      <vt:lpstr>ARCHITECTURE DIAGRAM</vt:lpstr>
      <vt:lpstr>MODULES</vt:lpstr>
      <vt:lpstr>IMPLEMENTATION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DISTANCING INDICATOR AND ALARM SYSTEM</dc:title>
  <dc:creator>kurellakvs@gmail.com</dc:creator>
  <cp:lastModifiedBy>DELL</cp:lastModifiedBy>
  <cp:revision>8</cp:revision>
  <dcterms:created xsi:type="dcterms:W3CDTF">2020-10-14T10:22:03Z</dcterms:created>
  <dcterms:modified xsi:type="dcterms:W3CDTF">2021-05-03T06:10:38Z</dcterms:modified>
</cp:coreProperties>
</file>