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9" y="7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4572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286000" y="135555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60720" y="534178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" y="2821622"/>
            <a:ext cx="10439400" cy="24788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DEVABHAKTINI CHINMAYE</a:t>
            </a:r>
            <a:br>
              <a:rPr lang="en-US" spc="1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pc="15" dirty="0">
                <a:latin typeface="Tw Cen MT Condensed" panose="020B0606020104020203" pitchFamily="34" charset="0"/>
              </a:rPr>
              <a:t/>
            </a:r>
            <a:br>
              <a:rPr lang="en-IN" spc="15" dirty="0">
                <a:latin typeface="Tw Cen MT Condensed" panose="020B0606020104020203" pitchFamily="34" charset="0"/>
              </a:rPr>
            </a:br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PROJECT NAME </a:t>
            </a:r>
            <a:r>
              <a:rPr lang="en-US" spc="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pc="10" dirty="0">
                <a:latin typeface="Tw Cen MT Condensed" panose="020B0606020104020203" pitchFamily="34" charset="0"/>
              </a:rPr>
              <a:t> </a:t>
            </a:r>
            <a:r>
              <a:rPr lang="en-US" spc="10" dirty="0"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  <a:r>
              <a:rPr lang="en-US" b="1" spc="10" dirty="0"/>
              <a:t/>
            </a:r>
            <a:br>
              <a:rPr lang="en-US" b="1" spc="10" dirty="0"/>
            </a:b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grpSp>
        <p:nvGrpSpPr>
          <p:cNvPr id="12" name="object 2"/>
          <p:cNvGrpSpPr/>
          <p:nvPr/>
        </p:nvGrpSpPr>
        <p:grpSpPr>
          <a:xfrm>
            <a:off x="6629400" y="5623560"/>
            <a:ext cx="2090735" cy="1234440"/>
            <a:chOff x="-2" y="1477010"/>
            <a:chExt cx="2090735" cy="1234440"/>
          </a:xfrm>
        </p:grpSpPr>
        <p:sp>
          <p:nvSpPr>
            <p:cNvPr id="13" name="object 3"/>
            <p:cNvSpPr/>
            <p:nvPr/>
          </p:nvSpPr>
          <p:spPr>
            <a:xfrm>
              <a:off x="-2" y="147701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/>
            <p:cNvSpPr/>
            <p:nvPr/>
          </p:nvSpPr>
          <p:spPr>
            <a:xfrm>
              <a:off x="1443033" y="21494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665" y="1715838"/>
            <a:ext cx="10681335" cy="738664"/>
          </a:xfrm>
        </p:spPr>
        <p:txBody>
          <a:bodyPr/>
          <a:lstStyle/>
          <a:p>
            <a:r>
              <a:rPr lang="en-US" dirty="0" smtClean="0">
                <a:latin typeface="Broadway" panose="04040905080B02020502" pitchFamily="82" charset="0"/>
              </a:rPr>
              <a:t>	THANK </a:t>
            </a:r>
            <a:r>
              <a:rPr lang="en-US" dirty="0">
                <a:latin typeface="Broadway" panose="04040905080B02020502" pitchFamily="82" charset="0"/>
              </a:rPr>
              <a:t>YOU</a:t>
            </a:r>
            <a:endParaRPr lang="en-US" dirty="0">
              <a:latin typeface="Broadway" panose="04040905080B020205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724400" y="3734720"/>
            <a:ext cx="16230600" cy="837279"/>
          </a:xfrm>
        </p:spPr>
        <p:txBody>
          <a:bodyPr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Broadway" panose="04040905080B02020502" pitchFamily="82" charset="0"/>
              </a:rPr>
              <a:t>GITHUB:</a:t>
            </a:r>
            <a:endParaRPr lang="en-US" sz="5400" b="1" dirty="0">
              <a:solidFill>
                <a:schemeClr val="tx1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600" y="2592277"/>
            <a:ext cx="8186002" cy="13720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spc="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  <a:endParaRPr sz="4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09177" y="584496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556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 smtClean="0"/>
              <a:t>PROJECT</a:t>
            </a:r>
            <a:r>
              <a:rPr sz="4250" spc="-85" dirty="0" smtClean="0"/>
              <a:t> </a:t>
            </a:r>
            <a:r>
              <a:rPr sz="4250" spc="25" dirty="0" smtClean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object 16"/>
          <p:cNvSpPr/>
          <p:nvPr/>
        </p:nvSpPr>
        <p:spPr>
          <a:xfrm>
            <a:off x="9154758" y="5638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/>
          <p:cNvSpPr/>
          <p:nvPr/>
        </p:nvSpPr>
        <p:spPr>
          <a:xfrm flipV="1">
            <a:off x="5540941" y="4658127"/>
            <a:ext cx="3791491" cy="20438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C12FB3EF-88F1-8909-3ADE-886246EEB335}"/>
              </a:ext>
            </a:extLst>
          </p:cNvPr>
          <p:cNvCxnSpPr>
            <a:cxnSpLocks/>
          </p:cNvCxnSpPr>
          <p:nvPr/>
        </p:nvCxnSpPr>
        <p:spPr>
          <a:xfrm flipV="1">
            <a:off x="395351" y="1557473"/>
            <a:ext cx="8942324" cy="71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Keylogger Software What Is A Keylogger? SoftActiv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9" y="3694896"/>
            <a:ext cx="4771514" cy="271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bject 16"/>
          <p:cNvSpPr/>
          <p:nvPr/>
        </p:nvSpPr>
        <p:spPr>
          <a:xfrm>
            <a:off x="9046644" y="589959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87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		</a:t>
            </a:r>
          </a:p>
          <a:p>
            <a:endParaRPr lang="en-IN" dirty="0" smtClean="0"/>
          </a:p>
          <a:p>
            <a:r>
              <a:rPr lang="en-IN" dirty="0" smtClean="0"/>
              <a:t>					</a:t>
            </a:r>
            <a:endParaRPr lang="en-IN" dirty="0" smtClean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0052" y="6162187"/>
            <a:ext cx="401773" cy="3238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600200" y="1864598"/>
            <a:ext cx="6476999" cy="481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dirty="0"/>
              <a:t>&gt;</a:t>
            </a:r>
            <a:r>
              <a:rPr lang="en-US" sz="2400" dirty="0" smtClean="0"/>
              <a:t>Introduction</a:t>
            </a:r>
            <a:br>
              <a:rPr lang="en-US" sz="2400" dirty="0" smtClean="0"/>
            </a:br>
            <a:r>
              <a:rPr lang="en-US" sz="2400" dirty="0" smtClean="0"/>
              <a:t>&gt;Problem Statement</a:t>
            </a:r>
            <a:br>
              <a:rPr lang="en-US" sz="2400" dirty="0" smtClean="0"/>
            </a:br>
            <a:r>
              <a:rPr lang="en-US" sz="2400" dirty="0" smtClean="0"/>
              <a:t>&gt;Project Overview</a:t>
            </a:r>
            <a:br>
              <a:rPr lang="en-US" sz="2400" dirty="0" smtClean="0"/>
            </a:br>
            <a:r>
              <a:rPr lang="en-US" sz="2400" dirty="0" smtClean="0"/>
              <a:t>&gt;End Users</a:t>
            </a:r>
            <a:br>
              <a:rPr lang="en-US" sz="2400" dirty="0" smtClean="0"/>
            </a:br>
            <a:r>
              <a:rPr lang="en-US" sz="2400" dirty="0" smtClean="0"/>
              <a:t>&gt;</a:t>
            </a:r>
            <a:r>
              <a:rPr lang="en-US" sz="2400" spc="10" dirty="0"/>
              <a:t>Solution &amp; Value its </a:t>
            </a:r>
            <a:r>
              <a:rPr lang="en-US" sz="2400" spc="10" dirty="0" smtClean="0"/>
              <a:t>Proposition</a:t>
            </a:r>
            <a:br>
              <a:rPr lang="en-US" sz="2400" spc="10" dirty="0" smtClean="0"/>
            </a:br>
            <a:r>
              <a:rPr lang="en-US" sz="2400" spc="10" dirty="0" smtClean="0"/>
              <a:t>&gt;</a:t>
            </a:r>
            <a:r>
              <a:rPr lang="en-US" sz="2400" spc="10" dirty="0"/>
              <a:t>WOW in the solutions</a:t>
            </a:r>
            <a:br>
              <a:rPr lang="en-US" sz="2400" spc="10" dirty="0"/>
            </a:br>
            <a:r>
              <a:rPr lang="en-US" sz="2400" spc="10" dirty="0" smtClean="0"/>
              <a:t>&gt;</a:t>
            </a:r>
            <a:r>
              <a:rPr lang="en-US" sz="2400" spc="10" dirty="0"/>
              <a:t>Modelling </a:t>
            </a:r>
            <a:br>
              <a:rPr lang="en-US" sz="2400" spc="10" dirty="0"/>
            </a:br>
            <a:r>
              <a:rPr lang="en-US" sz="2400" spc="10" dirty="0" smtClean="0"/>
              <a:t>&gt;Results</a:t>
            </a:r>
            <a:br>
              <a:rPr lang="en-US" sz="2400" spc="10" dirty="0" smtClean="0"/>
            </a:br>
            <a:r>
              <a:rPr lang="en-US" sz="2400" spc="10" dirty="0" smtClean="0"/>
              <a:t>&gt;</a:t>
            </a:r>
            <a:r>
              <a:rPr lang="en-US" sz="2400" spc="10" dirty="0"/>
              <a:t>Conclusion and Q&amp;A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spc="10" dirty="0"/>
              <a:t/>
            </a:r>
            <a:br>
              <a:rPr lang="en-US" sz="2400" spc="10" dirty="0"/>
            </a:br>
            <a:r>
              <a:rPr lang="en-US" sz="2400" spc="10" dirty="0"/>
              <a:t/>
            </a:r>
            <a:br>
              <a:rPr lang="en-US" sz="2400" spc="1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58CE2998-9555-FAF8-6808-805A97EC78E6}"/>
              </a:ext>
            </a:extLst>
          </p:cNvPr>
          <p:cNvCxnSpPr/>
          <p:nvPr/>
        </p:nvCxnSpPr>
        <p:spPr>
          <a:xfrm>
            <a:off x="1106296" y="1600200"/>
            <a:ext cx="8271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bject 21"/>
          <p:cNvSpPr txBox="1">
            <a:spLocks/>
          </p:cNvSpPr>
          <p:nvPr/>
        </p:nvSpPr>
        <p:spPr>
          <a:xfrm>
            <a:off x="3276599" y="1"/>
            <a:ext cx="4085971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kern="0" spc="25" dirty="0" smtClean="0"/>
              <a:t>			A</a:t>
            </a:r>
            <a:r>
              <a:rPr lang="en-IN" kern="0" spc="-5" dirty="0" smtClean="0"/>
              <a:t>G</a:t>
            </a:r>
            <a:r>
              <a:rPr lang="en-IN" kern="0" spc="-35" dirty="0" smtClean="0"/>
              <a:t>E</a:t>
            </a:r>
            <a:r>
              <a:rPr lang="en-IN" kern="0" spc="15" dirty="0" smtClean="0"/>
              <a:t>N</a:t>
            </a:r>
            <a:r>
              <a:rPr lang="en-IN" kern="0" dirty="0" smtClean="0"/>
              <a:t>DA</a:t>
            </a:r>
            <a:endParaRPr lang="en-IN" kern="0" dirty="0"/>
          </a:p>
        </p:txBody>
      </p:sp>
      <p:pic>
        <p:nvPicPr>
          <p:cNvPr id="2052" name="Picture 4" descr="user typing login and password, cyber security concept, data protection and secured internet access, cybersecur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568" y="2216617"/>
            <a:ext cx="3709926" cy="34290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/>
              <a:t> </a:t>
            </a:r>
            <a:r>
              <a:rPr lang="en-IN" sz="4250" dirty="0" smtClean="0"/>
              <a:t>       </a:t>
            </a:r>
            <a:r>
              <a:rPr lang="en-IN" sz="4250" spc="-20" dirty="0" smtClean="0"/>
              <a:t>INTRODUCTION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304800" y="1557338"/>
            <a:ext cx="7848599" cy="5634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short for "keystroke logger," is a type of surveillance technology used to monitor and record each keystroke typed on a keyboard.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Keyloggers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hardware devices or software programs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detection and prevention measures, including the use of anti-malware software, firewalls, regular software updates, and strong authentication protocols, are essential to safeguard against the unauthorized use of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keyloggers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spcBef>
                <a:spcPts val="1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both the functionality and risks associated with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keyloggers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crucial for maintaining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protecting sensitive information.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B7275ED-057A-D30C-6FCC-4E3F42421D59}"/>
              </a:ext>
            </a:extLst>
          </p:cNvPr>
          <p:cNvCxnSpPr>
            <a:cxnSpLocks/>
          </p:cNvCxnSpPr>
          <p:nvPr/>
        </p:nvCxnSpPr>
        <p:spPr>
          <a:xfrm>
            <a:off x="676275" y="1371600"/>
            <a:ext cx="8677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4683" y="29133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spc="5" dirty="0">
                <a:cs typeface="Arial" panose="020B0604020202020204" pitchFamily="34" charset="0"/>
              </a:rPr>
              <a:t> </a:t>
            </a:r>
            <a:r>
              <a:rPr lang="en-US" sz="4250" spc="5" dirty="0" smtClean="0">
                <a:cs typeface="Arial" panose="020B0604020202020204" pitchFamily="34" charset="0"/>
              </a:rPr>
              <a:t>        </a:t>
            </a:r>
            <a:r>
              <a:rPr lang="en-US" sz="4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EBD2DE3-CB75-7F3C-28AC-FEC3934B6F0D}"/>
              </a:ext>
            </a:extLst>
          </p:cNvPr>
          <p:cNvCxnSpPr>
            <a:cxnSpLocks/>
          </p:cNvCxnSpPr>
          <p:nvPr/>
        </p:nvCxnSpPr>
        <p:spPr>
          <a:xfrm flipV="1">
            <a:off x="228600" y="962026"/>
            <a:ext cx="9353550" cy="2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4324" y="1066801"/>
            <a:ext cx="94964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software or hardware tool that secretly records every keystroke made on a computer or mobile device.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Its primary purpose  is  to monitor and capture the keys pressed on  a keyboard, including  letters, including letters, numbers, symbols, and special characters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u="sng" dirty="0" smtClean="0">
                <a:latin typeface="Arial Black" panose="020B0A04020102020204" pitchFamily="34" charset="0"/>
                <a:cs typeface="Arial" panose="020B0604020202020204" pitchFamily="34" charset="0"/>
              </a:rPr>
              <a:t>Objectives: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legal and ethical considerations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response framework.</a:t>
            </a:r>
          </a:p>
          <a:p>
            <a:r>
              <a:rPr lang="en-US" sz="2400" u="sng" dirty="0" smtClean="0">
                <a:latin typeface="Arial Black" panose="020B0A04020102020204" pitchFamily="34" charset="0"/>
                <a:cs typeface="Arial" panose="020B0604020202020204" pitchFamily="34" charset="0"/>
              </a:rPr>
              <a:t>Challenges:</a:t>
            </a:r>
          </a:p>
          <a:p>
            <a:endParaRPr lang="en-US" sz="2400" u="sng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Awareness.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Legal Compliances.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Evolving Threats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5947" y="624473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56236" y="62923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spc="25" dirty="0"/>
              <a:t>PROJECT OVERVIEW</a:t>
            </a:r>
            <a:endParaRPr sz="36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xmlns="" id="{2B8D3DFA-E19F-7976-3A87-B828114AF599}"/>
              </a:ext>
            </a:extLst>
          </p:cNvPr>
          <p:cNvGrpSpPr/>
          <p:nvPr/>
        </p:nvGrpSpPr>
        <p:grpSpPr>
          <a:xfrm>
            <a:off x="7446279" y="3873761"/>
            <a:ext cx="1888425" cy="1574465"/>
            <a:chOff x="0" y="0"/>
            <a:chExt cx="812800" cy="698500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xmlns="" id="{F033D5E7-50DD-2CB8-F7BC-C28BEE1518B7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xmlns="" id="{EFC692A7-9F23-58E6-9C38-D25012EE8647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6">
            <a:extLst>
              <a:ext uri="{FF2B5EF4-FFF2-40B4-BE49-F238E27FC236}">
                <a16:creationId xmlns:a16="http://schemas.microsoft.com/office/drawing/2014/main" xmlns="" id="{2B8D3DFA-E19F-7976-3A87-B828114AF599}"/>
              </a:ext>
            </a:extLst>
          </p:cNvPr>
          <p:cNvGrpSpPr/>
          <p:nvPr/>
        </p:nvGrpSpPr>
        <p:grpSpPr>
          <a:xfrm>
            <a:off x="8066559" y="2375374"/>
            <a:ext cx="1888425" cy="1574465"/>
            <a:chOff x="0" y="0"/>
            <a:chExt cx="812800" cy="698500"/>
          </a:xfrm>
        </p:grpSpPr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xmlns="" id="{F033D5E7-50DD-2CB8-F7BC-C28BEE1518B7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xmlns="" id="{EFC692A7-9F23-58E6-9C38-D25012EE8647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2F2CD696-8AF0-92BC-8224-EA517B96F551}"/>
              </a:ext>
            </a:extLst>
          </p:cNvPr>
          <p:cNvGrpSpPr/>
          <p:nvPr/>
        </p:nvGrpSpPr>
        <p:grpSpPr>
          <a:xfrm>
            <a:off x="7488074" y="2844035"/>
            <a:ext cx="2383314" cy="2001113"/>
            <a:chOff x="0" y="0"/>
            <a:chExt cx="812800" cy="698500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1D66630E-41B5-A9D7-40BE-6C19C46968AD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blipFill>
              <a:blip r:embed="rId3"/>
              <a:stretch>
                <a:fillRect l="-18612" r="-18612"/>
              </a:stretch>
            </a:blipFill>
          </p:spPr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2E0827C-8794-0A2F-C914-9C07B1F7F390}"/>
              </a:ext>
            </a:extLst>
          </p:cNvPr>
          <p:cNvCxnSpPr/>
          <p:nvPr/>
        </p:nvCxnSpPr>
        <p:spPr>
          <a:xfrm>
            <a:off x="152400" y="14478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2400" y="1548343"/>
            <a:ext cx="81098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 a comprehensive understanding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keyloggers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their  type , how to work , and effective security measures to prevent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keylogging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attacks.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Scope: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Development Phase: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and implement a basic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using  programming languages and libraries.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Testing Phase: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a controlled environment to evaluate its functionality.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Analysis Phase: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Analyze the captured data to understand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keylogger’s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effectiveness.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77108"/>
          </a:xfrm>
        </p:spPr>
        <p:txBody>
          <a:bodyPr/>
          <a:lstStyle/>
          <a:p>
            <a:r>
              <a:rPr lang="en-US" sz="44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		  END </a:t>
            </a:r>
            <a:r>
              <a:rPr lang="en-US" sz="4400" spc="25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2E0827C-8794-0A2F-C914-9C07B1F7F390}"/>
              </a:ext>
            </a:extLst>
          </p:cNvPr>
          <p:cNvCxnSpPr/>
          <p:nvPr/>
        </p:nvCxnSpPr>
        <p:spPr>
          <a:xfrm>
            <a:off x="152400" y="10668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1000" y="1295400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  are the individuals  within an organization who regularly engage with digital platforms, applications, and  devices . They play a crucial role as the first line of defense against cyber threats.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 :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 and institutions that need to ensure compliance with usage policies, enhance security, and monitor employee productivity.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Administrators: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professionals responsible for managing  and securing computing environments within an organization.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" y="777614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1" y="26524"/>
            <a:ext cx="1016889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 smtClean="0"/>
              <a:t>S</a:t>
            </a:r>
            <a:r>
              <a:rPr sz="3600" spc="10" dirty="0" smtClean="0"/>
              <a:t>O</a:t>
            </a:r>
            <a:r>
              <a:rPr sz="3600" spc="25" dirty="0" smtClean="0"/>
              <a:t>LU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sz="3600" spc="-345" dirty="0" smtClean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ED8AB6E-DBB1-6404-B8AA-4CE6CC969753}"/>
              </a:ext>
            </a:extLst>
          </p:cNvPr>
          <p:cNvCxnSpPr>
            <a:cxnSpLocks/>
          </p:cNvCxnSpPr>
          <p:nvPr/>
        </p:nvCxnSpPr>
        <p:spPr>
          <a:xfrm>
            <a:off x="76200" y="685800"/>
            <a:ext cx="900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05000" y="1371600"/>
            <a:ext cx="7448550" cy="5004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By implementing this, users can proactively protect their systems against the threat of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keyloggers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mitigate potential risks, and foster a safer computing environment. The focus on advanced detection techniques, user-friendly interface, preventative measures, educational resources, ethical considerations, and continuous improvement ensures comprehensive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defense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against evolving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threats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proposition</a:t>
            </a:r>
            <a:r>
              <a:rPr lang="en-IN" sz="2400" b="1" dirty="0" smtClean="0"/>
              <a:t>: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keyloggers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mitigate potential risks, and foster a safer computing environment. The focus on advanced detection techniques, user-friendly interface, preventative measures, educational resources, ethical considerations, and continuous improvement ensures comprehensive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defense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against evolving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threats.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ED8AB6E-DBB1-6404-B8AA-4CE6CC969753}"/>
              </a:ext>
            </a:extLst>
          </p:cNvPr>
          <p:cNvCxnSpPr>
            <a:cxnSpLocks/>
          </p:cNvCxnSpPr>
          <p:nvPr/>
        </p:nvCxnSpPr>
        <p:spPr>
          <a:xfrm>
            <a:off x="76200" y="1295400"/>
            <a:ext cx="9734550" cy="3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1828800"/>
            <a:ext cx="6359157" cy="387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Steps for  process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and security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2498404"/>
            <a:ext cx="7239000" cy="4498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ts val="2293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input Device (keyboard)</a:t>
            </a: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2.Keylogger (software/Hardware)</a:t>
            </a: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3.Data capture  Module</a:t>
            </a: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Data Storage Module</a:t>
            </a: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5.Data Transmission module (for remote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keyloggers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6.Attacher’s Server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/>
              <a:t>start-&gt; Initialize </a:t>
            </a:r>
            <a:r>
              <a:rPr lang="en-US" sz="2000" dirty="0" err="1"/>
              <a:t>Keylogger</a:t>
            </a:r>
            <a:r>
              <a:rPr lang="en-US" sz="2000" dirty="0"/>
              <a:t>-&gt; Capture Keystrokes-&gt;Process </a:t>
            </a:r>
            <a:r>
              <a:rPr lang="en-US" sz="2000" dirty="0" smtClean="0"/>
              <a:t>Keystrokes</a:t>
            </a:r>
            <a:endParaRPr lang="en-IN" sz="2000" dirty="0" smtClean="0"/>
          </a:p>
          <a:p>
            <a:pPr algn="ctr">
              <a:lnSpc>
                <a:spcPts val="2293"/>
              </a:lnSpc>
              <a:spcBef>
                <a:spcPct val="0"/>
              </a:spcBef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 smtClean="0"/>
              <a:t>Store Locally (local file)</a:t>
            </a:r>
            <a:endParaRPr lang="en-IN" sz="2000" dirty="0" smtClean="0"/>
          </a:p>
          <a:p>
            <a:pPr algn="ctr">
              <a:lnSpc>
                <a:spcPts val="2293"/>
              </a:lnSpc>
              <a:spcBef>
                <a:spcPct val="0"/>
              </a:spcBef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/>
              <a:t>Continue Capturing  Keystrokes</a:t>
            </a:r>
            <a:endParaRPr lang="en-IN" sz="2000" dirty="0"/>
          </a:p>
          <a:p>
            <a:pPr algn="ctr">
              <a:lnSpc>
                <a:spcPts val="2293"/>
              </a:lnSpc>
              <a:spcBef>
                <a:spcPct val="0"/>
              </a:spcBef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2000" dirty="0"/>
              <a:t>Stop</a:t>
            </a:r>
            <a:endParaRPr lang="en-IN" sz="2000" dirty="0"/>
          </a:p>
          <a:p>
            <a:pPr algn="ctr">
              <a:lnSpc>
                <a:spcPts val="2293"/>
              </a:lnSpc>
              <a:spcBef>
                <a:spcPct val="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186B47E-3C2B-08B9-A374-8D4FA18D1A57}"/>
              </a:ext>
            </a:extLst>
          </p:cNvPr>
          <p:cNvCxnSpPr>
            <a:cxnSpLocks/>
          </p:cNvCxnSpPr>
          <p:nvPr/>
        </p:nvCxnSpPr>
        <p:spPr>
          <a:xfrm>
            <a:off x="5486400" y="4876800"/>
            <a:ext cx="0" cy="23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186B47E-3C2B-08B9-A374-8D4FA18D1A57}"/>
              </a:ext>
            </a:extLst>
          </p:cNvPr>
          <p:cNvCxnSpPr>
            <a:cxnSpLocks/>
          </p:cNvCxnSpPr>
          <p:nvPr/>
        </p:nvCxnSpPr>
        <p:spPr>
          <a:xfrm>
            <a:off x="5486400" y="5486400"/>
            <a:ext cx="0" cy="23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186B47E-3C2B-08B9-A374-8D4FA18D1A57}"/>
              </a:ext>
            </a:extLst>
          </p:cNvPr>
          <p:cNvCxnSpPr>
            <a:cxnSpLocks/>
          </p:cNvCxnSpPr>
          <p:nvPr/>
        </p:nvCxnSpPr>
        <p:spPr>
          <a:xfrm>
            <a:off x="5524500" y="5986462"/>
            <a:ext cx="0" cy="23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526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Broadway</vt:lpstr>
      <vt:lpstr>Calibri</vt:lpstr>
      <vt:lpstr>Trebuchet MS</vt:lpstr>
      <vt:lpstr>Tw Cen MT Condensed</vt:lpstr>
      <vt:lpstr>Wingdings</vt:lpstr>
      <vt:lpstr>Office Theme</vt:lpstr>
      <vt:lpstr>NAME: DEVABHAKTINI CHINMAYE  PROJECT NAME : KEYLOGGER AND SECURITY </vt:lpstr>
      <vt:lpstr>PROJECT TITLE</vt:lpstr>
      <vt:lpstr>&gt;Introduction &gt;Problem Statement &gt;Project Overview &gt;End Users &gt;Solution &amp; Value its Proposition &gt;WOW in the solutions &gt;Modelling  &gt;Results &gt;Conclusion and Q&amp;A    </vt:lpstr>
      <vt:lpstr>        INTRODUCTION</vt:lpstr>
      <vt:lpstr>         PROBLEM STATEMENT</vt:lpstr>
      <vt:lpstr>PROJECT OVERVIEW</vt:lpstr>
      <vt:lpstr>    END USERS</vt:lpstr>
      <vt:lpstr>SOLUTION AND ITS VALUE PROPOSITION</vt:lpstr>
      <vt:lpstr>THE WOW IN YOUR SOLUTION</vt:lpstr>
      <vt:lpstr>PowerPoint Presentation</vt:lpstr>
      <vt:lpstr> THANK YOU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DEVABHAKTINI CHINMAYE</dc:title>
  <dc:creator>chinmaye devas</dc:creator>
  <cp:lastModifiedBy>chinmaye devas</cp:lastModifiedBy>
  <cp:revision>22</cp:revision>
  <dcterms:created xsi:type="dcterms:W3CDTF">2024-06-03T05:48:59Z</dcterms:created>
  <dcterms:modified xsi:type="dcterms:W3CDTF">2024-06-20T12:43:30Z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