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7" r:id="rId6"/>
    <p:sldId id="268" r:id="rId7"/>
    <p:sldId id="27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p:cViewPr varScale="1">
        <p:scale>
          <a:sx n="72" d="100"/>
          <a:sy n="72" d="100"/>
        </p:scale>
        <p:origin x="73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B74FED-DE0B-4C6F-AB72-E858292D712E}"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AF5DA84E-F5D1-480B-B256-179E4245C794}">
      <dgm:prSet/>
      <dgm:spPr/>
      <dgm:t>
        <a:bodyPr/>
        <a:lstStyle/>
        <a:p>
          <a:r>
            <a:rPr lang="en-US" dirty="0"/>
            <a:t>Business targeted cyber attacks nearly doubled for 2016 to 2017.</a:t>
          </a:r>
        </a:p>
      </dgm:t>
    </dgm:pt>
    <dgm:pt modelId="{A570E024-1520-4AA4-B2D4-82644A85B4B6}" type="parTrans" cxnId="{F711973E-CC87-48DD-8147-B618D0AB08BD}">
      <dgm:prSet/>
      <dgm:spPr/>
      <dgm:t>
        <a:bodyPr/>
        <a:lstStyle/>
        <a:p>
          <a:endParaRPr lang="en-US"/>
        </a:p>
      </dgm:t>
    </dgm:pt>
    <dgm:pt modelId="{A39FD2CF-08F9-450D-9BF8-93D1F97A9D0E}" type="sibTrans" cxnId="{F711973E-CC87-48DD-8147-B618D0AB08BD}">
      <dgm:prSet/>
      <dgm:spPr/>
      <dgm:t>
        <a:bodyPr/>
        <a:lstStyle/>
        <a:p>
          <a:endParaRPr lang="en-US"/>
        </a:p>
      </dgm:t>
    </dgm:pt>
    <dgm:pt modelId="{A50D519E-83D3-45C9-959C-E72E8831FB9B}">
      <dgm:prSet/>
      <dgm:spPr/>
      <dgm:t>
        <a:bodyPr/>
        <a:lstStyle/>
        <a:p>
          <a:r>
            <a:rPr lang="en-US" dirty="0"/>
            <a:t>Hacking is a process of gaining unauthorized access or control over computer network security systems.</a:t>
          </a:r>
        </a:p>
      </dgm:t>
    </dgm:pt>
    <dgm:pt modelId="{8A328AFC-C12F-4CB1-B7F0-5411E291F59D}" type="parTrans" cxnId="{85C77660-9DCD-4416-B9D1-5A716E581BCA}">
      <dgm:prSet/>
      <dgm:spPr/>
      <dgm:t>
        <a:bodyPr/>
        <a:lstStyle/>
        <a:p>
          <a:endParaRPr lang="en-US"/>
        </a:p>
      </dgm:t>
    </dgm:pt>
    <dgm:pt modelId="{9ECA373E-B03D-422B-9E9B-54E430EF2FD4}" type="sibTrans" cxnId="{85C77660-9DCD-4416-B9D1-5A716E581BCA}">
      <dgm:prSet/>
      <dgm:spPr/>
      <dgm:t>
        <a:bodyPr/>
        <a:lstStyle/>
        <a:p>
          <a:endParaRPr lang="en-US"/>
        </a:p>
      </dgm:t>
    </dgm:pt>
    <dgm:pt modelId="{DCE9ACA4-80E5-4E96-B507-6B40FD69C28F}">
      <dgm:prSet/>
      <dgm:spPr/>
      <dgm:t>
        <a:bodyPr/>
        <a:lstStyle/>
        <a:p>
          <a:r>
            <a:rPr lang="en-US" dirty="0"/>
            <a:t>Hacking is of two kinds: Ethical and Unethical;</a:t>
          </a:r>
        </a:p>
      </dgm:t>
    </dgm:pt>
    <dgm:pt modelId="{43642677-0762-4501-B22C-0C0760A990DC}" type="parTrans" cxnId="{91FA86F3-1D37-4E88-8CD9-46B54F2A751E}">
      <dgm:prSet/>
      <dgm:spPr/>
      <dgm:t>
        <a:bodyPr/>
        <a:lstStyle/>
        <a:p>
          <a:endParaRPr lang="en-US"/>
        </a:p>
      </dgm:t>
    </dgm:pt>
    <dgm:pt modelId="{53087554-8279-481B-A784-6EA09C65D4E0}" type="sibTrans" cxnId="{91FA86F3-1D37-4E88-8CD9-46B54F2A751E}">
      <dgm:prSet/>
      <dgm:spPr/>
      <dgm:t>
        <a:bodyPr/>
        <a:lstStyle/>
        <a:p>
          <a:endParaRPr lang="en-US"/>
        </a:p>
      </dgm:t>
    </dgm:pt>
    <dgm:pt modelId="{72E3BA51-A532-4866-B2E4-955572F43F80}">
      <dgm:prSet/>
      <dgm:spPr/>
      <dgm:t>
        <a:bodyPr/>
        <a:lstStyle/>
        <a:p>
          <a:r>
            <a:rPr lang="en-US" dirty="0"/>
            <a:t>Hacking is an attempt to exploit a computer system or a private network inside a computer.</a:t>
          </a:r>
        </a:p>
      </dgm:t>
    </dgm:pt>
    <dgm:pt modelId="{E1016E9B-A7AE-499E-84F2-C75DDF87289E}" type="parTrans" cxnId="{2C4F734C-FCD1-498B-8FE0-2F50C6619BBF}">
      <dgm:prSet/>
      <dgm:spPr/>
      <dgm:t>
        <a:bodyPr/>
        <a:lstStyle/>
        <a:p>
          <a:endParaRPr lang="en-US"/>
        </a:p>
      </dgm:t>
    </dgm:pt>
    <dgm:pt modelId="{CEF607DE-2B23-49FE-AA0F-AB5BA71D028E}" type="sibTrans" cxnId="{2C4F734C-FCD1-498B-8FE0-2F50C6619BBF}">
      <dgm:prSet/>
      <dgm:spPr/>
      <dgm:t>
        <a:bodyPr/>
        <a:lstStyle/>
        <a:p>
          <a:endParaRPr lang="en-US"/>
        </a:p>
      </dgm:t>
    </dgm:pt>
    <dgm:pt modelId="{431F6AA5-62F1-47EC-9B3C-9E80659BADAE}" type="pres">
      <dgm:prSet presAssocID="{CFB74FED-DE0B-4C6F-AB72-E858292D712E}" presName="vert0" presStyleCnt="0">
        <dgm:presLayoutVars>
          <dgm:dir/>
          <dgm:animOne val="branch"/>
          <dgm:animLvl val="lvl"/>
        </dgm:presLayoutVars>
      </dgm:prSet>
      <dgm:spPr/>
    </dgm:pt>
    <dgm:pt modelId="{8775D939-19F4-41C3-A389-63B354C1D535}" type="pres">
      <dgm:prSet presAssocID="{AF5DA84E-F5D1-480B-B256-179E4245C794}" presName="thickLine" presStyleLbl="alignNode1" presStyleIdx="0" presStyleCnt="4"/>
      <dgm:spPr/>
    </dgm:pt>
    <dgm:pt modelId="{3406438D-8C99-4B3B-AB98-4924DEA31393}" type="pres">
      <dgm:prSet presAssocID="{AF5DA84E-F5D1-480B-B256-179E4245C794}" presName="horz1" presStyleCnt="0"/>
      <dgm:spPr/>
    </dgm:pt>
    <dgm:pt modelId="{0452AD0E-AD29-46C8-8318-2C3ACCB3AD13}" type="pres">
      <dgm:prSet presAssocID="{AF5DA84E-F5D1-480B-B256-179E4245C794}" presName="tx1" presStyleLbl="revTx" presStyleIdx="0" presStyleCnt="4"/>
      <dgm:spPr/>
    </dgm:pt>
    <dgm:pt modelId="{5BA84C10-3EC3-4B0A-9267-85DE683D7949}" type="pres">
      <dgm:prSet presAssocID="{AF5DA84E-F5D1-480B-B256-179E4245C794}" presName="vert1" presStyleCnt="0"/>
      <dgm:spPr/>
    </dgm:pt>
    <dgm:pt modelId="{156DDA8D-3F47-4713-B6F9-41BB50B8E606}" type="pres">
      <dgm:prSet presAssocID="{A50D519E-83D3-45C9-959C-E72E8831FB9B}" presName="thickLine" presStyleLbl="alignNode1" presStyleIdx="1" presStyleCnt="4"/>
      <dgm:spPr/>
    </dgm:pt>
    <dgm:pt modelId="{069C0F35-18C1-4FC6-871D-FC73C2A2F16E}" type="pres">
      <dgm:prSet presAssocID="{A50D519E-83D3-45C9-959C-E72E8831FB9B}" presName="horz1" presStyleCnt="0"/>
      <dgm:spPr/>
    </dgm:pt>
    <dgm:pt modelId="{F745C5F4-BE9F-48EE-A1FE-4C5472C6FC83}" type="pres">
      <dgm:prSet presAssocID="{A50D519E-83D3-45C9-959C-E72E8831FB9B}" presName="tx1" presStyleLbl="revTx" presStyleIdx="1" presStyleCnt="4"/>
      <dgm:spPr/>
    </dgm:pt>
    <dgm:pt modelId="{B03BF48B-4F32-4282-A1E4-864FFB7F0245}" type="pres">
      <dgm:prSet presAssocID="{A50D519E-83D3-45C9-959C-E72E8831FB9B}" presName="vert1" presStyleCnt="0"/>
      <dgm:spPr/>
    </dgm:pt>
    <dgm:pt modelId="{4AFE5F2A-C961-42C1-B002-E5EE8C28A233}" type="pres">
      <dgm:prSet presAssocID="{DCE9ACA4-80E5-4E96-B507-6B40FD69C28F}" presName="thickLine" presStyleLbl="alignNode1" presStyleIdx="2" presStyleCnt="4"/>
      <dgm:spPr/>
    </dgm:pt>
    <dgm:pt modelId="{3E2E301A-F847-4238-9520-34CB10B1EE48}" type="pres">
      <dgm:prSet presAssocID="{DCE9ACA4-80E5-4E96-B507-6B40FD69C28F}" presName="horz1" presStyleCnt="0"/>
      <dgm:spPr/>
    </dgm:pt>
    <dgm:pt modelId="{E8A4044F-3E72-4186-A06D-D050665D1CDB}" type="pres">
      <dgm:prSet presAssocID="{DCE9ACA4-80E5-4E96-B507-6B40FD69C28F}" presName="tx1" presStyleLbl="revTx" presStyleIdx="2" presStyleCnt="4"/>
      <dgm:spPr/>
    </dgm:pt>
    <dgm:pt modelId="{29BD5C0D-706C-44A7-B0F3-C1987E371FD2}" type="pres">
      <dgm:prSet presAssocID="{DCE9ACA4-80E5-4E96-B507-6B40FD69C28F}" presName="vert1" presStyleCnt="0"/>
      <dgm:spPr/>
    </dgm:pt>
    <dgm:pt modelId="{FCAE5309-AFEC-4E23-B210-A4E2DA3C6B74}" type="pres">
      <dgm:prSet presAssocID="{72E3BA51-A532-4866-B2E4-955572F43F80}" presName="thickLine" presStyleLbl="alignNode1" presStyleIdx="3" presStyleCnt="4"/>
      <dgm:spPr/>
    </dgm:pt>
    <dgm:pt modelId="{2B3028ED-28EC-4837-A922-7E8D83D0D556}" type="pres">
      <dgm:prSet presAssocID="{72E3BA51-A532-4866-B2E4-955572F43F80}" presName="horz1" presStyleCnt="0"/>
      <dgm:spPr/>
    </dgm:pt>
    <dgm:pt modelId="{B05A4DA7-9D17-4AA4-A9AF-AAD655616348}" type="pres">
      <dgm:prSet presAssocID="{72E3BA51-A532-4866-B2E4-955572F43F80}" presName="tx1" presStyleLbl="revTx" presStyleIdx="3" presStyleCnt="4"/>
      <dgm:spPr/>
    </dgm:pt>
    <dgm:pt modelId="{7F460E9B-76E1-48D2-9BD1-C3D89F4F322C}" type="pres">
      <dgm:prSet presAssocID="{72E3BA51-A532-4866-B2E4-955572F43F80}" presName="vert1" presStyleCnt="0"/>
      <dgm:spPr/>
    </dgm:pt>
  </dgm:ptLst>
  <dgm:cxnLst>
    <dgm:cxn modelId="{F711973E-CC87-48DD-8147-B618D0AB08BD}" srcId="{CFB74FED-DE0B-4C6F-AB72-E858292D712E}" destId="{AF5DA84E-F5D1-480B-B256-179E4245C794}" srcOrd="0" destOrd="0" parTransId="{A570E024-1520-4AA4-B2D4-82644A85B4B6}" sibTransId="{A39FD2CF-08F9-450D-9BF8-93D1F97A9D0E}"/>
    <dgm:cxn modelId="{85C77660-9DCD-4416-B9D1-5A716E581BCA}" srcId="{CFB74FED-DE0B-4C6F-AB72-E858292D712E}" destId="{A50D519E-83D3-45C9-959C-E72E8831FB9B}" srcOrd="1" destOrd="0" parTransId="{8A328AFC-C12F-4CB1-B7F0-5411E291F59D}" sibTransId="{9ECA373E-B03D-422B-9E9B-54E430EF2FD4}"/>
    <dgm:cxn modelId="{2C4F734C-FCD1-498B-8FE0-2F50C6619BBF}" srcId="{CFB74FED-DE0B-4C6F-AB72-E858292D712E}" destId="{72E3BA51-A532-4866-B2E4-955572F43F80}" srcOrd="3" destOrd="0" parTransId="{E1016E9B-A7AE-499E-84F2-C75DDF87289E}" sibTransId="{CEF607DE-2B23-49FE-AA0F-AB5BA71D028E}"/>
    <dgm:cxn modelId="{24F0B06E-363D-4E64-B0F5-D836AE59D3B2}" type="presOf" srcId="{72E3BA51-A532-4866-B2E4-955572F43F80}" destId="{B05A4DA7-9D17-4AA4-A9AF-AAD655616348}" srcOrd="0" destOrd="0" presId="urn:microsoft.com/office/officeart/2008/layout/LinedList"/>
    <dgm:cxn modelId="{37FF8352-2B97-4FF1-BF14-18B819DD6CFC}" type="presOf" srcId="{AF5DA84E-F5D1-480B-B256-179E4245C794}" destId="{0452AD0E-AD29-46C8-8318-2C3ACCB3AD13}" srcOrd="0" destOrd="0" presId="urn:microsoft.com/office/officeart/2008/layout/LinedList"/>
    <dgm:cxn modelId="{7945A098-CE7F-4793-87F4-FB9FC8D308FE}" type="presOf" srcId="{DCE9ACA4-80E5-4E96-B507-6B40FD69C28F}" destId="{E8A4044F-3E72-4186-A06D-D050665D1CDB}" srcOrd="0" destOrd="0" presId="urn:microsoft.com/office/officeart/2008/layout/LinedList"/>
    <dgm:cxn modelId="{CBBBCFCC-1987-4BEB-A883-060C6683731C}" type="presOf" srcId="{CFB74FED-DE0B-4C6F-AB72-E858292D712E}" destId="{431F6AA5-62F1-47EC-9B3C-9E80659BADAE}" srcOrd="0" destOrd="0" presId="urn:microsoft.com/office/officeart/2008/layout/LinedList"/>
    <dgm:cxn modelId="{F6F36AD7-C3AC-491B-B4AF-21C6F97320C2}" type="presOf" srcId="{A50D519E-83D3-45C9-959C-E72E8831FB9B}" destId="{F745C5F4-BE9F-48EE-A1FE-4C5472C6FC83}" srcOrd="0" destOrd="0" presId="urn:microsoft.com/office/officeart/2008/layout/LinedList"/>
    <dgm:cxn modelId="{91FA86F3-1D37-4E88-8CD9-46B54F2A751E}" srcId="{CFB74FED-DE0B-4C6F-AB72-E858292D712E}" destId="{DCE9ACA4-80E5-4E96-B507-6B40FD69C28F}" srcOrd="2" destOrd="0" parTransId="{43642677-0762-4501-B22C-0C0760A990DC}" sibTransId="{53087554-8279-481B-A784-6EA09C65D4E0}"/>
    <dgm:cxn modelId="{4BA547B9-AE0C-457F-B70E-D54BA00E1111}" type="presParOf" srcId="{431F6AA5-62F1-47EC-9B3C-9E80659BADAE}" destId="{8775D939-19F4-41C3-A389-63B354C1D535}" srcOrd="0" destOrd="0" presId="urn:microsoft.com/office/officeart/2008/layout/LinedList"/>
    <dgm:cxn modelId="{09427F58-D37A-4ADD-A62A-482E13C20992}" type="presParOf" srcId="{431F6AA5-62F1-47EC-9B3C-9E80659BADAE}" destId="{3406438D-8C99-4B3B-AB98-4924DEA31393}" srcOrd="1" destOrd="0" presId="urn:microsoft.com/office/officeart/2008/layout/LinedList"/>
    <dgm:cxn modelId="{34B9DAF6-6ACF-4106-8B3E-9582C12B2B66}" type="presParOf" srcId="{3406438D-8C99-4B3B-AB98-4924DEA31393}" destId="{0452AD0E-AD29-46C8-8318-2C3ACCB3AD13}" srcOrd="0" destOrd="0" presId="urn:microsoft.com/office/officeart/2008/layout/LinedList"/>
    <dgm:cxn modelId="{3FF1C6C4-85DA-495F-9BC0-69B0A8D27D56}" type="presParOf" srcId="{3406438D-8C99-4B3B-AB98-4924DEA31393}" destId="{5BA84C10-3EC3-4B0A-9267-85DE683D7949}" srcOrd="1" destOrd="0" presId="urn:microsoft.com/office/officeart/2008/layout/LinedList"/>
    <dgm:cxn modelId="{8E1DEDAF-6B5E-4822-90F2-9F43799F2983}" type="presParOf" srcId="{431F6AA5-62F1-47EC-9B3C-9E80659BADAE}" destId="{156DDA8D-3F47-4713-B6F9-41BB50B8E606}" srcOrd="2" destOrd="0" presId="urn:microsoft.com/office/officeart/2008/layout/LinedList"/>
    <dgm:cxn modelId="{F8F520B9-AB47-45C1-B15F-C29FDF2AFB18}" type="presParOf" srcId="{431F6AA5-62F1-47EC-9B3C-9E80659BADAE}" destId="{069C0F35-18C1-4FC6-871D-FC73C2A2F16E}" srcOrd="3" destOrd="0" presId="urn:microsoft.com/office/officeart/2008/layout/LinedList"/>
    <dgm:cxn modelId="{D730E617-3DC0-4F18-B863-E3E07C9862CE}" type="presParOf" srcId="{069C0F35-18C1-4FC6-871D-FC73C2A2F16E}" destId="{F745C5F4-BE9F-48EE-A1FE-4C5472C6FC83}" srcOrd="0" destOrd="0" presId="urn:microsoft.com/office/officeart/2008/layout/LinedList"/>
    <dgm:cxn modelId="{F4C4A8E9-ADE8-4307-9ABE-CF5079FC7F07}" type="presParOf" srcId="{069C0F35-18C1-4FC6-871D-FC73C2A2F16E}" destId="{B03BF48B-4F32-4282-A1E4-864FFB7F0245}" srcOrd="1" destOrd="0" presId="urn:microsoft.com/office/officeart/2008/layout/LinedList"/>
    <dgm:cxn modelId="{8ACA8DE7-8EA9-482D-8D4E-A43ED20BFD74}" type="presParOf" srcId="{431F6AA5-62F1-47EC-9B3C-9E80659BADAE}" destId="{4AFE5F2A-C961-42C1-B002-E5EE8C28A233}" srcOrd="4" destOrd="0" presId="urn:microsoft.com/office/officeart/2008/layout/LinedList"/>
    <dgm:cxn modelId="{8B266437-9F0C-4EED-8BA5-EE05B03037F0}" type="presParOf" srcId="{431F6AA5-62F1-47EC-9B3C-9E80659BADAE}" destId="{3E2E301A-F847-4238-9520-34CB10B1EE48}" srcOrd="5" destOrd="0" presId="urn:microsoft.com/office/officeart/2008/layout/LinedList"/>
    <dgm:cxn modelId="{538580C4-0E8C-4E39-94EF-07294001E86A}" type="presParOf" srcId="{3E2E301A-F847-4238-9520-34CB10B1EE48}" destId="{E8A4044F-3E72-4186-A06D-D050665D1CDB}" srcOrd="0" destOrd="0" presId="urn:microsoft.com/office/officeart/2008/layout/LinedList"/>
    <dgm:cxn modelId="{ED44A127-5AEF-4E08-ADE0-2DA656D2AD75}" type="presParOf" srcId="{3E2E301A-F847-4238-9520-34CB10B1EE48}" destId="{29BD5C0D-706C-44A7-B0F3-C1987E371FD2}" srcOrd="1" destOrd="0" presId="urn:microsoft.com/office/officeart/2008/layout/LinedList"/>
    <dgm:cxn modelId="{B56FD7F0-AEF1-4134-AD83-52E44D1E82FD}" type="presParOf" srcId="{431F6AA5-62F1-47EC-9B3C-9E80659BADAE}" destId="{FCAE5309-AFEC-4E23-B210-A4E2DA3C6B74}" srcOrd="6" destOrd="0" presId="urn:microsoft.com/office/officeart/2008/layout/LinedList"/>
    <dgm:cxn modelId="{34156C45-3660-4088-A2FD-F154A26B91A3}" type="presParOf" srcId="{431F6AA5-62F1-47EC-9B3C-9E80659BADAE}" destId="{2B3028ED-28EC-4837-A922-7E8D83D0D556}" srcOrd="7" destOrd="0" presId="urn:microsoft.com/office/officeart/2008/layout/LinedList"/>
    <dgm:cxn modelId="{B935F691-A1D9-4256-A65E-AAAD2299F027}" type="presParOf" srcId="{2B3028ED-28EC-4837-A922-7E8D83D0D556}" destId="{B05A4DA7-9D17-4AA4-A9AF-AAD655616348}" srcOrd="0" destOrd="0" presId="urn:microsoft.com/office/officeart/2008/layout/LinedList"/>
    <dgm:cxn modelId="{43C48A4D-4134-4E6C-8CA8-0423206ABB11}" type="presParOf" srcId="{2B3028ED-28EC-4837-A922-7E8D83D0D556}" destId="{7F460E9B-76E1-48D2-9BD1-C3D89F4F322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637557-5136-4EBC-8A8A-EDA3C412A45C}"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B29A7695-2240-40B9-AC2B-45FF507BF33E}">
      <dgm:prSet phldrT="[Text]"/>
      <dgm:spPr/>
      <dgm:t>
        <a:bodyPr/>
        <a:lstStyle/>
        <a:p>
          <a:r>
            <a:rPr lang="en-US" b="1" dirty="0"/>
            <a:t>Reconnaissance</a:t>
          </a:r>
        </a:p>
      </dgm:t>
    </dgm:pt>
    <dgm:pt modelId="{05D97F8C-05D2-499C-85EA-EC822E3CACC7}" type="parTrans" cxnId="{D2260BA9-4CFB-41B9-8710-AB0FA82C8D05}">
      <dgm:prSet/>
      <dgm:spPr/>
      <dgm:t>
        <a:bodyPr/>
        <a:lstStyle/>
        <a:p>
          <a:endParaRPr lang="en-US"/>
        </a:p>
      </dgm:t>
    </dgm:pt>
    <dgm:pt modelId="{B04D4094-0E61-4D23-98E3-DDFB01EDC22E}" type="sibTrans" cxnId="{D2260BA9-4CFB-41B9-8710-AB0FA82C8D05}">
      <dgm:prSet/>
      <dgm:spPr/>
      <dgm:t>
        <a:bodyPr/>
        <a:lstStyle/>
        <a:p>
          <a:endParaRPr lang="en-US"/>
        </a:p>
      </dgm:t>
    </dgm:pt>
    <dgm:pt modelId="{100E6B34-B00F-419A-A68D-344E254E3FFC}">
      <dgm:prSet phldrT="[Text]"/>
      <dgm:spPr/>
      <dgm:t>
        <a:bodyPr/>
        <a:lstStyle/>
        <a:p>
          <a:r>
            <a:rPr lang="en-US" dirty="0"/>
            <a:t>gathering information about the victim.</a:t>
          </a:r>
        </a:p>
      </dgm:t>
    </dgm:pt>
    <dgm:pt modelId="{D05DFC27-41C8-4AEB-8B0C-3A2B771FE7F2}" type="parTrans" cxnId="{D78D660F-EE29-4093-8861-CF742FF70F30}">
      <dgm:prSet/>
      <dgm:spPr/>
      <dgm:t>
        <a:bodyPr/>
        <a:lstStyle/>
        <a:p>
          <a:endParaRPr lang="en-US"/>
        </a:p>
      </dgm:t>
    </dgm:pt>
    <dgm:pt modelId="{28C8A53F-7D71-4C19-A76A-0F599302C69C}" type="sibTrans" cxnId="{D78D660F-EE29-4093-8861-CF742FF70F30}">
      <dgm:prSet/>
      <dgm:spPr/>
      <dgm:t>
        <a:bodyPr/>
        <a:lstStyle/>
        <a:p>
          <a:endParaRPr lang="en-US"/>
        </a:p>
      </dgm:t>
    </dgm:pt>
    <dgm:pt modelId="{E408DD7D-414A-40CB-B44E-2EEA325CE86D}">
      <dgm:prSet phldrT="[Text]"/>
      <dgm:spPr/>
      <dgm:t>
        <a:bodyPr/>
        <a:lstStyle/>
        <a:p>
          <a:r>
            <a:rPr lang="en-US" b="1" dirty="0"/>
            <a:t>Scanning Network </a:t>
          </a:r>
        </a:p>
      </dgm:t>
    </dgm:pt>
    <dgm:pt modelId="{4CC90159-A0E4-4C2B-A6DE-4FEE24ACBC3C}" type="parTrans" cxnId="{CAA5F79B-4C23-4490-B5B0-ECA4E8F69366}">
      <dgm:prSet/>
      <dgm:spPr/>
      <dgm:t>
        <a:bodyPr/>
        <a:lstStyle/>
        <a:p>
          <a:endParaRPr lang="en-US"/>
        </a:p>
      </dgm:t>
    </dgm:pt>
    <dgm:pt modelId="{71698672-5F30-4004-BDC9-E8CA7D4E17BF}" type="sibTrans" cxnId="{CAA5F79B-4C23-4490-B5B0-ECA4E8F69366}">
      <dgm:prSet/>
      <dgm:spPr/>
      <dgm:t>
        <a:bodyPr/>
        <a:lstStyle/>
        <a:p>
          <a:endParaRPr lang="en-US"/>
        </a:p>
      </dgm:t>
    </dgm:pt>
    <dgm:pt modelId="{C3741F1B-5EF6-4284-86A2-D72AC51647A8}">
      <dgm:prSet phldrT="[Text]"/>
      <dgm:spPr/>
      <dgm:t>
        <a:bodyPr/>
        <a:lstStyle/>
        <a:p>
          <a:r>
            <a:rPr lang="en-US" dirty="0"/>
            <a:t>Scanning a specific network to find the IP address.</a:t>
          </a:r>
        </a:p>
      </dgm:t>
    </dgm:pt>
    <dgm:pt modelId="{A24F19F9-5D3B-4140-BA6D-E2142751579E}" type="parTrans" cxnId="{AEF02882-F109-49B5-9158-8D8ADB7A4F3C}">
      <dgm:prSet/>
      <dgm:spPr/>
      <dgm:t>
        <a:bodyPr/>
        <a:lstStyle/>
        <a:p>
          <a:endParaRPr lang="en-US"/>
        </a:p>
      </dgm:t>
    </dgm:pt>
    <dgm:pt modelId="{39A5338B-3F36-4AEE-B325-B7CD079867CD}" type="sibTrans" cxnId="{AEF02882-F109-49B5-9158-8D8ADB7A4F3C}">
      <dgm:prSet/>
      <dgm:spPr/>
      <dgm:t>
        <a:bodyPr/>
        <a:lstStyle/>
        <a:p>
          <a:endParaRPr lang="en-US"/>
        </a:p>
      </dgm:t>
    </dgm:pt>
    <dgm:pt modelId="{D6372766-6FFB-48A6-8090-CCE02FC3818C}">
      <dgm:prSet phldrT="[Text]"/>
      <dgm:spPr/>
      <dgm:t>
        <a:bodyPr/>
        <a:lstStyle/>
        <a:p>
          <a:r>
            <a:rPr lang="en-US" b="1" dirty="0"/>
            <a:t>Gaining Access</a:t>
          </a:r>
        </a:p>
      </dgm:t>
    </dgm:pt>
    <dgm:pt modelId="{1972A127-C18E-4F42-8B45-62B038358CFF}" type="parTrans" cxnId="{5FBA10E1-2F25-4A43-97A8-261CDDC331F9}">
      <dgm:prSet/>
      <dgm:spPr/>
      <dgm:t>
        <a:bodyPr/>
        <a:lstStyle/>
        <a:p>
          <a:endParaRPr lang="en-US"/>
        </a:p>
      </dgm:t>
    </dgm:pt>
    <dgm:pt modelId="{BBF9D281-A161-4E99-8F37-FFD2BD21F844}" type="sibTrans" cxnId="{5FBA10E1-2F25-4A43-97A8-261CDDC331F9}">
      <dgm:prSet/>
      <dgm:spPr/>
      <dgm:t>
        <a:bodyPr/>
        <a:lstStyle/>
        <a:p>
          <a:endParaRPr lang="en-US"/>
        </a:p>
      </dgm:t>
    </dgm:pt>
    <dgm:pt modelId="{3F6BF135-9B5B-4D80-ADEF-699FD3985DE7}">
      <dgm:prSet phldrT="[Text]"/>
      <dgm:spPr/>
      <dgm:t>
        <a:bodyPr/>
        <a:lstStyle/>
        <a:p>
          <a:r>
            <a:rPr lang="en-US" dirty="0"/>
            <a:t>Gaining control over a system.</a:t>
          </a:r>
        </a:p>
      </dgm:t>
    </dgm:pt>
    <dgm:pt modelId="{EB4C1B79-94E8-4CC7-8C73-18AB6066F29F}" type="parTrans" cxnId="{D092A515-AFFF-4B27-B343-54627A922472}">
      <dgm:prSet/>
      <dgm:spPr/>
      <dgm:t>
        <a:bodyPr/>
        <a:lstStyle/>
        <a:p>
          <a:endParaRPr lang="en-US"/>
        </a:p>
      </dgm:t>
    </dgm:pt>
    <dgm:pt modelId="{DC62B6E6-F50E-4B0F-8B7B-B5F137D96EFA}" type="sibTrans" cxnId="{D092A515-AFFF-4B27-B343-54627A922472}">
      <dgm:prSet/>
      <dgm:spPr/>
      <dgm:t>
        <a:bodyPr/>
        <a:lstStyle/>
        <a:p>
          <a:endParaRPr lang="en-US"/>
        </a:p>
      </dgm:t>
    </dgm:pt>
    <dgm:pt modelId="{AECF3835-860F-43A3-918B-4869FB493C0B}">
      <dgm:prSet phldrT="[Text]"/>
      <dgm:spPr/>
      <dgm:t>
        <a:bodyPr/>
        <a:lstStyle/>
        <a:p>
          <a:r>
            <a:rPr lang="en-US" b="1" dirty="0"/>
            <a:t>Maintaining Access</a:t>
          </a:r>
        </a:p>
      </dgm:t>
    </dgm:pt>
    <dgm:pt modelId="{937BB7B6-43B7-402A-B950-208113ED2C88}" type="parTrans" cxnId="{A43E9FF1-3CC4-4543-B172-422BFE495AA0}">
      <dgm:prSet/>
      <dgm:spPr/>
      <dgm:t>
        <a:bodyPr/>
        <a:lstStyle/>
        <a:p>
          <a:endParaRPr lang="en-US"/>
        </a:p>
      </dgm:t>
    </dgm:pt>
    <dgm:pt modelId="{10CB7B84-19C1-40A3-AC29-0D78BA4BE663}" type="sibTrans" cxnId="{A43E9FF1-3CC4-4543-B172-422BFE495AA0}">
      <dgm:prSet/>
      <dgm:spPr/>
      <dgm:t>
        <a:bodyPr/>
        <a:lstStyle/>
        <a:p>
          <a:endParaRPr lang="en-US"/>
        </a:p>
      </dgm:t>
    </dgm:pt>
    <dgm:pt modelId="{D24D93B7-0457-4C3D-B793-CB24325740D8}">
      <dgm:prSet phldrT="[Text]"/>
      <dgm:spPr/>
      <dgm:t>
        <a:bodyPr/>
        <a:lstStyle/>
        <a:p>
          <a:r>
            <a:rPr lang="en-US" b="1" dirty="0"/>
            <a:t>Clearing Logs and Traces</a:t>
          </a:r>
        </a:p>
      </dgm:t>
    </dgm:pt>
    <dgm:pt modelId="{A838046F-114D-45E9-8608-12BD5B47074F}" type="parTrans" cxnId="{8E8E0507-9E19-4D3B-BBC6-E5B7495BFEFA}">
      <dgm:prSet/>
      <dgm:spPr/>
      <dgm:t>
        <a:bodyPr/>
        <a:lstStyle/>
        <a:p>
          <a:endParaRPr lang="en-US"/>
        </a:p>
      </dgm:t>
    </dgm:pt>
    <dgm:pt modelId="{D12B1FBF-851F-4D39-99E8-5D48A2AC065A}" type="sibTrans" cxnId="{8E8E0507-9E19-4D3B-BBC6-E5B7495BFEFA}">
      <dgm:prSet/>
      <dgm:spPr/>
      <dgm:t>
        <a:bodyPr/>
        <a:lstStyle/>
        <a:p>
          <a:endParaRPr lang="en-US"/>
        </a:p>
      </dgm:t>
    </dgm:pt>
    <dgm:pt modelId="{C795AA25-B772-462A-9FD5-9B833D5F3E7E}">
      <dgm:prSet/>
      <dgm:spPr/>
      <dgm:t>
        <a:bodyPr/>
        <a:lstStyle/>
        <a:p>
          <a:r>
            <a:rPr lang="en-US" dirty="0"/>
            <a:t>Taking ownership of a system and taking out valuable information.</a:t>
          </a:r>
        </a:p>
      </dgm:t>
    </dgm:pt>
    <dgm:pt modelId="{B995810E-736A-458A-AA49-46EBFA24E698}" type="parTrans" cxnId="{1526FC06-2248-4993-8B0A-73B2A04492C0}">
      <dgm:prSet/>
      <dgm:spPr/>
      <dgm:t>
        <a:bodyPr/>
        <a:lstStyle/>
        <a:p>
          <a:endParaRPr lang="en-US"/>
        </a:p>
      </dgm:t>
    </dgm:pt>
    <dgm:pt modelId="{8D590D5C-A489-4580-BF97-E9730D708255}" type="sibTrans" cxnId="{1526FC06-2248-4993-8B0A-73B2A04492C0}">
      <dgm:prSet/>
      <dgm:spPr/>
      <dgm:t>
        <a:bodyPr/>
        <a:lstStyle/>
        <a:p>
          <a:endParaRPr lang="en-US"/>
        </a:p>
      </dgm:t>
    </dgm:pt>
    <dgm:pt modelId="{31194B31-8ACE-4B27-85B2-F07D55C1FEF2}">
      <dgm:prSet/>
      <dgm:spPr/>
      <dgm:t>
        <a:bodyPr/>
        <a:lstStyle/>
        <a:p>
          <a:r>
            <a:rPr lang="en-US" dirty="0">
              <a:latin typeface="Calibri"/>
              <a:cs typeface="Calibri"/>
            </a:rPr>
            <a:t>Removing</a:t>
          </a:r>
          <a:r>
            <a:rPr lang="en-US" spc="170" dirty="0">
              <a:latin typeface="Calibri"/>
              <a:cs typeface="Calibri"/>
            </a:rPr>
            <a:t> </a:t>
          </a:r>
          <a:r>
            <a:rPr lang="en-US" spc="5" dirty="0">
              <a:latin typeface="Calibri"/>
              <a:cs typeface="Calibri"/>
            </a:rPr>
            <a:t>sign</a:t>
          </a:r>
          <a:r>
            <a:rPr lang="en-US" spc="90" dirty="0">
              <a:latin typeface="Calibri"/>
              <a:cs typeface="Calibri"/>
            </a:rPr>
            <a:t> </a:t>
          </a:r>
          <a:r>
            <a:rPr lang="en-US" spc="5" dirty="0">
              <a:latin typeface="Calibri"/>
              <a:cs typeface="Calibri"/>
            </a:rPr>
            <a:t>of</a:t>
          </a:r>
          <a:r>
            <a:rPr lang="en-US" spc="-10" dirty="0">
              <a:latin typeface="Calibri"/>
              <a:cs typeface="Calibri"/>
            </a:rPr>
            <a:t> presence</a:t>
          </a:r>
          <a:r>
            <a:rPr lang="en-US" spc="210" dirty="0">
              <a:latin typeface="Calibri"/>
              <a:cs typeface="Calibri"/>
            </a:rPr>
            <a:t> </a:t>
          </a:r>
          <a:r>
            <a:rPr lang="en-US" spc="15" dirty="0">
              <a:latin typeface="Calibri"/>
              <a:cs typeface="Calibri"/>
            </a:rPr>
            <a:t>in </a:t>
          </a:r>
          <a:r>
            <a:rPr lang="en-US" spc="-5" dirty="0">
              <a:latin typeface="Calibri"/>
              <a:cs typeface="Calibri"/>
            </a:rPr>
            <a:t>order</a:t>
          </a:r>
          <a:r>
            <a:rPr lang="en-US" spc="70" dirty="0">
              <a:latin typeface="Calibri"/>
              <a:cs typeface="Calibri"/>
            </a:rPr>
            <a:t> </a:t>
          </a:r>
          <a:r>
            <a:rPr lang="en-US" spc="10" dirty="0">
              <a:latin typeface="Calibri"/>
              <a:cs typeface="Calibri"/>
            </a:rPr>
            <a:t>to </a:t>
          </a:r>
          <a:r>
            <a:rPr lang="en-US" spc="5" dirty="0">
              <a:latin typeface="Calibri"/>
              <a:cs typeface="Calibri"/>
            </a:rPr>
            <a:t>not</a:t>
          </a:r>
          <a:r>
            <a:rPr lang="en-US" spc="90" dirty="0">
              <a:latin typeface="Calibri"/>
              <a:cs typeface="Calibri"/>
            </a:rPr>
            <a:t> </a:t>
          </a:r>
          <a:r>
            <a:rPr lang="en-US" dirty="0">
              <a:latin typeface="Calibri"/>
              <a:cs typeface="Calibri"/>
            </a:rPr>
            <a:t>get</a:t>
          </a:r>
          <a:r>
            <a:rPr lang="en-US" spc="20" dirty="0">
              <a:latin typeface="Calibri"/>
              <a:cs typeface="Calibri"/>
            </a:rPr>
            <a:t> </a:t>
          </a:r>
          <a:r>
            <a:rPr lang="en-US" spc="5" dirty="0">
              <a:latin typeface="Calibri"/>
              <a:cs typeface="Calibri"/>
            </a:rPr>
            <a:t>caught.</a:t>
          </a:r>
          <a:endParaRPr lang="en-US" dirty="0"/>
        </a:p>
      </dgm:t>
    </dgm:pt>
    <dgm:pt modelId="{9D1BFE1D-4711-4C75-9CB9-96477B258BB5}" type="parTrans" cxnId="{F1519BFB-738E-4E6E-B910-A2F26C5B47AD}">
      <dgm:prSet/>
      <dgm:spPr/>
      <dgm:t>
        <a:bodyPr/>
        <a:lstStyle/>
        <a:p>
          <a:endParaRPr lang="en-US"/>
        </a:p>
      </dgm:t>
    </dgm:pt>
    <dgm:pt modelId="{F3739E37-C8E6-47F4-9446-BB46450EF1E5}" type="sibTrans" cxnId="{F1519BFB-738E-4E6E-B910-A2F26C5B47AD}">
      <dgm:prSet/>
      <dgm:spPr/>
      <dgm:t>
        <a:bodyPr/>
        <a:lstStyle/>
        <a:p>
          <a:endParaRPr lang="en-US"/>
        </a:p>
      </dgm:t>
    </dgm:pt>
    <dgm:pt modelId="{F0843241-DFBD-403A-9DFD-EFA95BB6B49A}" type="pres">
      <dgm:prSet presAssocID="{C9637557-5136-4EBC-8A8A-EDA3C412A45C}" presName="vert0" presStyleCnt="0">
        <dgm:presLayoutVars>
          <dgm:dir/>
          <dgm:animOne val="branch"/>
          <dgm:animLvl val="lvl"/>
        </dgm:presLayoutVars>
      </dgm:prSet>
      <dgm:spPr/>
    </dgm:pt>
    <dgm:pt modelId="{1A464C8B-F01F-4030-9054-5C394A3A2D3C}" type="pres">
      <dgm:prSet presAssocID="{B29A7695-2240-40B9-AC2B-45FF507BF33E}" presName="thickLine" presStyleLbl="alignNode1" presStyleIdx="0" presStyleCnt="5"/>
      <dgm:spPr/>
    </dgm:pt>
    <dgm:pt modelId="{C95F7AD8-D654-4E38-BDE5-E67501A7EC44}" type="pres">
      <dgm:prSet presAssocID="{B29A7695-2240-40B9-AC2B-45FF507BF33E}" presName="horz1" presStyleCnt="0"/>
      <dgm:spPr/>
    </dgm:pt>
    <dgm:pt modelId="{170C6139-E970-4E56-87A8-D5FBC5721571}" type="pres">
      <dgm:prSet presAssocID="{B29A7695-2240-40B9-AC2B-45FF507BF33E}" presName="tx1" presStyleLbl="revTx" presStyleIdx="0" presStyleCnt="10"/>
      <dgm:spPr/>
    </dgm:pt>
    <dgm:pt modelId="{1A51D5E6-65E1-417F-BCFD-FE758AFE8874}" type="pres">
      <dgm:prSet presAssocID="{B29A7695-2240-40B9-AC2B-45FF507BF33E}" presName="vert1" presStyleCnt="0"/>
      <dgm:spPr/>
    </dgm:pt>
    <dgm:pt modelId="{614A0090-211E-4AFF-9731-2B47AF4FDFCD}" type="pres">
      <dgm:prSet presAssocID="{100E6B34-B00F-419A-A68D-344E254E3FFC}" presName="vertSpace2a" presStyleCnt="0"/>
      <dgm:spPr/>
    </dgm:pt>
    <dgm:pt modelId="{00677D9E-8BBB-49C3-9A02-469C63A27D64}" type="pres">
      <dgm:prSet presAssocID="{100E6B34-B00F-419A-A68D-344E254E3FFC}" presName="horz2" presStyleCnt="0"/>
      <dgm:spPr/>
    </dgm:pt>
    <dgm:pt modelId="{CA90E527-BBFE-4535-90F1-BAE44D46A8A1}" type="pres">
      <dgm:prSet presAssocID="{100E6B34-B00F-419A-A68D-344E254E3FFC}" presName="horzSpace2" presStyleCnt="0"/>
      <dgm:spPr/>
    </dgm:pt>
    <dgm:pt modelId="{C2F807F1-C2BC-4602-A8D5-7AE11195CBA0}" type="pres">
      <dgm:prSet presAssocID="{100E6B34-B00F-419A-A68D-344E254E3FFC}" presName="tx2" presStyleLbl="revTx" presStyleIdx="1" presStyleCnt="10"/>
      <dgm:spPr/>
    </dgm:pt>
    <dgm:pt modelId="{DAEEB899-9B20-4F31-B82D-B8240556FE6F}" type="pres">
      <dgm:prSet presAssocID="{100E6B34-B00F-419A-A68D-344E254E3FFC}" presName="vert2" presStyleCnt="0"/>
      <dgm:spPr/>
    </dgm:pt>
    <dgm:pt modelId="{8A9E8D79-A7E7-4E21-A624-BB2F8FAA359E}" type="pres">
      <dgm:prSet presAssocID="{100E6B34-B00F-419A-A68D-344E254E3FFC}" presName="thinLine2b" presStyleLbl="callout" presStyleIdx="0" presStyleCnt="5"/>
      <dgm:spPr/>
    </dgm:pt>
    <dgm:pt modelId="{0F8537CE-4944-4F90-B229-361154C460F3}" type="pres">
      <dgm:prSet presAssocID="{100E6B34-B00F-419A-A68D-344E254E3FFC}" presName="vertSpace2b" presStyleCnt="0"/>
      <dgm:spPr/>
    </dgm:pt>
    <dgm:pt modelId="{263F250A-668A-451D-B58E-8F6B716596EF}" type="pres">
      <dgm:prSet presAssocID="{E408DD7D-414A-40CB-B44E-2EEA325CE86D}" presName="thickLine" presStyleLbl="alignNode1" presStyleIdx="1" presStyleCnt="5"/>
      <dgm:spPr/>
    </dgm:pt>
    <dgm:pt modelId="{0262916F-65E8-4DCF-AA69-FDFCC2967B72}" type="pres">
      <dgm:prSet presAssocID="{E408DD7D-414A-40CB-B44E-2EEA325CE86D}" presName="horz1" presStyleCnt="0"/>
      <dgm:spPr/>
    </dgm:pt>
    <dgm:pt modelId="{A12D3F3F-FEDD-4098-8B34-CEBB9CB03CE6}" type="pres">
      <dgm:prSet presAssocID="{E408DD7D-414A-40CB-B44E-2EEA325CE86D}" presName="tx1" presStyleLbl="revTx" presStyleIdx="2" presStyleCnt="10"/>
      <dgm:spPr/>
    </dgm:pt>
    <dgm:pt modelId="{15F47BCD-BE6E-43E8-8F29-482B3722667A}" type="pres">
      <dgm:prSet presAssocID="{E408DD7D-414A-40CB-B44E-2EEA325CE86D}" presName="vert1" presStyleCnt="0"/>
      <dgm:spPr/>
    </dgm:pt>
    <dgm:pt modelId="{FC1DC813-6A8D-4A0D-AF30-36FB2502BF0F}" type="pres">
      <dgm:prSet presAssocID="{C3741F1B-5EF6-4284-86A2-D72AC51647A8}" presName="vertSpace2a" presStyleCnt="0"/>
      <dgm:spPr/>
    </dgm:pt>
    <dgm:pt modelId="{4BA993BA-96C0-4AFB-A53F-56295049CDA4}" type="pres">
      <dgm:prSet presAssocID="{C3741F1B-5EF6-4284-86A2-D72AC51647A8}" presName="horz2" presStyleCnt="0"/>
      <dgm:spPr/>
    </dgm:pt>
    <dgm:pt modelId="{F60FDBA6-742C-4C07-9D84-577A1A7286F2}" type="pres">
      <dgm:prSet presAssocID="{C3741F1B-5EF6-4284-86A2-D72AC51647A8}" presName="horzSpace2" presStyleCnt="0"/>
      <dgm:spPr/>
    </dgm:pt>
    <dgm:pt modelId="{2757355B-A840-4713-AF58-517D41695A7B}" type="pres">
      <dgm:prSet presAssocID="{C3741F1B-5EF6-4284-86A2-D72AC51647A8}" presName="tx2" presStyleLbl="revTx" presStyleIdx="3" presStyleCnt="10"/>
      <dgm:spPr/>
    </dgm:pt>
    <dgm:pt modelId="{5AD5F647-FE4D-4397-BB5C-A6E02BC31D5F}" type="pres">
      <dgm:prSet presAssocID="{C3741F1B-5EF6-4284-86A2-D72AC51647A8}" presName="vert2" presStyleCnt="0"/>
      <dgm:spPr/>
    </dgm:pt>
    <dgm:pt modelId="{B7603193-29BB-4873-8E3C-05DB013BA167}" type="pres">
      <dgm:prSet presAssocID="{C3741F1B-5EF6-4284-86A2-D72AC51647A8}" presName="thinLine2b" presStyleLbl="callout" presStyleIdx="1" presStyleCnt="5"/>
      <dgm:spPr/>
    </dgm:pt>
    <dgm:pt modelId="{0DC20104-CA96-487F-924A-67677C50478E}" type="pres">
      <dgm:prSet presAssocID="{C3741F1B-5EF6-4284-86A2-D72AC51647A8}" presName="vertSpace2b" presStyleCnt="0"/>
      <dgm:spPr/>
    </dgm:pt>
    <dgm:pt modelId="{8E0809C4-F50B-42D6-9548-AE2293FCBB4A}" type="pres">
      <dgm:prSet presAssocID="{D6372766-6FFB-48A6-8090-CCE02FC3818C}" presName="thickLine" presStyleLbl="alignNode1" presStyleIdx="2" presStyleCnt="5"/>
      <dgm:spPr/>
    </dgm:pt>
    <dgm:pt modelId="{534168DE-3CBD-4A06-8954-03027FD9F52A}" type="pres">
      <dgm:prSet presAssocID="{D6372766-6FFB-48A6-8090-CCE02FC3818C}" presName="horz1" presStyleCnt="0"/>
      <dgm:spPr/>
    </dgm:pt>
    <dgm:pt modelId="{6A73E081-0530-408E-9682-FCCDFBC79134}" type="pres">
      <dgm:prSet presAssocID="{D6372766-6FFB-48A6-8090-CCE02FC3818C}" presName="tx1" presStyleLbl="revTx" presStyleIdx="4" presStyleCnt="10"/>
      <dgm:spPr/>
    </dgm:pt>
    <dgm:pt modelId="{30265DDD-8289-470A-97C3-C687EAEB65EB}" type="pres">
      <dgm:prSet presAssocID="{D6372766-6FFB-48A6-8090-CCE02FC3818C}" presName="vert1" presStyleCnt="0"/>
      <dgm:spPr/>
    </dgm:pt>
    <dgm:pt modelId="{32675C60-923F-42B5-ADDC-6B7513097924}" type="pres">
      <dgm:prSet presAssocID="{3F6BF135-9B5B-4D80-ADEF-699FD3985DE7}" presName="vertSpace2a" presStyleCnt="0"/>
      <dgm:spPr/>
    </dgm:pt>
    <dgm:pt modelId="{6F7242C0-98D0-4991-9D88-F67B4D3B9F2C}" type="pres">
      <dgm:prSet presAssocID="{3F6BF135-9B5B-4D80-ADEF-699FD3985DE7}" presName="horz2" presStyleCnt="0"/>
      <dgm:spPr/>
    </dgm:pt>
    <dgm:pt modelId="{A61C1F75-EC50-4F4C-8D08-7380F1C3A96F}" type="pres">
      <dgm:prSet presAssocID="{3F6BF135-9B5B-4D80-ADEF-699FD3985DE7}" presName="horzSpace2" presStyleCnt="0"/>
      <dgm:spPr/>
    </dgm:pt>
    <dgm:pt modelId="{1234D026-F4F8-41AA-8740-34FBFA78DE5C}" type="pres">
      <dgm:prSet presAssocID="{3F6BF135-9B5B-4D80-ADEF-699FD3985DE7}" presName="tx2" presStyleLbl="revTx" presStyleIdx="5" presStyleCnt="10"/>
      <dgm:spPr/>
    </dgm:pt>
    <dgm:pt modelId="{E1874A05-530B-4E72-B134-795CB495C71D}" type="pres">
      <dgm:prSet presAssocID="{3F6BF135-9B5B-4D80-ADEF-699FD3985DE7}" presName="vert2" presStyleCnt="0"/>
      <dgm:spPr/>
    </dgm:pt>
    <dgm:pt modelId="{2AA5FEC7-E19F-4C58-97BF-FDB0964B57BF}" type="pres">
      <dgm:prSet presAssocID="{3F6BF135-9B5B-4D80-ADEF-699FD3985DE7}" presName="thinLine2b" presStyleLbl="callout" presStyleIdx="2" presStyleCnt="5"/>
      <dgm:spPr/>
    </dgm:pt>
    <dgm:pt modelId="{B4FCC5A6-92A6-4923-ADD7-F07B4B40CBA2}" type="pres">
      <dgm:prSet presAssocID="{3F6BF135-9B5B-4D80-ADEF-699FD3985DE7}" presName="vertSpace2b" presStyleCnt="0"/>
      <dgm:spPr/>
    </dgm:pt>
    <dgm:pt modelId="{AA226933-7BD4-4EC9-9FD9-EECE44A1C6A9}" type="pres">
      <dgm:prSet presAssocID="{AECF3835-860F-43A3-918B-4869FB493C0B}" presName="thickLine" presStyleLbl="alignNode1" presStyleIdx="3" presStyleCnt="5"/>
      <dgm:spPr/>
    </dgm:pt>
    <dgm:pt modelId="{26F4C092-E9AD-45E6-92E3-D89030FA8C9A}" type="pres">
      <dgm:prSet presAssocID="{AECF3835-860F-43A3-918B-4869FB493C0B}" presName="horz1" presStyleCnt="0"/>
      <dgm:spPr/>
    </dgm:pt>
    <dgm:pt modelId="{FCE54980-6D0F-4C4B-B155-D7E219F4CADF}" type="pres">
      <dgm:prSet presAssocID="{AECF3835-860F-43A3-918B-4869FB493C0B}" presName="tx1" presStyleLbl="revTx" presStyleIdx="6" presStyleCnt="10"/>
      <dgm:spPr/>
    </dgm:pt>
    <dgm:pt modelId="{D7ECB54A-EB7C-4F9F-8589-B43AB1CB6AC1}" type="pres">
      <dgm:prSet presAssocID="{AECF3835-860F-43A3-918B-4869FB493C0B}" presName="vert1" presStyleCnt="0"/>
      <dgm:spPr/>
    </dgm:pt>
    <dgm:pt modelId="{A5576296-881F-4C39-BD52-7F083DDD0FB0}" type="pres">
      <dgm:prSet presAssocID="{C795AA25-B772-462A-9FD5-9B833D5F3E7E}" presName="vertSpace2a" presStyleCnt="0"/>
      <dgm:spPr/>
    </dgm:pt>
    <dgm:pt modelId="{7BD19180-00E3-45DD-A406-217D81602A6E}" type="pres">
      <dgm:prSet presAssocID="{C795AA25-B772-462A-9FD5-9B833D5F3E7E}" presName="horz2" presStyleCnt="0"/>
      <dgm:spPr/>
    </dgm:pt>
    <dgm:pt modelId="{F8633C78-7C9F-45F4-BBBE-0BEDB3A19DFB}" type="pres">
      <dgm:prSet presAssocID="{C795AA25-B772-462A-9FD5-9B833D5F3E7E}" presName="horzSpace2" presStyleCnt="0"/>
      <dgm:spPr/>
    </dgm:pt>
    <dgm:pt modelId="{131027C3-8AC6-4FE5-A4E7-DA1FB96D40A7}" type="pres">
      <dgm:prSet presAssocID="{C795AA25-B772-462A-9FD5-9B833D5F3E7E}" presName="tx2" presStyleLbl="revTx" presStyleIdx="7" presStyleCnt="10"/>
      <dgm:spPr/>
    </dgm:pt>
    <dgm:pt modelId="{86C04B76-FF9F-49E9-A93B-1449E016D402}" type="pres">
      <dgm:prSet presAssocID="{C795AA25-B772-462A-9FD5-9B833D5F3E7E}" presName="vert2" presStyleCnt="0"/>
      <dgm:spPr/>
    </dgm:pt>
    <dgm:pt modelId="{877B0805-0291-4C1D-B987-6BB5F0276AC3}" type="pres">
      <dgm:prSet presAssocID="{C795AA25-B772-462A-9FD5-9B833D5F3E7E}" presName="thinLine2b" presStyleLbl="callout" presStyleIdx="3" presStyleCnt="5"/>
      <dgm:spPr/>
    </dgm:pt>
    <dgm:pt modelId="{91F8737F-DD0F-4E70-9EF1-A497722BA1A2}" type="pres">
      <dgm:prSet presAssocID="{C795AA25-B772-462A-9FD5-9B833D5F3E7E}" presName="vertSpace2b" presStyleCnt="0"/>
      <dgm:spPr/>
    </dgm:pt>
    <dgm:pt modelId="{CB2611FA-0C27-47DC-9CC3-5EE470B7E8F5}" type="pres">
      <dgm:prSet presAssocID="{D24D93B7-0457-4C3D-B793-CB24325740D8}" presName="thickLine" presStyleLbl="alignNode1" presStyleIdx="4" presStyleCnt="5"/>
      <dgm:spPr/>
    </dgm:pt>
    <dgm:pt modelId="{1E107622-D9C9-435C-BFC3-74ACE599E27C}" type="pres">
      <dgm:prSet presAssocID="{D24D93B7-0457-4C3D-B793-CB24325740D8}" presName="horz1" presStyleCnt="0"/>
      <dgm:spPr/>
    </dgm:pt>
    <dgm:pt modelId="{8628FB8E-9981-4B5E-B4F3-A48DF9EFCF10}" type="pres">
      <dgm:prSet presAssocID="{D24D93B7-0457-4C3D-B793-CB24325740D8}" presName="tx1" presStyleLbl="revTx" presStyleIdx="8" presStyleCnt="10"/>
      <dgm:spPr/>
    </dgm:pt>
    <dgm:pt modelId="{158E5E64-4144-4ABB-9CE5-B1744C6C5826}" type="pres">
      <dgm:prSet presAssocID="{D24D93B7-0457-4C3D-B793-CB24325740D8}" presName="vert1" presStyleCnt="0"/>
      <dgm:spPr/>
    </dgm:pt>
    <dgm:pt modelId="{0C267E65-CCA9-453F-9A8A-B69086270A9D}" type="pres">
      <dgm:prSet presAssocID="{31194B31-8ACE-4B27-85B2-F07D55C1FEF2}" presName="vertSpace2a" presStyleCnt="0"/>
      <dgm:spPr/>
    </dgm:pt>
    <dgm:pt modelId="{E74DD33E-52CB-403D-835D-00ACEF52D0D4}" type="pres">
      <dgm:prSet presAssocID="{31194B31-8ACE-4B27-85B2-F07D55C1FEF2}" presName="horz2" presStyleCnt="0"/>
      <dgm:spPr/>
    </dgm:pt>
    <dgm:pt modelId="{6A0A1BB3-6A15-458B-999C-DF895AC4701A}" type="pres">
      <dgm:prSet presAssocID="{31194B31-8ACE-4B27-85B2-F07D55C1FEF2}" presName="horzSpace2" presStyleCnt="0"/>
      <dgm:spPr/>
    </dgm:pt>
    <dgm:pt modelId="{76F26DB7-DEE8-4BE5-8750-6EA5170864B5}" type="pres">
      <dgm:prSet presAssocID="{31194B31-8ACE-4B27-85B2-F07D55C1FEF2}" presName="tx2" presStyleLbl="revTx" presStyleIdx="9" presStyleCnt="10"/>
      <dgm:spPr/>
    </dgm:pt>
    <dgm:pt modelId="{7E16D838-DBBA-41AA-90AC-E27D52760D00}" type="pres">
      <dgm:prSet presAssocID="{31194B31-8ACE-4B27-85B2-F07D55C1FEF2}" presName="vert2" presStyleCnt="0"/>
      <dgm:spPr/>
    </dgm:pt>
    <dgm:pt modelId="{1536C1EA-49F6-4F6A-9032-909E3CDB4938}" type="pres">
      <dgm:prSet presAssocID="{31194B31-8ACE-4B27-85B2-F07D55C1FEF2}" presName="thinLine2b" presStyleLbl="callout" presStyleIdx="4" presStyleCnt="5"/>
      <dgm:spPr/>
    </dgm:pt>
    <dgm:pt modelId="{13D64B00-C9BE-42D9-B6FF-8E8DD473FB3F}" type="pres">
      <dgm:prSet presAssocID="{31194B31-8ACE-4B27-85B2-F07D55C1FEF2}" presName="vertSpace2b" presStyleCnt="0"/>
      <dgm:spPr/>
    </dgm:pt>
  </dgm:ptLst>
  <dgm:cxnLst>
    <dgm:cxn modelId="{1526FC06-2248-4993-8B0A-73B2A04492C0}" srcId="{AECF3835-860F-43A3-918B-4869FB493C0B}" destId="{C795AA25-B772-462A-9FD5-9B833D5F3E7E}" srcOrd="0" destOrd="0" parTransId="{B995810E-736A-458A-AA49-46EBFA24E698}" sibTransId="{8D590D5C-A489-4580-BF97-E9730D708255}"/>
    <dgm:cxn modelId="{8E8E0507-9E19-4D3B-BBC6-E5B7495BFEFA}" srcId="{C9637557-5136-4EBC-8A8A-EDA3C412A45C}" destId="{D24D93B7-0457-4C3D-B793-CB24325740D8}" srcOrd="4" destOrd="0" parTransId="{A838046F-114D-45E9-8608-12BD5B47074F}" sibTransId="{D12B1FBF-851F-4D39-99E8-5D48A2AC065A}"/>
    <dgm:cxn modelId="{D78D660F-EE29-4093-8861-CF742FF70F30}" srcId="{B29A7695-2240-40B9-AC2B-45FF507BF33E}" destId="{100E6B34-B00F-419A-A68D-344E254E3FFC}" srcOrd="0" destOrd="0" parTransId="{D05DFC27-41C8-4AEB-8B0C-3A2B771FE7F2}" sibTransId="{28C8A53F-7D71-4C19-A76A-0F599302C69C}"/>
    <dgm:cxn modelId="{34DD5D13-3B79-476B-A3CA-5BD49B9E2A63}" type="presOf" srcId="{C9637557-5136-4EBC-8A8A-EDA3C412A45C}" destId="{F0843241-DFBD-403A-9DFD-EFA95BB6B49A}" srcOrd="0" destOrd="0" presId="urn:microsoft.com/office/officeart/2008/layout/LinedList"/>
    <dgm:cxn modelId="{D092A515-AFFF-4B27-B343-54627A922472}" srcId="{D6372766-6FFB-48A6-8090-CCE02FC3818C}" destId="{3F6BF135-9B5B-4D80-ADEF-699FD3985DE7}" srcOrd="0" destOrd="0" parTransId="{EB4C1B79-94E8-4CC7-8C73-18AB6066F29F}" sibTransId="{DC62B6E6-F50E-4B0F-8B7B-B5F137D96EFA}"/>
    <dgm:cxn modelId="{E8490861-EE6A-4723-9C0A-FD126BFBF4CC}" type="presOf" srcId="{31194B31-8ACE-4B27-85B2-F07D55C1FEF2}" destId="{76F26DB7-DEE8-4BE5-8750-6EA5170864B5}" srcOrd="0" destOrd="0" presId="urn:microsoft.com/office/officeart/2008/layout/LinedList"/>
    <dgm:cxn modelId="{2AC7B448-9679-4903-9EAD-2CEFC5A1D4FB}" type="presOf" srcId="{E408DD7D-414A-40CB-B44E-2EEA325CE86D}" destId="{A12D3F3F-FEDD-4098-8B34-CEBB9CB03CE6}" srcOrd="0" destOrd="0" presId="urn:microsoft.com/office/officeart/2008/layout/LinedList"/>
    <dgm:cxn modelId="{F2CE304A-F0C4-45DB-8AF4-FFEAF73AEDFC}" type="presOf" srcId="{D24D93B7-0457-4C3D-B793-CB24325740D8}" destId="{8628FB8E-9981-4B5E-B4F3-A48DF9EFCF10}" srcOrd="0" destOrd="0" presId="urn:microsoft.com/office/officeart/2008/layout/LinedList"/>
    <dgm:cxn modelId="{9EBD2B7F-950C-440D-A261-7C41D57801F4}" type="presOf" srcId="{C3741F1B-5EF6-4284-86A2-D72AC51647A8}" destId="{2757355B-A840-4713-AF58-517D41695A7B}" srcOrd="0" destOrd="0" presId="urn:microsoft.com/office/officeart/2008/layout/LinedList"/>
    <dgm:cxn modelId="{AEF02882-F109-49B5-9158-8D8ADB7A4F3C}" srcId="{E408DD7D-414A-40CB-B44E-2EEA325CE86D}" destId="{C3741F1B-5EF6-4284-86A2-D72AC51647A8}" srcOrd="0" destOrd="0" parTransId="{A24F19F9-5D3B-4140-BA6D-E2142751579E}" sibTransId="{39A5338B-3F36-4AEE-B325-B7CD079867CD}"/>
    <dgm:cxn modelId="{4709FA8A-53A0-47AF-826C-76F1CA30B961}" type="presOf" srcId="{B29A7695-2240-40B9-AC2B-45FF507BF33E}" destId="{170C6139-E970-4E56-87A8-D5FBC5721571}" srcOrd="0" destOrd="0" presId="urn:microsoft.com/office/officeart/2008/layout/LinedList"/>
    <dgm:cxn modelId="{65B62F90-C304-49C7-8647-EA0B98CD1949}" type="presOf" srcId="{100E6B34-B00F-419A-A68D-344E254E3FFC}" destId="{C2F807F1-C2BC-4602-A8D5-7AE11195CBA0}" srcOrd="0" destOrd="0" presId="urn:microsoft.com/office/officeart/2008/layout/LinedList"/>
    <dgm:cxn modelId="{82E6C392-EDA5-4ED8-AF00-8031C54D763B}" type="presOf" srcId="{3F6BF135-9B5B-4D80-ADEF-699FD3985DE7}" destId="{1234D026-F4F8-41AA-8740-34FBFA78DE5C}" srcOrd="0" destOrd="0" presId="urn:microsoft.com/office/officeart/2008/layout/LinedList"/>
    <dgm:cxn modelId="{CAA5F79B-4C23-4490-B5B0-ECA4E8F69366}" srcId="{C9637557-5136-4EBC-8A8A-EDA3C412A45C}" destId="{E408DD7D-414A-40CB-B44E-2EEA325CE86D}" srcOrd="1" destOrd="0" parTransId="{4CC90159-A0E4-4C2B-A6DE-4FEE24ACBC3C}" sibTransId="{71698672-5F30-4004-BDC9-E8CA7D4E17BF}"/>
    <dgm:cxn modelId="{B5E707A1-D62C-4A43-94B3-856F8FDD805A}" type="presOf" srcId="{AECF3835-860F-43A3-918B-4869FB493C0B}" destId="{FCE54980-6D0F-4C4B-B155-D7E219F4CADF}" srcOrd="0" destOrd="0" presId="urn:microsoft.com/office/officeart/2008/layout/LinedList"/>
    <dgm:cxn modelId="{D2260BA9-4CFB-41B9-8710-AB0FA82C8D05}" srcId="{C9637557-5136-4EBC-8A8A-EDA3C412A45C}" destId="{B29A7695-2240-40B9-AC2B-45FF507BF33E}" srcOrd="0" destOrd="0" parTransId="{05D97F8C-05D2-499C-85EA-EC822E3CACC7}" sibTransId="{B04D4094-0E61-4D23-98E3-DDFB01EDC22E}"/>
    <dgm:cxn modelId="{828224A9-C519-428C-B17F-C2C5D20BC2BE}" type="presOf" srcId="{D6372766-6FFB-48A6-8090-CCE02FC3818C}" destId="{6A73E081-0530-408E-9682-FCCDFBC79134}" srcOrd="0" destOrd="0" presId="urn:microsoft.com/office/officeart/2008/layout/LinedList"/>
    <dgm:cxn modelId="{5FBA10E1-2F25-4A43-97A8-261CDDC331F9}" srcId="{C9637557-5136-4EBC-8A8A-EDA3C412A45C}" destId="{D6372766-6FFB-48A6-8090-CCE02FC3818C}" srcOrd="2" destOrd="0" parTransId="{1972A127-C18E-4F42-8B45-62B038358CFF}" sibTransId="{BBF9D281-A161-4E99-8F37-FFD2BD21F844}"/>
    <dgm:cxn modelId="{0A913AE1-8215-4655-AC71-E86968E9A2E6}" type="presOf" srcId="{C795AA25-B772-462A-9FD5-9B833D5F3E7E}" destId="{131027C3-8AC6-4FE5-A4E7-DA1FB96D40A7}" srcOrd="0" destOrd="0" presId="urn:microsoft.com/office/officeart/2008/layout/LinedList"/>
    <dgm:cxn modelId="{A43E9FF1-3CC4-4543-B172-422BFE495AA0}" srcId="{C9637557-5136-4EBC-8A8A-EDA3C412A45C}" destId="{AECF3835-860F-43A3-918B-4869FB493C0B}" srcOrd="3" destOrd="0" parTransId="{937BB7B6-43B7-402A-B950-208113ED2C88}" sibTransId="{10CB7B84-19C1-40A3-AC29-0D78BA4BE663}"/>
    <dgm:cxn modelId="{F1519BFB-738E-4E6E-B910-A2F26C5B47AD}" srcId="{D24D93B7-0457-4C3D-B793-CB24325740D8}" destId="{31194B31-8ACE-4B27-85B2-F07D55C1FEF2}" srcOrd="0" destOrd="0" parTransId="{9D1BFE1D-4711-4C75-9CB9-96477B258BB5}" sibTransId="{F3739E37-C8E6-47F4-9446-BB46450EF1E5}"/>
    <dgm:cxn modelId="{0DF62549-4B8A-4FC9-A4AB-11B24D509A97}" type="presParOf" srcId="{F0843241-DFBD-403A-9DFD-EFA95BB6B49A}" destId="{1A464C8B-F01F-4030-9054-5C394A3A2D3C}" srcOrd="0" destOrd="0" presId="urn:microsoft.com/office/officeart/2008/layout/LinedList"/>
    <dgm:cxn modelId="{A64A9D95-9E55-4446-8F27-552C493ABADA}" type="presParOf" srcId="{F0843241-DFBD-403A-9DFD-EFA95BB6B49A}" destId="{C95F7AD8-D654-4E38-BDE5-E67501A7EC44}" srcOrd="1" destOrd="0" presId="urn:microsoft.com/office/officeart/2008/layout/LinedList"/>
    <dgm:cxn modelId="{FBB7E7D3-CF4D-4C82-8821-4D65AD876B26}" type="presParOf" srcId="{C95F7AD8-D654-4E38-BDE5-E67501A7EC44}" destId="{170C6139-E970-4E56-87A8-D5FBC5721571}" srcOrd="0" destOrd="0" presId="urn:microsoft.com/office/officeart/2008/layout/LinedList"/>
    <dgm:cxn modelId="{F22821B3-675C-4A2A-9B09-F13D8A746462}" type="presParOf" srcId="{C95F7AD8-D654-4E38-BDE5-E67501A7EC44}" destId="{1A51D5E6-65E1-417F-BCFD-FE758AFE8874}" srcOrd="1" destOrd="0" presId="urn:microsoft.com/office/officeart/2008/layout/LinedList"/>
    <dgm:cxn modelId="{2891DC1D-BDFD-490E-8870-BF1F889F51D0}" type="presParOf" srcId="{1A51D5E6-65E1-417F-BCFD-FE758AFE8874}" destId="{614A0090-211E-4AFF-9731-2B47AF4FDFCD}" srcOrd="0" destOrd="0" presId="urn:microsoft.com/office/officeart/2008/layout/LinedList"/>
    <dgm:cxn modelId="{8F526C79-1F93-4BAF-B26A-4D85DFE15A95}" type="presParOf" srcId="{1A51D5E6-65E1-417F-BCFD-FE758AFE8874}" destId="{00677D9E-8BBB-49C3-9A02-469C63A27D64}" srcOrd="1" destOrd="0" presId="urn:microsoft.com/office/officeart/2008/layout/LinedList"/>
    <dgm:cxn modelId="{B8334BAD-2E2E-4EBD-8ECF-29427FF8FEF3}" type="presParOf" srcId="{00677D9E-8BBB-49C3-9A02-469C63A27D64}" destId="{CA90E527-BBFE-4535-90F1-BAE44D46A8A1}" srcOrd="0" destOrd="0" presId="urn:microsoft.com/office/officeart/2008/layout/LinedList"/>
    <dgm:cxn modelId="{5C86FE25-1A55-4540-9C58-415807D05219}" type="presParOf" srcId="{00677D9E-8BBB-49C3-9A02-469C63A27D64}" destId="{C2F807F1-C2BC-4602-A8D5-7AE11195CBA0}" srcOrd="1" destOrd="0" presId="urn:microsoft.com/office/officeart/2008/layout/LinedList"/>
    <dgm:cxn modelId="{1A3FBD5D-42A3-491E-8A15-868E09A25022}" type="presParOf" srcId="{00677D9E-8BBB-49C3-9A02-469C63A27D64}" destId="{DAEEB899-9B20-4F31-B82D-B8240556FE6F}" srcOrd="2" destOrd="0" presId="urn:microsoft.com/office/officeart/2008/layout/LinedList"/>
    <dgm:cxn modelId="{74750E42-1662-4389-AB0E-1EF72F2F452C}" type="presParOf" srcId="{1A51D5E6-65E1-417F-BCFD-FE758AFE8874}" destId="{8A9E8D79-A7E7-4E21-A624-BB2F8FAA359E}" srcOrd="2" destOrd="0" presId="urn:microsoft.com/office/officeart/2008/layout/LinedList"/>
    <dgm:cxn modelId="{75FF9818-7399-41ED-A0CD-33CE526CBF4C}" type="presParOf" srcId="{1A51D5E6-65E1-417F-BCFD-FE758AFE8874}" destId="{0F8537CE-4944-4F90-B229-361154C460F3}" srcOrd="3" destOrd="0" presId="urn:microsoft.com/office/officeart/2008/layout/LinedList"/>
    <dgm:cxn modelId="{DC1CFC0D-251D-4F6E-9BE5-81CB2EE0265A}" type="presParOf" srcId="{F0843241-DFBD-403A-9DFD-EFA95BB6B49A}" destId="{263F250A-668A-451D-B58E-8F6B716596EF}" srcOrd="2" destOrd="0" presId="urn:microsoft.com/office/officeart/2008/layout/LinedList"/>
    <dgm:cxn modelId="{22BE6ED4-BAD3-4B7B-B2F6-97F54F50D347}" type="presParOf" srcId="{F0843241-DFBD-403A-9DFD-EFA95BB6B49A}" destId="{0262916F-65E8-4DCF-AA69-FDFCC2967B72}" srcOrd="3" destOrd="0" presId="urn:microsoft.com/office/officeart/2008/layout/LinedList"/>
    <dgm:cxn modelId="{D71AC230-E30A-4CFC-9F03-4CC84AFF132C}" type="presParOf" srcId="{0262916F-65E8-4DCF-AA69-FDFCC2967B72}" destId="{A12D3F3F-FEDD-4098-8B34-CEBB9CB03CE6}" srcOrd="0" destOrd="0" presId="urn:microsoft.com/office/officeart/2008/layout/LinedList"/>
    <dgm:cxn modelId="{AA8CB6B0-20D5-491B-BDA7-1DB986C85C42}" type="presParOf" srcId="{0262916F-65E8-4DCF-AA69-FDFCC2967B72}" destId="{15F47BCD-BE6E-43E8-8F29-482B3722667A}" srcOrd="1" destOrd="0" presId="urn:microsoft.com/office/officeart/2008/layout/LinedList"/>
    <dgm:cxn modelId="{C566F6C5-69AB-4CF8-8214-52867C453591}" type="presParOf" srcId="{15F47BCD-BE6E-43E8-8F29-482B3722667A}" destId="{FC1DC813-6A8D-4A0D-AF30-36FB2502BF0F}" srcOrd="0" destOrd="0" presId="urn:microsoft.com/office/officeart/2008/layout/LinedList"/>
    <dgm:cxn modelId="{7C49857F-1B40-4568-9120-471130CF7853}" type="presParOf" srcId="{15F47BCD-BE6E-43E8-8F29-482B3722667A}" destId="{4BA993BA-96C0-4AFB-A53F-56295049CDA4}" srcOrd="1" destOrd="0" presId="urn:microsoft.com/office/officeart/2008/layout/LinedList"/>
    <dgm:cxn modelId="{8AA095FD-FCAA-498B-82A4-ADDA0278EFB5}" type="presParOf" srcId="{4BA993BA-96C0-4AFB-A53F-56295049CDA4}" destId="{F60FDBA6-742C-4C07-9D84-577A1A7286F2}" srcOrd="0" destOrd="0" presId="urn:microsoft.com/office/officeart/2008/layout/LinedList"/>
    <dgm:cxn modelId="{3663D116-90D6-4286-B172-1793CD60EA37}" type="presParOf" srcId="{4BA993BA-96C0-4AFB-A53F-56295049CDA4}" destId="{2757355B-A840-4713-AF58-517D41695A7B}" srcOrd="1" destOrd="0" presId="urn:microsoft.com/office/officeart/2008/layout/LinedList"/>
    <dgm:cxn modelId="{27C97A90-9667-45C4-9F41-448047D66159}" type="presParOf" srcId="{4BA993BA-96C0-4AFB-A53F-56295049CDA4}" destId="{5AD5F647-FE4D-4397-BB5C-A6E02BC31D5F}" srcOrd="2" destOrd="0" presId="urn:microsoft.com/office/officeart/2008/layout/LinedList"/>
    <dgm:cxn modelId="{D7AF20DA-A342-4671-87EE-CA2671BE9917}" type="presParOf" srcId="{15F47BCD-BE6E-43E8-8F29-482B3722667A}" destId="{B7603193-29BB-4873-8E3C-05DB013BA167}" srcOrd="2" destOrd="0" presId="urn:microsoft.com/office/officeart/2008/layout/LinedList"/>
    <dgm:cxn modelId="{3CFA954C-510B-4011-A502-179684180FA5}" type="presParOf" srcId="{15F47BCD-BE6E-43E8-8F29-482B3722667A}" destId="{0DC20104-CA96-487F-924A-67677C50478E}" srcOrd="3" destOrd="0" presId="urn:microsoft.com/office/officeart/2008/layout/LinedList"/>
    <dgm:cxn modelId="{ECD1454F-628E-4D5E-91C9-66B17EDDB031}" type="presParOf" srcId="{F0843241-DFBD-403A-9DFD-EFA95BB6B49A}" destId="{8E0809C4-F50B-42D6-9548-AE2293FCBB4A}" srcOrd="4" destOrd="0" presId="urn:microsoft.com/office/officeart/2008/layout/LinedList"/>
    <dgm:cxn modelId="{91E53DB6-A014-4299-A01E-BAB7904BB743}" type="presParOf" srcId="{F0843241-DFBD-403A-9DFD-EFA95BB6B49A}" destId="{534168DE-3CBD-4A06-8954-03027FD9F52A}" srcOrd="5" destOrd="0" presId="urn:microsoft.com/office/officeart/2008/layout/LinedList"/>
    <dgm:cxn modelId="{FE2F5A16-8D21-4403-826B-62694BC2A1D1}" type="presParOf" srcId="{534168DE-3CBD-4A06-8954-03027FD9F52A}" destId="{6A73E081-0530-408E-9682-FCCDFBC79134}" srcOrd="0" destOrd="0" presId="urn:microsoft.com/office/officeart/2008/layout/LinedList"/>
    <dgm:cxn modelId="{4CBFE762-8AD6-4CD4-AC0D-D12FA0B547E8}" type="presParOf" srcId="{534168DE-3CBD-4A06-8954-03027FD9F52A}" destId="{30265DDD-8289-470A-97C3-C687EAEB65EB}" srcOrd="1" destOrd="0" presId="urn:microsoft.com/office/officeart/2008/layout/LinedList"/>
    <dgm:cxn modelId="{A9CC3E31-FD33-4453-AF14-D45DB7B9D752}" type="presParOf" srcId="{30265DDD-8289-470A-97C3-C687EAEB65EB}" destId="{32675C60-923F-42B5-ADDC-6B7513097924}" srcOrd="0" destOrd="0" presId="urn:microsoft.com/office/officeart/2008/layout/LinedList"/>
    <dgm:cxn modelId="{A4AD3679-F61B-4FD2-A1FF-C54B52F7D473}" type="presParOf" srcId="{30265DDD-8289-470A-97C3-C687EAEB65EB}" destId="{6F7242C0-98D0-4991-9D88-F67B4D3B9F2C}" srcOrd="1" destOrd="0" presId="urn:microsoft.com/office/officeart/2008/layout/LinedList"/>
    <dgm:cxn modelId="{F4A2F8AD-481B-449F-AEB8-1936CECD3511}" type="presParOf" srcId="{6F7242C0-98D0-4991-9D88-F67B4D3B9F2C}" destId="{A61C1F75-EC50-4F4C-8D08-7380F1C3A96F}" srcOrd="0" destOrd="0" presId="urn:microsoft.com/office/officeart/2008/layout/LinedList"/>
    <dgm:cxn modelId="{CA568F29-E739-4874-BB92-2C273EDCFABB}" type="presParOf" srcId="{6F7242C0-98D0-4991-9D88-F67B4D3B9F2C}" destId="{1234D026-F4F8-41AA-8740-34FBFA78DE5C}" srcOrd="1" destOrd="0" presId="urn:microsoft.com/office/officeart/2008/layout/LinedList"/>
    <dgm:cxn modelId="{83F8F851-3268-4D54-928C-49638E9E035E}" type="presParOf" srcId="{6F7242C0-98D0-4991-9D88-F67B4D3B9F2C}" destId="{E1874A05-530B-4E72-B134-795CB495C71D}" srcOrd="2" destOrd="0" presId="urn:microsoft.com/office/officeart/2008/layout/LinedList"/>
    <dgm:cxn modelId="{CE0808CC-DB2D-4579-BE9F-D1EC5699F648}" type="presParOf" srcId="{30265DDD-8289-470A-97C3-C687EAEB65EB}" destId="{2AA5FEC7-E19F-4C58-97BF-FDB0964B57BF}" srcOrd="2" destOrd="0" presId="urn:microsoft.com/office/officeart/2008/layout/LinedList"/>
    <dgm:cxn modelId="{5FDC549C-C23F-4FDF-94AF-A5314C84F28F}" type="presParOf" srcId="{30265DDD-8289-470A-97C3-C687EAEB65EB}" destId="{B4FCC5A6-92A6-4923-ADD7-F07B4B40CBA2}" srcOrd="3" destOrd="0" presId="urn:microsoft.com/office/officeart/2008/layout/LinedList"/>
    <dgm:cxn modelId="{B6B420F3-AA2C-4E1F-8FEA-A43864B04718}" type="presParOf" srcId="{F0843241-DFBD-403A-9DFD-EFA95BB6B49A}" destId="{AA226933-7BD4-4EC9-9FD9-EECE44A1C6A9}" srcOrd="6" destOrd="0" presId="urn:microsoft.com/office/officeart/2008/layout/LinedList"/>
    <dgm:cxn modelId="{E93A3CD3-BE05-4080-A57E-AC56873B43E8}" type="presParOf" srcId="{F0843241-DFBD-403A-9DFD-EFA95BB6B49A}" destId="{26F4C092-E9AD-45E6-92E3-D89030FA8C9A}" srcOrd="7" destOrd="0" presId="urn:microsoft.com/office/officeart/2008/layout/LinedList"/>
    <dgm:cxn modelId="{3F92C666-0951-472B-B1C0-7583B161E5CF}" type="presParOf" srcId="{26F4C092-E9AD-45E6-92E3-D89030FA8C9A}" destId="{FCE54980-6D0F-4C4B-B155-D7E219F4CADF}" srcOrd="0" destOrd="0" presId="urn:microsoft.com/office/officeart/2008/layout/LinedList"/>
    <dgm:cxn modelId="{A30902B5-6C29-4A49-B5DB-39AD6A41B657}" type="presParOf" srcId="{26F4C092-E9AD-45E6-92E3-D89030FA8C9A}" destId="{D7ECB54A-EB7C-4F9F-8589-B43AB1CB6AC1}" srcOrd="1" destOrd="0" presId="urn:microsoft.com/office/officeart/2008/layout/LinedList"/>
    <dgm:cxn modelId="{66386439-D27C-44B1-8E7A-F427FDA96777}" type="presParOf" srcId="{D7ECB54A-EB7C-4F9F-8589-B43AB1CB6AC1}" destId="{A5576296-881F-4C39-BD52-7F083DDD0FB0}" srcOrd="0" destOrd="0" presId="urn:microsoft.com/office/officeart/2008/layout/LinedList"/>
    <dgm:cxn modelId="{EA2234A3-0E05-41CC-B074-C85D769F644F}" type="presParOf" srcId="{D7ECB54A-EB7C-4F9F-8589-B43AB1CB6AC1}" destId="{7BD19180-00E3-45DD-A406-217D81602A6E}" srcOrd="1" destOrd="0" presId="urn:microsoft.com/office/officeart/2008/layout/LinedList"/>
    <dgm:cxn modelId="{0A5FF826-8FD3-4863-A53D-20AD3A3448BD}" type="presParOf" srcId="{7BD19180-00E3-45DD-A406-217D81602A6E}" destId="{F8633C78-7C9F-45F4-BBBE-0BEDB3A19DFB}" srcOrd="0" destOrd="0" presId="urn:microsoft.com/office/officeart/2008/layout/LinedList"/>
    <dgm:cxn modelId="{98ECF29C-3259-4614-B68A-78D072468444}" type="presParOf" srcId="{7BD19180-00E3-45DD-A406-217D81602A6E}" destId="{131027C3-8AC6-4FE5-A4E7-DA1FB96D40A7}" srcOrd="1" destOrd="0" presId="urn:microsoft.com/office/officeart/2008/layout/LinedList"/>
    <dgm:cxn modelId="{AD06B77C-FFD9-42D6-9E9C-D5BD1D0D8C74}" type="presParOf" srcId="{7BD19180-00E3-45DD-A406-217D81602A6E}" destId="{86C04B76-FF9F-49E9-A93B-1449E016D402}" srcOrd="2" destOrd="0" presId="urn:microsoft.com/office/officeart/2008/layout/LinedList"/>
    <dgm:cxn modelId="{76E9A786-0FBA-4330-A494-8B6AAA024B36}" type="presParOf" srcId="{D7ECB54A-EB7C-4F9F-8589-B43AB1CB6AC1}" destId="{877B0805-0291-4C1D-B987-6BB5F0276AC3}" srcOrd="2" destOrd="0" presId="urn:microsoft.com/office/officeart/2008/layout/LinedList"/>
    <dgm:cxn modelId="{EF395BCE-D28E-45E5-ACC8-21629ECAFCFE}" type="presParOf" srcId="{D7ECB54A-EB7C-4F9F-8589-B43AB1CB6AC1}" destId="{91F8737F-DD0F-4E70-9EF1-A497722BA1A2}" srcOrd="3" destOrd="0" presId="urn:microsoft.com/office/officeart/2008/layout/LinedList"/>
    <dgm:cxn modelId="{772BBF36-8364-4C4F-83B2-650512802A8F}" type="presParOf" srcId="{F0843241-DFBD-403A-9DFD-EFA95BB6B49A}" destId="{CB2611FA-0C27-47DC-9CC3-5EE470B7E8F5}" srcOrd="8" destOrd="0" presId="urn:microsoft.com/office/officeart/2008/layout/LinedList"/>
    <dgm:cxn modelId="{EE186949-D024-4D22-B225-28F6067A91F5}" type="presParOf" srcId="{F0843241-DFBD-403A-9DFD-EFA95BB6B49A}" destId="{1E107622-D9C9-435C-BFC3-74ACE599E27C}" srcOrd="9" destOrd="0" presId="urn:microsoft.com/office/officeart/2008/layout/LinedList"/>
    <dgm:cxn modelId="{85059274-AEB7-4A9F-8628-B874790646B7}" type="presParOf" srcId="{1E107622-D9C9-435C-BFC3-74ACE599E27C}" destId="{8628FB8E-9981-4B5E-B4F3-A48DF9EFCF10}" srcOrd="0" destOrd="0" presId="urn:microsoft.com/office/officeart/2008/layout/LinedList"/>
    <dgm:cxn modelId="{9E0F3A27-34D6-4CAE-BE02-870021F8C06E}" type="presParOf" srcId="{1E107622-D9C9-435C-BFC3-74ACE599E27C}" destId="{158E5E64-4144-4ABB-9CE5-B1744C6C5826}" srcOrd="1" destOrd="0" presId="urn:microsoft.com/office/officeart/2008/layout/LinedList"/>
    <dgm:cxn modelId="{36B9EBD2-EF1D-4ADB-AB9B-0EAD0C59A4FA}" type="presParOf" srcId="{158E5E64-4144-4ABB-9CE5-B1744C6C5826}" destId="{0C267E65-CCA9-453F-9A8A-B69086270A9D}" srcOrd="0" destOrd="0" presId="urn:microsoft.com/office/officeart/2008/layout/LinedList"/>
    <dgm:cxn modelId="{23465436-AF67-4915-A543-2FF72DADAD86}" type="presParOf" srcId="{158E5E64-4144-4ABB-9CE5-B1744C6C5826}" destId="{E74DD33E-52CB-403D-835D-00ACEF52D0D4}" srcOrd="1" destOrd="0" presId="urn:microsoft.com/office/officeart/2008/layout/LinedList"/>
    <dgm:cxn modelId="{26357865-6073-46C6-804F-F8921029170E}" type="presParOf" srcId="{E74DD33E-52CB-403D-835D-00ACEF52D0D4}" destId="{6A0A1BB3-6A15-458B-999C-DF895AC4701A}" srcOrd="0" destOrd="0" presId="urn:microsoft.com/office/officeart/2008/layout/LinedList"/>
    <dgm:cxn modelId="{30078D43-4AA0-4135-98DB-D8F3EE28B745}" type="presParOf" srcId="{E74DD33E-52CB-403D-835D-00ACEF52D0D4}" destId="{76F26DB7-DEE8-4BE5-8750-6EA5170864B5}" srcOrd="1" destOrd="0" presId="urn:microsoft.com/office/officeart/2008/layout/LinedList"/>
    <dgm:cxn modelId="{D18B3785-49FA-4C6E-B80F-1A3EB2DA9497}" type="presParOf" srcId="{E74DD33E-52CB-403D-835D-00ACEF52D0D4}" destId="{7E16D838-DBBA-41AA-90AC-E27D52760D00}" srcOrd="2" destOrd="0" presId="urn:microsoft.com/office/officeart/2008/layout/LinedList"/>
    <dgm:cxn modelId="{3B441C93-82DA-4460-8921-E07A04274801}" type="presParOf" srcId="{158E5E64-4144-4ABB-9CE5-B1744C6C5826}" destId="{1536C1EA-49F6-4F6A-9032-909E3CDB4938}" srcOrd="2" destOrd="0" presId="urn:microsoft.com/office/officeart/2008/layout/LinedList"/>
    <dgm:cxn modelId="{DA670717-FD53-4641-AED5-D212F12F5A66}" type="presParOf" srcId="{158E5E64-4144-4ABB-9CE5-B1744C6C5826}" destId="{13D64B00-C9BE-42D9-B6FF-8E8DD473FB3F}"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75D939-19F4-41C3-A389-63B354C1D535}">
      <dsp:nvSpPr>
        <dsp:cNvPr id="0" name=""/>
        <dsp:cNvSpPr/>
      </dsp:nvSpPr>
      <dsp:spPr>
        <a:xfrm>
          <a:off x="0" y="0"/>
          <a:ext cx="52578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52AD0E-AD29-46C8-8318-2C3ACCB3AD13}">
      <dsp:nvSpPr>
        <dsp:cNvPr id="0" name=""/>
        <dsp:cNvSpPr/>
      </dsp:nvSpPr>
      <dsp:spPr>
        <a:xfrm>
          <a:off x="0" y="0"/>
          <a:ext cx="525780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Business targeted cyber attacks nearly doubled for 2016 to 2017.</a:t>
          </a:r>
        </a:p>
      </dsp:txBody>
      <dsp:txXfrm>
        <a:off x="0" y="0"/>
        <a:ext cx="5257800" cy="1376171"/>
      </dsp:txXfrm>
    </dsp:sp>
    <dsp:sp modelId="{156DDA8D-3F47-4713-B6F9-41BB50B8E606}">
      <dsp:nvSpPr>
        <dsp:cNvPr id="0" name=""/>
        <dsp:cNvSpPr/>
      </dsp:nvSpPr>
      <dsp:spPr>
        <a:xfrm>
          <a:off x="0" y="1376171"/>
          <a:ext cx="52578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45C5F4-BE9F-48EE-A1FE-4C5472C6FC83}">
      <dsp:nvSpPr>
        <dsp:cNvPr id="0" name=""/>
        <dsp:cNvSpPr/>
      </dsp:nvSpPr>
      <dsp:spPr>
        <a:xfrm>
          <a:off x="0" y="1376171"/>
          <a:ext cx="525780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Hacking is a process of gaining unauthorized access or control over computer network security systems.</a:t>
          </a:r>
        </a:p>
      </dsp:txBody>
      <dsp:txXfrm>
        <a:off x="0" y="1376171"/>
        <a:ext cx="5257800" cy="1376171"/>
      </dsp:txXfrm>
    </dsp:sp>
    <dsp:sp modelId="{4AFE5F2A-C961-42C1-B002-E5EE8C28A233}">
      <dsp:nvSpPr>
        <dsp:cNvPr id="0" name=""/>
        <dsp:cNvSpPr/>
      </dsp:nvSpPr>
      <dsp:spPr>
        <a:xfrm>
          <a:off x="0" y="2752343"/>
          <a:ext cx="52578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A4044F-3E72-4186-A06D-D050665D1CDB}">
      <dsp:nvSpPr>
        <dsp:cNvPr id="0" name=""/>
        <dsp:cNvSpPr/>
      </dsp:nvSpPr>
      <dsp:spPr>
        <a:xfrm>
          <a:off x="0" y="2752343"/>
          <a:ext cx="525780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Hacking is of two kinds: Ethical and Unethical;</a:t>
          </a:r>
        </a:p>
      </dsp:txBody>
      <dsp:txXfrm>
        <a:off x="0" y="2752343"/>
        <a:ext cx="5257800" cy="1376171"/>
      </dsp:txXfrm>
    </dsp:sp>
    <dsp:sp modelId="{FCAE5309-AFEC-4E23-B210-A4E2DA3C6B74}">
      <dsp:nvSpPr>
        <dsp:cNvPr id="0" name=""/>
        <dsp:cNvSpPr/>
      </dsp:nvSpPr>
      <dsp:spPr>
        <a:xfrm>
          <a:off x="0" y="4128515"/>
          <a:ext cx="52578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5A4DA7-9D17-4AA4-A9AF-AAD655616348}">
      <dsp:nvSpPr>
        <dsp:cNvPr id="0" name=""/>
        <dsp:cNvSpPr/>
      </dsp:nvSpPr>
      <dsp:spPr>
        <a:xfrm>
          <a:off x="0" y="4128515"/>
          <a:ext cx="525780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Hacking is an attempt to exploit a computer system or a private network inside a computer.</a:t>
          </a:r>
        </a:p>
      </dsp:txBody>
      <dsp:txXfrm>
        <a:off x="0" y="4128515"/>
        <a:ext cx="5257800" cy="13761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464C8B-F01F-4030-9054-5C394A3A2D3C}">
      <dsp:nvSpPr>
        <dsp:cNvPr id="0" name=""/>
        <dsp:cNvSpPr/>
      </dsp:nvSpPr>
      <dsp:spPr>
        <a:xfrm>
          <a:off x="0" y="531"/>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0C6139-E970-4E56-87A8-D5FBC5721571}">
      <dsp:nvSpPr>
        <dsp:cNvPr id="0" name=""/>
        <dsp:cNvSpPr/>
      </dsp:nvSpPr>
      <dsp:spPr>
        <a:xfrm>
          <a:off x="0" y="531"/>
          <a:ext cx="210312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dirty="0"/>
            <a:t>Reconnaissance</a:t>
          </a:r>
        </a:p>
      </dsp:txBody>
      <dsp:txXfrm>
        <a:off x="0" y="531"/>
        <a:ext cx="2103120" cy="870055"/>
      </dsp:txXfrm>
    </dsp:sp>
    <dsp:sp modelId="{C2F807F1-C2BC-4602-A8D5-7AE11195CBA0}">
      <dsp:nvSpPr>
        <dsp:cNvPr id="0" name=""/>
        <dsp:cNvSpPr/>
      </dsp:nvSpPr>
      <dsp:spPr>
        <a:xfrm>
          <a:off x="2260854" y="40040"/>
          <a:ext cx="8254746"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gathering information about the victim.</a:t>
          </a:r>
        </a:p>
      </dsp:txBody>
      <dsp:txXfrm>
        <a:off x="2260854" y="40040"/>
        <a:ext cx="8254746" cy="790186"/>
      </dsp:txXfrm>
    </dsp:sp>
    <dsp:sp modelId="{8A9E8D79-A7E7-4E21-A624-BB2F8FAA359E}">
      <dsp:nvSpPr>
        <dsp:cNvPr id="0" name=""/>
        <dsp:cNvSpPr/>
      </dsp:nvSpPr>
      <dsp:spPr>
        <a:xfrm>
          <a:off x="2103120" y="830227"/>
          <a:ext cx="8412480"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3F250A-668A-451D-B58E-8F6B716596EF}">
      <dsp:nvSpPr>
        <dsp:cNvPr id="0" name=""/>
        <dsp:cNvSpPr/>
      </dsp:nvSpPr>
      <dsp:spPr>
        <a:xfrm>
          <a:off x="0" y="870586"/>
          <a:ext cx="10515600" cy="0"/>
        </a:xfrm>
        <a:prstGeom prst="line">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2D3F3F-FEDD-4098-8B34-CEBB9CB03CE6}">
      <dsp:nvSpPr>
        <dsp:cNvPr id="0" name=""/>
        <dsp:cNvSpPr/>
      </dsp:nvSpPr>
      <dsp:spPr>
        <a:xfrm>
          <a:off x="0" y="870586"/>
          <a:ext cx="210312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dirty="0"/>
            <a:t>Scanning Network </a:t>
          </a:r>
        </a:p>
      </dsp:txBody>
      <dsp:txXfrm>
        <a:off x="0" y="870586"/>
        <a:ext cx="2103120" cy="870055"/>
      </dsp:txXfrm>
    </dsp:sp>
    <dsp:sp modelId="{2757355B-A840-4713-AF58-517D41695A7B}">
      <dsp:nvSpPr>
        <dsp:cNvPr id="0" name=""/>
        <dsp:cNvSpPr/>
      </dsp:nvSpPr>
      <dsp:spPr>
        <a:xfrm>
          <a:off x="2260854" y="910095"/>
          <a:ext cx="8254746"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Scanning a specific network to find the IP address.</a:t>
          </a:r>
        </a:p>
      </dsp:txBody>
      <dsp:txXfrm>
        <a:off x="2260854" y="910095"/>
        <a:ext cx="8254746" cy="790186"/>
      </dsp:txXfrm>
    </dsp:sp>
    <dsp:sp modelId="{B7603193-29BB-4873-8E3C-05DB013BA167}">
      <dsp:nvSpPr>
        <dsp:cNvPr id="0" name=""/>
        <dsp:cNvSpPr/>
      </dsp:nvSpPr>
      <dsp:spPr>
        <a:xfrm>
          <a:off x="2103120" y="1700282"/>
          <a:ext cx="8412480"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0809C4-F50B-42D6-9548-AE2293FCBB4A}">
      <dsp:nvSpPr>
        <dsp:cNvPr id="0" name=""/>
        <dsp:cNvSpPr/>
      </dsp:nvSpPr>
      <dsp:spPr>
        <a:xfrm>
          <a:off x="0" y="1740641"/>
          <a:ext cx="10515600"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73E081-0530-408E-9682-FCCDFBC79134}">
      <dsp:nvSpPr>
        <dsp:cNvPr id="0" name=""/>
        <dsp:cNvSpPr/>
      </dsp:nvSpPr>
      <dsp:spPr>
        <a:xfrm>
          <a:off x="0" y="1740641"/>
          <a:ext cx="210312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dirty="0"/>
            <a:t>Gaining Access</a:t>
          </a:r>
        </a:p>
      </dsp:txBody>
      <dsp:txXfrm>
        <a:off x="0" y="1740641"/>
        <a:ext cx="2103120" cy="870055"/>
      </dsp:txXfrm>
    </dsp:sp>
    <dsp:sp modelId="{1234D026-F4F8-41AA-8740-34FBFA78DE5C}">
      <dsp:nvSpPr>
        <dsp:cNvPr id="0" name=""/>
        <dsp:cNvSpPr/>
      </dsp:nvSpPr>
      <dsp:spPr>
        <a:xfrm>
          <a:off x="2260854" y="1780150"/>
          <a:ext cx="8254746"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Gaining control over a system.</a:t>
          </a:r>
        </a:p>
      </dsp:txBody>
      <dsp:txXfrm>
        <a:off x="2260854" y="1780150"/>
        <a:ext cx="8254746" cy="790186"/>
      </dsp:txXfrm>
    </dsp:sp>
    <dsp:sp modelId="{2AA5FEC7-E19F-4C58-97BF-FDB0964B57BF}">
      <dsp:nvSpPr>
        <dsp:cNvPr id="0" name=""/>
        <dsp:cNvSpPr/>
      </dsp:nvSpPr>
      <dsp:spPr>
        <a:xfrm>
          <a:off x="2103120" y="2570337"/>
          <a:ext cx="8412480"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226933-7BD4-4EC9-9FD9-EECE44A1C6A9}">
      <dsp:nvSpPr>
        <dsp:cNvPr id="0" name=""/>
        <dsp:cNvSpPr/>
      </dsp:nvSpPr>
      <dsp:spPr>
        <a:xfrm>
          <a:off x="0" y="2610696"/>
          <a:ext cx="10515600" cy="0"/>
        </a:xfrm>
        <a:prstGeom prst="line">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E54980-6D0F-4C4B-B155-D7E219F4CADF}">
      <dsp:nvSpPr>
        <dsp:cNvPr id="0" name=""/>
        <dsp:cNvSpPr/>
      </dsp:nvSpPr>
      <dsp:spPr>
        <a:xfrm>
          <a:off x="0" y="2610696"/>
          <a:ext cx="210312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dirty="0"/>
            <a:t>Maintaining Access</a:t>
          </a:r>
        </a:p>
      </dsp:txBody>
      <dsp:txXfrm>
        <a:off x="0" y="2610696"/>
        <a:ext cx="2103120" cy="870055"/>
      </dsp:txXfrm>
    </dsp:sp>
    <dsp:sp modelId="{131027C3-8AC6-4FE5-A4E7-DA1FB96D40A7}">
      <dsp:nvSpPr>
        <dsp:cNvPr id="0" name=""/>
        <dsp:cNvSpPr/>
      </dsp:nvSpPr>
      <dsp:spPr>
        <a:xfrm>
          <a:off x="2260854" y="2650205"/>
          <a:ext cx="8254746"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Taking ownership of a system and taking out valuable information.</a:t>
          </a:r>
        </a:p>
      </dsp:txBody>
      <dsp:txXfrm>
        <a:off x="2260854" y="2650205"/>
        <a:ext cx="8254746" cy="790186"/>
      </dsp:txXfrm>
    </dsp:sp>
    <dsp:sp modelId="{877B0805-0291-4C1D-B987-6BB5F0276AC3}">
      <dsp:nvSpPr>
        <dsp:cNvPr id="0" name=""/>
        <dsp:cNvSpPr/>
      </dsp:nvSpPr>
      <dsp:spPr>
        <a:xfrm>
          <a:off x="2103120" y="3440392"/>
          <a:ext cx="8412480"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2611FA-0C27-47DC-9CC3-5EE470B7E8F5}">
      <dsp:nvSpPr>
        <dsp:cNvPr id="0" name=""/>
        <dsp:cNvSpPr/>
      </dsp:nvSpPr>
      <dsp:spPr>
        <a:xfrm>
          <a:off x="0" y="3480751"/>
          <a:ext cx="10515600"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28FB8E-9981-4B5E-B4F3-A48DF9EFCF10}">
      <dsp:nvSpPr>
        <dsp:cNvPr id="0" name=""/>
        <dsp:cNvSpPr/>
      </dsp:nvSpPr>
      <dsp:spPr>
        <a:xfrm>
          <a:off x="0" y="3480751"/>
          <a:ext cx="210312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dirty="0"/>
            <a:t>Clearing Logs and Traces</a:t>
          </a:r>
        </a:p>
      </dsp:txBody>
      <dsp:txXfrm>
        <a:off x="0" y="3480751"/>
        <a:ext cx="2103120" cy="870055"/>
      </dsp:txXfrm>
    </dsp:sp>
    <dsp:sp modelId="{76F26DB7-DEE8-4BE5-8750-6EA5170864B5}">
      <dsp:nvSpPr>
        <dsp:cNvPr id="0" name=""/>
        <dsp:cNvSpPr/>
      </dsp:nvSpPr>
      <dsp:spPr>
        <a:xfrm>
          <a:off x="2260854" y="3520261"/>
          <a:ext cx="8254746"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latin typeface="Calibri"/>
              <a:cs typeface="Calibri"/>
            </a:rPr>
            <a:t>Removing</a:t>
          </a:r>
          <a:r>
            <a:rPr lang="en-US" sz="2300" kern="1200" spc="170" dirty="0">
              <a:latin typeface="Calibri"/>
              <a:cs typeface="Calibri"/>
            </a:rPr>
            <a:t> </a:t>
          </a:r>
          <a:r>
            <a:rPr lang="en-US" sz="2300" kern="1200" spc="5" dirty="0">
              <a:latin typeface="Calibri"/>
              <a:cs typeface="Calibri"/>
            </a:rPr>
            <a:t>sign</a:t>
          </a:r>
          <a:r>
            <a:rPr lang="en-US" sz="2300" kern="1200" spc="90" dirty="0">
              <a:latin typeface="Calibri"/>
              <a:cs typeface="Calibri"/>
            </a:rPr>
            <a:t> </a:t>
          </a:r>
          <a:r>
            <a:rPr lang="en-US" sz="2300" kern="1200" spc="5" dirty="0">
              <a:latin typeface="Calibri"/>
              <a:cs typeface="Calibri"/>
            </a:rPr>
            <a:t>of</a:t>
          </a:r>
          <a:r>
            <a:rPr lang="en-US" sz="2300" kern="1200" spc="-10" dirty="0">
              <a:latin typeface="Calibri"/>
              <a:cs typeface="Calibri"/>
            </a:rPr>
            <a:t> presence</a:t>
          </a:r>
          <a:r>
            <a:rPr lang="en-US" sz="2300" kern="1200" spc="210" dirty="0">
              <a:latin typeface="Calibri"/>
              <a:cs typeface="Calibri"/>
            </a:rPr>
            <a:t> </a:t>
          </a:r>
          <a:r>
            <a:rPr lang="en-US" sz="2300" kern="1200" spc="15" dirty="0">
              <a:latin typeface="Calibri"/>
              <a:cs typeface="Calibri"/>
            </a:rPr>
            <a:t>in </a:t>
          </a:r>
          <a:r>
            <a:rPr lang="en-US" sz="2300" kern="1200" spc="-5" dirty="0">
              <a:latin typeface="Calibri"/>
              <a:cs typeface="Calibri"/>
            </a:rPr>
            <a:t>order</a:t>
          </a:r>
          <a:r>
            <a:rPr lang="en-US" sz="2300" kern="1200" spc="70" dirty="0">
              <a:latin typeface="Calibri"/>
              <a:cs typeface="Calibri"/>
            </a:rPr>
            <a:t> </a:t>
          </a:r>
          <a:r>
            <a:rPr lang="en-US" sz="2300" kern="1200" spc="10" dirty="0">
              <a:latin typeface="Calibri"/>
              <a:cs typeface="Calibri"/>
            </a:rPr>
            <a:t>to </a:t>
          </a:r>
          <a:r>
            <a:rPr lang="en-US" sz="2300" kern="1200" spc="5" dirty="0">
              <a:latin typeface="Calibri"/>
              <a:cs typeface="Calibri"/>
            </a:rPr>
            <a:t>not</a:t>
          </a:r>
          <a:r>
            <a:rPr lang="en-US" sz="2300" kern="1200" spc="90" dirty="0">
              <a:latin typeface="Calibri"/>
              <a:cs typeface="Calibri"/>
            </a:rPr>
            <a:t> </a:t>
          </a:r>
          <a:r>
            <a:rPr lang="en-US" sz="2300" kern="1200" dirty="0">
              <a:latin typeface="Calibri"/>
              <a:cs typeface="Calibri"/>
            </a:rPr>
            <a:t>get</a:t>
          </a:r>
          <a:r>
            <a:rPr lang="en-US" sz="2300" kern="1200" spc="20" dirty="0">
              <a:latin typeface="Calibri"/>
              <a:cs typeface="Calibri"/>
            </a:rPr>
            <a:t> </a:t>
          </a:r>
          <a:r>
            <a:rPr lang="en-US" sz="2300" kern="1200" spc="5" dirty="0">
              <a:latin typeface="Calibri"/>
              <a:cs typeface="Calibri"/>
            </a:rPr>
            <a:t>caught.</a:t>
          </a:r>
          <a:endParaRPr lang="en-US" sz="2300" kern="1200" dirty="0"/>
        </a:p>
      </dsp:txBody>
      <dsp:txXfrm>
        <a:off x="2260854" y="3520261"/>
        <a:ext cx="8254746" cy="790186"/>
      </dsp:txXfrm>
    </dsp:sp>
    <dsp:sp modelId="{1536C1EA-49F6-4F6A-9032-909E3CDB4938}">
      <dsp:nvSpPr>
        <dsp:cNvPr id="0" name=""/>
        <dsp:cNvSpPr/>
      </dsp:nvSpPr>
      <dsp:spPr>
        <a:xfrm>
          <a:off x="2103120" y="4310447"/>
          <a:ext cx="8412480"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1EA40-7078-4A7A-9E6D-F871C0CB86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9D78E4-3FD6-47E1-8BC2-98F9210D49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78D722-299E-421B-8939-4EF78A4EBFB8}"/>
              </a:ext>
            </a:extLst>
          </p:cNvPr>
          <p:cNvSpPr>
            <a:spLocks noGrp="1"/>
          </p:cNvSpPr>
          <p:nvPr>
            <p:ph type="dt" sz="half" idx="10"/>
          </p:nvPr>
        </p:nvSpPr>
        <p:spPr/>
        <p:txBody>
          <a:bodyPr/>
          <a:lstStyle/>
          <a:p>
            <a:fld id="{F4FB0E89-4892-42DC-B230-511EDE5B9475}" type="datetimeFigureOut">
              <a:rPr lang="en-US" smtClean="0"/>
              <a:t>7/17/2021</a:t>
            </a:fld>
            <a:endParaRPr lang="en-US"/>
          </a:p>
        </p:txBody>
      </p:sp>
      <p:sp>
        <p:nvSpPr>
          <p:cNvPr id="5" name="Footer Placeholder 4">
            <a:extLst>
              <a:ext uri="{FF2B5EF4-FFF2-40B4-BE49-F238E27FC236}">
                <a16:creationId xmlns:a16="http://schemas.microsoft.com/office/drawing/2014/main" id="{E68A09F8-AD4C-42BF-A5D2-4CC3365AB5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C23B27-31E5-45AD-A8B2-0A55FF83191F}"/>
              </a:ext>
            </a:extLst>
          </p:cNvPr>
          <p:cNvSpPr>
            <a:spLocks noGrp="1"/>
          </p:cNvSpPr>
          <p:nvPr>
            <p:ph type="sldNum" sz="quarter" idx="12"/>
          </p:nvPr>
        </p:nvSpPr>
        <p:spPr/>
        <p:txBody>
          <a:bodyPr/>
          <a:lstStyle/>
          <a:p>
            <a:fld id="{A32F59CE-1644-4D20-ADBC-CBF000B2819F}" type="slidenum">
              <a:rPr lang="en-US" smtClean="0"/>
              <a:t>‹#›</a:t>
            </a:fld>
            <a:endParaRPr lang="en-US"/>
          </a:p>
        </p:txBody>
      </p:sp>
    </p:spTree>
    <p:extLst>
      <p:ext uri="{BB962C8B-B14F-4D97-AF65-F5344CB8AC3E}">
        <p14:creationId xmlns:p14="http://schemas.microsoft.com/office/powerpoint/2010/main" val="4129678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D6080-01FB-4211-A9FB-63BE6CEC08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BBC5B2-5844-435B-ABF7-35EE6CCF91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D786D-8FA6-4E98-B17D-4A8B7A8331F7}"/>
              </a:ext>
            </a:extLst>
          </p:cNvPr>
          <p:cNvSpPr>
            <a:spLocks noGrp="1"/>
          </p:cNvSpPr>
          <p:nvPr>
            <p:ph type="dt" sz="half" idx="10"/>
          </p:nvPr>
        </p:nvSpPr>
        <p:spPr/>
        <p:txBody>
          <a:bodyPr/>
          <a:lstStyle/>
          <a:p>
            <a:fld id="{F4FB0E89-4892-42DC-B230-511EDE5B9475}" type="datetimeFigureOut">
              <a:rPr lang="en-US" smtClean="0"/>
              <a:t>7/17/2021</a:t>
            </a:fld>
            <a:endParaRPr lang="en-US"/>
          </a:p>
        </p:txBody>
      </p:sp>
      <p:sp>
        <p:nvSpPr>
          <p:cNvPr id="5" name="Footer Placeholder 4">
            <a:extLst>
              <a:ext uri="{FF2B5EF4-FFF2-40B4-BE49-F238E27FC236}">
                <a16:creationId xmlns:a16="http://schemas.microsoft.com/office/drawing/2014/main" id="{950FC082-3F66-4116-A0D1-29C22C1320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B5E60-32B3-4CF9-A7B8-B3CC5661018C}"/>
              </a:ext>
            </a:extLst>
          </p:cNvPr>
          <p:cNvSpPr>
            <a:spLocks noGrp="1"/>
          </p:cNvSpPr>
          <p:nvPr>
            <p:ph type="sldNum" sz="quarter" idx="12"/>
          </p:nvPr>
        </p:nvSpPr>
        <p:spPr/>
        <p:txBody>
          <a:bodyPr/>
          <a:lstStyle/>
          <a:p>
            <a:fld id="{A32F59CE-1644-4D20-ADBC-CBF000B2819F}" type="slidenum">
              <a:rPr lang="en-US" smtClean="0"/>
              <a:t>‹#›</a:t>
            </a:fld>
            <a:endParaRPr lang="en-US"/>
          </a:p>
        </p:txBody>
      </p:sp>
    </p:spTree>
    <p:extLst>
      <p:ext uri="{BB962C8B-B14F-4D97-AF65-F5344CB8AC3E}">
        <p14:creationId xmlns:p14="http://schemas.microsoft.com/office/powerpoint/2010/main" val="535091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BA0F7C-B3BF-4F5E-9814-16FBE20905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6BF995-649B-4312-9265-BE22B0B0E9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1463B-8AD2-48AF-838B-5CCAFC6BE09A}"/>
              </a:ext>
            </a:extLst>
          </p:cNvPr>
          <p:cNvSpPr>
            <a:spLocks noGrp="1"/>
          </p:cNvSpPr>
          <p:nvPr>
            <p:ph type="dt" sz="half" idx="10"/>
          </p:nvPr>
        </p:nvSpPr>
        <p:spPr/>
        <p:txBody>
          <a:bodyPr/>
          <a:lstStyle/>
          <a:p>
            <a:fld id="{F4FB0E89-4892-42DC-B230-511EDE5B9475}" type="datetimeFigureOut">
              <a:rPr lang="en-US" smtClean="0"/>
              <a:t>7/17/2021</a:t>
            </a:fld>
            <a:endParaRPr lang="en-US"/>
          </a:p>
        </p:txBody>
      </p:sp>
      <p:sp>
        <p:nvSpPr>
          <p:cNvPr id="5" name="Footer Placeholder 4">
            <a:extLst>
              <a:ext uri="{FF2B5EF4-FFF2-40B4-BE49-F238E27FC236}">
                <a16:creationId xmlns:a16="http://schemas.microsoft.com/office/drawing/2014/main" id="{E4F92234-3C4B-4F98-AABB-9D7DEFDEFF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9ACB8F-E249-4233-9C00-85B5BAB82AB1}"/>
              </a:ext>
            </a:extLst>
          </p:cNvPr>
          <p:cNvSpPr>
            <a:spLocks noGrp="1"/>
          </p:cNvSpPr>
          <p:nvPr>
            <p:ph type="sldNum" sz="quarter" idx="12"/>
          </p:nvPr>
        </p:nvSpPr>
        <p:spPr/>
        <p:txBody>
          <a:bodyPr/>
          <a:lstStyle/>
          <a:p>
            <a:fld id="{A32F59CE-1644-4D20-ADBC-CBF000B2819F}" type="slidenum">
              <a:rPr lang="en-US" smtClean="0"/>
              <a:t>‹#›</a:t>
            </a:fld>
            <a:endParaRPr lang="en-US"/>
          </a:p>
        </p:txBody>
      </p:sp>
    </p:spTree>
    <p:extLst>
      <p:ext uri="{BB962C8B-B14F-4D97-AF65-F5344CB8AC3E}">
        <p14:creationId xmlns:p14="http://schemas.microsoft.com/office/powerpoint/2010/main" val="1571979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B2835-0F05-4A51-90ED-A383641694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46764F-AF4F-466B-8C77-8BD67A2D62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4BECD2-B06C-465E-BF75-F54B28FE4F91}"/>
              </a:ext>
            </a:extLst>
          </p:cNvPr>
          <p:cNvSpPr>
            <a:spLocks noGrp="1"/>
          </p:cNvSpPr>
          <p:nvPr>
            <p:ph type="dt" sz="half" idx="10"/>
          </p:nvPr>
        </p:nvSpPr>
        <p:spPr/>
        <p:txBody>
          <a:bodyPr/>
          <a:lstStyle/>
          <a:p>
            <a:fld id="{F4FB0E89-4892-42DC-B230-511EDE5B9475}" type="datetimeFigureOut">
              <a:rPr lang="en-US" smtClean="0"/>
              <a:t>7/17/2021</a:t>
            </a:fld>
            <a:endParaRPr lang="en-US"/>
          </a:p>
        </p:txBody>
      </p:sp>
      <p:sp>
        <p:nvSpPr>
          <p:cNvPr id="5" name="Footer Placeholder 4">
            <a:extLst>
              <a:ext uri="{FF2B5EF4-FFF2-40B4-BE49-F238E27FC236}">
                <a16:creationId xmlns:a16="http://schemas.microsoft.com/office/drawing/2014/main" id="{26F06BB2-08B1-4253-BBBC-F3136E196F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1A9BC-77AD-4C7D-866B-F42373B8CA7F}"/>
              </a:ext>
            </a:extLst>
          </p:cNvPr>
          <p:cNvSpPr>
            <a:spLocks noGrp="1"/>
          </p:cNvSpPr>
          <p:nvPr>
            <p:ph type="sldNum" sz="quarter" idx="12"/>
          </p:nvPr>
        </p:nvSpPr>
        <p:spPr/>
        <p:txBody>
          <a:bodyPr/>
          <a:lstStyle/>
          <a:p>
            <a:fld id="{A32F59CE-1644-4D20-ADBC-CBF000B2819F}" type="slidenum">
              <a:rPr lang="en-US" smtClean="0"/>
              <a:t>‹#›</a:t>
            </a:fld>
            <a:endParaRPr lang="en-US"/>
          </a:p>
        </p:txBody>
      </p:sp>
    </p:spTree>
    <p:extLst>
      <p:ext uri="{BB962C8B-B14F-4D97-AF65-F5344CB8AC3E}">
        <p14:creationId xmlns:p14="http://schemas.microsoft.com/office/powerpoint/2010/main" val="2978240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CD893-1461-4B22-8FF6-32B518BE9B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2E5AF7-C5C5-4719-BB5C-5B44471526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4C6743-6FAB-4538-B380-0873A5A5666F}"/>
              </a:ext>
            </a:extLst>
          </p:cNvPr>
          <p:cNvSpPr>
            <a:spLocks noGrp="1"/>
          </p:cNvSpPr>
          <p:nvPr>
            <p:ph type="dt" sz="half" idx="10"/>
          </p:nvPr>
        </p:nvSpPr>
        <p:spPr/>
        <p:txBody>
          <a:bodyPr/>
          <a:lstStyle/>
          <a:p>
            <a:fld id="{F4FB0E89-4892-42DC-B230-511EDE5B9475}" type="datetimeFigureOut">
              <a:rPr lang="en-US" smtClean="0"/>
              <a:t>7/17/2021</a:t>
            </a:fld>
            <a:endParaRPr lang="en-US"/>
          </a:p>
        </p:txBody>
      </p:sp>
      <p:sp>
        <p:nvSpPr>
          <p:cNvPr id="5" name="Footer Placeholder 4">
            <a:extLst>
              <a:ext uri="{FF2B5EF4-FFF2-40B4-BE49-F238E27FC236}">
                <a16:creationId xmlns:a16="http://schemas.microsoft.com/office/drawing/2014/main" id="{C1B82047-95FF-4BD5-B8CC-6FC1C37B2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D0D2CF-AAFD-4FA2-AE1E-1F49B97AEA5E}"/>
              </a:ext>
            </a:extLst>
          </p:cNvPr>
          <p:cNvSpPr>
            <a:spLocks noGrp="1"/>
          </p:cNvSpPr>
          <p:nvPr>
            <p:ph type="sldNum" sz="quarter" idx="12"/>
          </p:nvPr>
        </p:nvSpPr>
        <p:spPr/>
        <p:txBody>
          <a:bodyPr/>
          <a:lstStyle/>
          <a:p>
            <a:fld id="{A32F59CE-1644-4D20-ADBC-CBF000B2819F}" type="slidenum">
              <a:rPr lang="en-US" smtClean="0"/>
              <a:t>‹#›</a:t>
            </a:fld>
            <a:endParaRPr lang="en-US"/>
          </a:p>
        </p:txBody>
      </p:sp>
    </p:spTree>
    <p:extLst>
      <p:ext uri="{BB962C8B-B14F-4D97-AF65-F5344CB8AC3E}">
        <p14:creationId xmlns:p14="http://schemas.microsoft.com/office/powerpoint/2010/main" val="1949838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E572A-B9FB-425C-B12D-CF41A3FEF9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7D2001-FF50-44A2-B804-3BA2C6202A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634F71-2DEF-4BB0-8352-78F948ED4E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67E92E-3338-4492-A41F-4F975390ABAD}"/>
              </a:ext>
            </a:extLst>
          </p:cNvPr>
          <p:cNvSpPr>
            <a:spLocks noGrp="1"/>
          </p:cNvSpPr>
          <p:nvPr>
            <p:ph type="dt" sz="half" idx="10"/>
          </p:nvPr>
        </p:nvSpPr>
        <p:spPr/>
        <p:txBody>
          <a:bodyPr/>
          <a:lstStyle/>
          <a:p>
            <a:fld id="{F4FB0E89-4892-42DC-B230-511EDE5B9475}" type="datetimeFigureOut">
              <a:rPr lang="en-US" smtClean="0"/>
              <a:t>7/17/2021</a:t>
            </a:fld>
            <a:endParaRPr lang="en-US"/>
          </a:p>
        </p:txBody>
      </p:sp>
      <p:sp>
        <p:nvSpPr>
          <p:cNvPr id="6" name="Footer Placeholder 5">
            <a:extLst>
              <a:ext uri="{FF2B5EF4-FFF2-40B4-BE49-F238E27FC236}">
                <a16:creationId xmlns:a16="http://schemas.microsoft.com/office/drawing/2014/main" id="{FEE901D6-574E-4AD9-8BEE-A6728B1CD4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EED392-2EFC-4E81-94C0-CE636AD4025E}"/>
              </a:ext>
            </a:extLst>
          </p:cNvPr>
          <p:cNvSpPr>
            <a:spLocks noGrp="1"/>
          </p:cNvSpPr>
          <p:nvPr>
            <p:ph type="sldNum" sz="quarter" idx="12"/>
          </p:nvPr>
        </p:nvSpPr>
        <p:spPr/>
        <p:txBody>
          <a:bodyPr/>
          <a:lstStyle/>
          <a:p>
            <a:fld id="{A32F59CE-1644-4D20-ADBC-CBF000B2819F}" type="slidenum">
              <a:rPr lang="en-US" smtClean="0"/>
              <a:t>‹#›</a:t>
            </a:fld>
            <a:endParaRPr lang="en-US"/>
          </a:p>
        </p:txBody>
      </p:sp>
    </p:spTree>
    <p:extLst>
      <p:ext uri="{BB962C8B-B14F-4D97-AF65-F5344CB8AC3E}">
        <p14:creationId xmlns:p14="http://schemas.microsoft.com/office/powerpoint/2010/main" val="2857402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37752-AECD-4A4C-99E3-BD4CBCB40B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50F7E1-51BA-4A62-A7B0-1F7BEAE4B8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5343BE-42F5-4A4B-87F2-2CC5659111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89B8F8-E798-4E6E-B7F8-4E11B976BA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5CEAEC-D9F2-4392-8B74-31FB681E07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0D1957-8A11-4803-9994-DC65A96B8CCD}"/>
              </a:ext>
            </a:extLst>
          </p:cNvPr>
          <p:cNvSpPr>
            <a:spLocks noGrp="1"/>
          </p:cNvSpPr>
          <p:nvPr>
            <p:ph type="dt" sz="half" idx="10"/>
          </p:nvPr>
        </p:nvSpPr>
        <p:spPr/>
        <p:txBody>
          <a:bodyPr/>
          <a:lstStyle/>
          <a:p>
            <a:fld id="{F4FB0E89-4892-42DC-B230-511EDE5B9475}" type="datetimeFigureOut">
              <a:rPr lang="en-US" smtClean="0"/>
              <a:t>7/17/2021</a:t>
            </a:fld>
            <a:endParaRPr lang="en-US"/>
          </a:p>
        </p:txBody>
      </p:sp>
      <p:sp>
        <p:nvSpPr>
          <p:cNvPr id="8" name="Footer Placeholder 7">
            <a:extLst>
              <a:ext uri="{FF2B5EF4-FFF2-40B4-BE49-F238E27FC236}">
                <a16:creationId xmlns:a16="http://schemas.microsoft.com/office/drawing/2014/main" id="{B1E69C50-45F0-4F51-A1A3-3EF38B612D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1E81B2-2284-435B-B55B-70847E3D6411}"/>
              </a:ext>
            </a:extLst>
          </p:cNvPr>
          <p:cNvSpPr>
            <a:spLocks noGrp="1"/>
          </p:cNvSpPr>
          <p:nvPr>
            <p:ph type="sldNum" sz="quarter" idx="12"/>
          </p:nvPr>
        </p:nvSpPr>
        <p:spPr/>
        <p:txBody>
          <a:bodyPr/>
          <a:lstStyle/>
          <a:p>
            <a:fld id="{A32F59CE-1644-4D20-ADBC-CBF000B2819F}" type="slidenum">
              <a:rPr lang="en-US" smtClean="0"/>
              <a:t>‹#›</a:t>
            </a:fld>
            <a:endParaRPr lang="en-US"/>
          </a:p>
        </p:txBody>
      </p:sp>
    </p:spTree>
    <p:extLst>
      <p:ext uri="{BB962C8B-B14F-4D97-AF65-F5344CB8AC3E}">
        <p14:creationId xmlns:p14="http://schemas.microsoft.com/office/powerpoint/2010/main" val="109379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0B2B-E856-4B8A-B0F4-AF913E28E6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F275E6-004E-40AD-A69F-0D57264D92CF}"/>
              </a:ext>
            </a:extLst>
          </p:cNvPr>
          <p:cNvSpPr>
            <a:spLocks noGrp="1"/>
          </p:cNvSpPr>
          <p:nvPr>
            <p:ph type="dt" sz="half" idx="10"/>
          </p:nvPr>
        </p:nvSpPr>
        <p:spPr/>
        <p:txBody>
          <a:bodyPr/>
          <a:lstStyle/>
          <a:p>
            <a:fld id="{F4FB0E89-4892-42DC-B230-511EDE5B9475}" type="datetimeFigureOut">
              <a:rPr lang="en-US" smtClean="0"/>
              <a:t>7/17/2021</a:t>
            </a:fld>
            <a:endParaRPr lang="en-US"/>
          </a:p>
        </p:txBody>
      </p:sp>
      <p:sp>
        <p:nvSpPr>
          <p:cNvPr id="4" name="Footer Placeholder 3">
            <a:extLst>
              <a:ext uri="{FF2B5EF4-FFF2-40B4-BE49-F238E27FC236}">
                <a16:creationId xmlns:a16="http://schemas.microsoft.com/office/drawing/2014/main" id="{A8BF9A92-178D-46BD-894E-8C2ED3E18C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2202DF-FCA5-4FE0-9D7F-C950CC53A4B9}"/>
              </a:ext>
            </a:extLst>
          </p:cNvPr>
          <p:cNvSpPr>
            <a:spLocks noGrp="1"/>
          </p:cNvSpPr>
          <p:nvPr>
            <p:ph type="sldNum" sz="quarter" idx="12"/>
          </p:nvPr>
        </p:nvSpPr>
        <p:spPr/>
        <p:txBody>
          <a:bodyPr/>
          <a:lstStyle/>
          <a:p>
            <a:fld id="{A32F59CE-1644-4D20-ADBC-CBF000B2819F}" type="slidenum">
              <a:rPr lang="en-US" smtClean="0"/>
              <a:t>‹#›</a:t>
            </a:fld>
            <a:endParaRPr lang="en-US"/>
          </a:p>
        </p:txBody>
      </p:sp>
    </p:spTree>
    <p:extLst>
      <p:ext uri="{BB962C8B-B14F-4D97-AF65-F5344CB8AC3E}">
        <p14:creationId xmlns:p14="http://schemas.microsoft.com/office/powerpoint/2010/main" val="934005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173AB1-52B3-4878-A414-D23EC0A7A764}"/>
              </a:ext>
            </a:extLst>
          </p:cNvPr>
          <p:cNvSpPr>
            <a:spLocks noGrp="1"/>
          </p:cNvSpPr>
          <p:nvPr>
            <p:ph type="dt" sz="half" idx="10"/>
          </p:nvPr>
        </p:nvSpPr>
        <p:spPr/>
        <p:txBody>
          <a:bodyPr/>
          <a:lstStyle/>
          <a:p>
            <a:fld id="{F4FB0E89-4892-42DC-B230-511EDE5B9475}" type="datetimeFigureOut">
              <a:rPr lang="en-US" smtClean="0"/>
              <a:t>7/17/2021</a:t>
            </a:fld>
            <a:endParaRPr lang="en-US"/>
          </a:p>
        </p:txBody>
      </p:sp>
      <p:sp>
        <p:nvSpPr>
          <p:cNvPr id="3" name="Footer Placeholder 2">
            <a:extLst>
              <a:ext uri="{FF2B5EF4-FFF2-40B4-BE49-F238E27FC236}">
                <a16:creationId xmlns:a16="http://schemas.microsoft.com/office/drawing/2014/main" id="{FCC36B7C-8B84-49D2-8CFD-7C6789957B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A54C7A-9926-43A8-AD8B-518BD03E1B1B}"/>
              </a:ext>
            </a:extLst>
          </p:cNvPr>
          <p:cNvSpPr>
            <a:spLocks noGrp="1"/>
          </p:cNvSpPr>
          <p:nvPr>
            <p:ph type="sldNum" sz="quarter" idx="12"/>
          </p:nvPr>
        </p:nvSpPr>
        <p:spPr/>
        <p:txBody>
          <a:bodyPr/>
          <a:lstStyle/>
          <a:p>
            <a:fld id="{A32F59CE-1644-4D20-ADBC-CBF000B2819F}" type="slidenum">
              <a:rPr lang="en-US" smtClean="0"/>
              <a:t>‹#›</a:t>
            </a:fld>
            <a:endParaRPr lang="en-US"/>
          </a:p>
        </p:txBody>
      </p:sp>
    </p:spTree>
    <p:extLst>
      <p:ext uri="{BB962C8B-B14F-4D97-AF65-F5344CB8AC3E}">
        <p14:creationId xmlns:p14="http://schemas.microsoft.com/office/powerpoint/2010/main" val="4081573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D182D-C127-478B-86BC-047820C6D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B6E0CE-F1DA-4457-ADB1-F9C8BD2B0E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D5D24B-0C83-4430-84D0-0C4E778CF6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15CF3E-D6F2-4625-98EE-B45E95CF6272}"/>
              </a:ext>
            </a:extLst>
          </p:cNvPr>
          <p:cNvSpPr>
            <a:spLocks noGrp="1"/>
          </p:cNvSpPr>
          <p:nvPr>
            <p:ph type="dt" sz="half" idx="10"/>
          </p:nvPr>
        </p:nvSpPr>
        <p:spPr/>
        <p:txBody>
          <a:bodyPr/>
          <a:lstStyle/>
          <a:p>
            <a:fld id="{F4FB0E89-4892-42DC-B230-511EDE5B9475}" type="datetimeFigureOut">
              <a:rPr lang="en-US" smtClean="0"/>
              <a:t>7/17/2021</a:t>
            </a:fld>
            <a:endParaRPr lang="en-US"/>
          </a:p>
        </p:txBody>
      </p:sp>
      <p:sp>
        <p:nvSpPr>
          <p:cNvPr id="6" name="Footer Placeholder 5">
            <a:extLst>
              <a:ext uri="{FF2B5EF4-FFF2-40B4-BE49-F238E27FC236}">
                <a16:creationId xmlns:a16="http://schemas.microsoft.com/office/drawing/2014/main" id="{68BAFDEE-ED87-4D72-BE14-0AC8F917DB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4C8CD9-81D9-469B-8317-3BFEC7064697}"/>
              </a:ext>
            </a:extLst>
          </p:cNvPr>
          <p:cNvSpPr>
            <a:spLocks noGrp="1"/>
          </p:cNvSpPr>
          <p:nvPr>
            <p:ph type="sldNum" sz="quarter" idx="12"/>
          </p:nvPr>
        </p:nvSpPr>
        <p:spPr/>
        <p:txBody>
          <a:bodyPr/>
          <a:lstStyle/>
          <a:p>
            <a:fld id="{A32F59CE-1644-4D20-ADBC-CBF000B2819F}" type="slidenum">
              <a:rPr lang="en-US" smtClean="0"/>
              <a:t>‹#›</a:t>
            </a:fld>
            <a:endParaRPr lang="en-US"/>
          </a:p>
        </p:txBody>
      </p:sp>
    </p:spTree>
    <p:extLst>
      <p:ext uri="{BB962C8B-B14F-4D97-AF65-F5344CB8AC3E}">
        <p14:creationId xmlns:p14="http://schemas.microsoft.com/office/powerpoint/2010/main" val="2486346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0C3E3-CBC2-4B08-AD72-34C33D36B2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414945-807F-47B3-932B-47BF728478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4C0477-BC2C-4B5C-8D82-387523EFCC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42C090-039C-4F39-A554-86468E6DBCC4}"/>
              </a:ext>
            </a:extLst>
          </p:cNvPr>
          <p:cNvSpPr>
            <a:spLocks noGrp="1"/>
          </p:cNvSpPr>
          <p:nvPr>
            <p:ph type="dt" sz="half" idx="10"/>
          </p:nvPr>
        </p:nvSpPr>
        <p:spPr/>
        <p:txBody>
          <a:bodyPr/>
          <a:lstStyle/>
          <a:p>
            <a:fld id="{F4FB0E89-4892-42DC-B230-511EDE5B9475}" type="datetimeFigureOut">
              <a:rPr lang="en-US" smtClean="0"/>
              <a:t>7/17/2021</a:t>
            </a:fld>
            <a:endParaRPr lang="en-US"/>
          </a:p>
        </p:txBody>
      </p:sp>
      <p:sp>
        <p:nvSpPr>
          <p:cNvPr id="6" name="Footer Placeholder 5">
            <a:extLst>
              <a:ext uri="{FF2B5EF4-FFF2-40B4-BE49-F238E27FC236}">
                <a16:creationId xmlns:a16="http://schemas.microsoft.com/office/drawing/2014/main" id="{50FFF91A-A788-4697-B4C2-4F23486B29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C8E769-9438-44FA-8583-E2D65C791AC2}"/>
              </a:ext>
            </a:extLst>
          </p:cNvPr>
          <p:cNvSpPr>
            <a:spLocks noGrp="1"/>
          </p:cNvSpPr>
          <p:nvPr>
            <p:ph type="sldNum" sz="quarter" idx="12"/>
          </p:nvPr>
        </p:nvSpPr>
        <p:spPr/>
        <p:txBody>
          <a:bodyPr/>
          <a:lstStyle/>
          <a:p>
            <a:fld id="{A32F59CE-1644-4D20-ADBC-CBF000B2819F}" type="slidenum">
              <a:rPr lang="en-US" smtClean="0"/>
              <a:t>‹#›</a:t>
            </a:fld>
            <a:endParaRPr lang="en-US"/>
          </a:p>
        </p:txBody>
      </p:sp>
    </p:spTree>
    <p:extLst>
      <p:ext uri="{BB962C8B-B14F-4D97-AF65-F5344CB8AC3E}">
        <p14:creationId xmlns:p14="http://schemas.microsoft.com/office/powerpoint/2010/main" val="2467305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06BA60-B845-40BB-9060-6A8D841C98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513991-CBAC-44C2-ADA8-4932AC75C8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F8203B-9FA7-48BA-B218-2DCD3E734B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FB0E89-4892-42DC-B230-511EDE5B9475}" type="datetimeFigureOut">
              <a:rPr lang="en-US" smtClean="0"/>
              <a:t>7/17/2021</a:t>
            </a:fld>
            <a:endParaRPr lang="en-US"/>
          </a:p>
        </p:txBody>
      </p:sp>
      <p:sp>
        <p:nvSpPr>
          <p:cNvPr id="5" name="Footer Placeholder 4">
            <a:extLst>
              <a:ext uri="{FF2B5EF4-FFF2-40B4-BE49-F238E27FC236}">
                <a16:creationId xmlns:a16="http://schemas.microsoft.com/office/drawing/2014/main" id="{072168B9-0AA4-4217-9E21-9C955271B5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8A598F-BE63-483B-B396-3D96FACB6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2F59CE-1644-4D20-ADBC-CBF000B2819F}" type="slidenum">
              <a:rPr lang="en-US" smtClean="0"/>
              <a:t>‹#›</a:t>
            </a:fld>
            <a:endParaRPr lang="en-US"/>
          </a:p>
        </p:txBody>
      </p:sp>
    </p:spTree>
    <p:extLst>
      <p:ext uri="{BB962C8B-B14F-4D97-AF65-F5344CB8AC3E}">
        <p14:creationId xmlns:p14="http://schemas.microsoft.com/office/powerpoint/2010/main" val="2468466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BB7F823-6636-48BA-941D-E64678636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DE4BE9-A6FA-4AF5-A571-27959C6CD5EF}"/>
              </a:ext>
            </a:extLst>
          </p:cNvPr>
          <p:cNvSpPr>
            <a:spLocks noGrp="1"/>
          </p:cNvSpPr>
          <p:nvPr>
            <p:ph type="ctrTitle"/>
          </p:nvPr>
        </p:nvSpPr>
        <p:spPr>
          <a:xfrm>
            <a:off x="7510360" y="538026"/>
            <a:ext cx="3584012" cy="2363764"/>
          </a:xfrm>
        </p:spPr>
        <p:txBody>
          <a:bodyPr vert="horz" lIns="91440" tIns="45720" rIns="91440" bIns="45720" rtlCol="0" anchor="b">
            <a:normAutofit/>
          </a:bodyPr>
          <a:lstStyle/>
          <a:p>
            <a:pPr algn="l"/>
            <a:r>
              <a:rPr lang="en-US" sz="4400" kern="1200" dirty="0">
                <a:solidFill>
                  <a:schemeClr val="tx1">
                    <a:lumMod val="85000"/>
                    <a:lumOff val="15000"/>
                  </a:schemeClr>
                </a:solidFill>
                <a:latin typeface="+mj-lt"/>
                <a:ea typeface="+mj-ea"/>
                <a:cs typeface="+mj-cs"/>
              </a:rPr>
              <a:t>HACKERS AND HACKING</a:t>
            </a:r>
          </a:p>
        </p:txBody>
      </p:sp>
      <p:sp>
        <p:nvSpPr>
          <p:cNvPr id="26" name="Freeform: Shape 22">
            <a:extLst>
              <a:ext uri="{FF2B5EF4-FFF2-40B4-BE49-F238E27FC236}">
                <a16:creationId xmlns:a16="http://schemas.microsoft.com/office/drawing/2014/main" id="{A87B67E4-C0EB-443E-9F52-71057ADE6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71106" cy="4631426"/>
          </a:xfrm>
          <a:custGeom>
            <a:avLst/>
            <a:gdLst>
              <a:gd name="connsiteX0" fmla="*/ 0 w 5471106"/>
              <a:gd name="connsiteY0" fmla="*/ 3301451 h 4631426"/>
              <a:gd name="connsiteX1" fmla="*/ 125703 w 5471106"/>
              <a:gd name="connsiteY1" fmla="*/ 3469551 h 4631426"/>
              <a:gd name="connsiteX2" fmla="*/ 584138 w 5471106"/>
              <a:gd name="connsiteY2" fmla="*/ 3917166 h 4631426"/>
              <a:gd name="connsiteX3" fmla="*/ 716463 w 5471106"/>
              <a:gd name="connsiteY3" fmla="*/ 4010064 h 4631426"/>
              <a:gd name="connsiteX4" fmla="*/ 705202 w 5471106"/>
              <a:gd name="connsiteY4" fmla="*/ 4016176 h 4631426"/>
              <a:gd name="connsiteX5" fmla="*/ 671370 w 5471106"/>
              <a:gd name="connsiteY5" fmla="*/ 4044091 h 4631426"/>
              <a:gd name="connsiteX6" fmla="*/ 656526 w 5471106"/>
              <a:gd name="connsiteY6" fmla="*/ 4066106 h 4631426"/>
              <a:gd name="connsiteX7" fmla="*/ 534490 w 5471106"/>
              <a:gd name="connsiteY7" fmla="*/ 3980431 h 4631426"/>
              <a:gd name="connsiteX8" fmla="*/ 63650 w 5471106"/>
              <a:gd name="connsiteY8" fmla="*/ 3520703 h 4631426"/>
              <a:gd name="connsiteX9" fmla="*/ 0 w 5471106"/>
              <a:gd name="connsiteY9" fmla="*/ 3435586 h 4631426"/>
              <a:gd name="connsiteX10" fmla="*/ 4933182 w 5471106"/>
              <a:gd name="connsiteY10" fmla="*/ 0 h 4631426"/>
              <a:gd name="connsiteX11" fmla="*/ 5027180 w 5471106"/>
              <a:gd name="connsiteY11" fmla="*/ 0 h 4631426"/>
              <a:gd name="connsiteX12" fmla="*/ 5102720 w 5471106"/>
              <a:gd name="connsiteY12" fmla="*/ 124342 h 4631426"/>
              <a:gd name="connsiteX13" fmla="*/ 5471106 w 5471106"/>
              <a:gd name="connsiteY13" fmla="*/ 1579210 h 4631426"/>
              <a:gd name="connsiteX14" fmla="*/ 2418889 w 5471106"/>
              <a:gd name="connsiteY14" fmla="*/ 4631426 h 4631426"/>
              <a:gd name="connsiteX15" fmla="*/ 1095627 w 5471106"/>
              <a:gd name="connsiteY15" fmla="*/ 4330445 h 4631426"/>
              <a:gd name="connsiteX16" fmla="*/ 1039194 w 5471106"/>
              <a:gd name="connsiteY16" fmla="*/ 4301325 h 4631426"/>
              <a:gd name="connsiteX17" fmla="*/ 1043650 w 5471106"/>
              <a:gd name="connsiteY17" fmla="*/ 4294717 h 4631426"/>
              <a:gd name="connsiteX18" fmla="*/ 1056970 w 5471106"/>
              <a:gd name="connsiteY18" fmla="*/ 4251806 h 4631426"/>
              <a:gd name="connsiteX19" fmla="*/ 1060016 w 5471106"/>
              <a:gd name="connsiteY19" fmla="*/ 4221593 h 4631426"/>
              <a:gd name="connsiteX20" fmla="*/ 1130491 w 5471106"/>
              <a:gd name="connsiteY20" fmla="*/ 4257958 h 4631426"/>
              <a:gd name="connsiteX21" fmla="*/ 2418889 w 5471106"/>
              <a:gd name="connsiteY21" fmla="*/ 4551009 h 4631426"/>
              <a:gd name="connsiteX22" fmla="*/ 5390689 w 5471106"/>
              <a:gd name="connsiteY22" fmla="*/ 1579210 h 4631426"/>
              <a:gd name="connsiteX23" fmla="*/ 5032009 w 5471106"/>
              <a:gd name="connsiteY23" fmla="*/ 162673 h 463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471106" h="4631426">
                <a:moveTo>
                  <a:pt x="0" y="3301451"/>
                </a:moveTo>
                <a:lnTo>
                  <a:pt x="125703" y="3469551"/>
                </a:lnTo>
                <a:cubicBezTo>
                  <a:pt x="261971" y="3634670"/>
                  <a:pt x="415728" y="3784820"/>
                  <a:pt x="584138" y="3917166"/>
                </a:cubicBezTo>
                <a:lnTo>
                  <a:pt x="716463" y="4010064"/>
                </a:lnTo>
                <a:lnTo>
                  <a:pt x="705202" y="4016176"/>
                </a:lnTo>
                <a:cubicBezTo>
                  <a:pt x="693040" y="4024393"/>
                  <a:pt x="681712" y="4033748"/>
                  <a:pt x="671370" y="4044091"/>
                </a:cubicBezTo>
                <a:lnTo>
                  <a:pt x="656526" y="4066106"/>
                </a:lnTo>
                <a:lnTo>
                  <a:pt x="534490" y="3980431"/>
                </a:lnTo>
                <a:cubicBezTo>
                  <a:pt x="361523" y="3844503"/>
                  <a:pt x="203605" y="3690290"/>
                  <a:pt x="63650" y="3520703"/>
                </a:cubicBezTo>
                <a:lnTo>
                  <a:pt x="0" y="3435586"/>
                </a:lnTo>
                <a:close/>
                <a:moveTo>
                  <a:pt x="4933182" y="0"/>
                </a:moveTo>
                <a:lnTo>
                  <a:pt x="5027180" y="0"/>
                </a:lnTo>
                <a:lnTo>
                  <a:pt x="5102720" y="124342"/>
                </a:lnTo>
                <a:cubicBezTo>
                  <a:pt x="5337656" y="556821"/>
                  <a:pt x="5471106" y="1052431"/>
                  <a:pt x="5471106" y="1579210"/>
                </a:cubicBezTo>
                <a:cubicBezTo>
                  <a:pt x="5471106" y="3264903"/>
                  <a:pt x="4104582" y="4631426"/>
                  <a:pt x="2418889" y="4631426"/>
                </a:cubicBezTo>
                <a:cubicBezTo>
                  <a:pt x="1944788" y="4631426"/>
                  <a:pt x="1495934" y="4523332"/>
                  <a:pt x="1095627" y="4330445"/>
                </a:cubicBezTo>
                <a:lnTo>
                  <a:pt x="1039194" y="4301325"/>
                </a:lnTo>
                <a:lnTo>
                  <a:pt x="1043650" y="4294717"/>
                </a:lnTo>
                <a:cubicBezTo>
                  <a:pt x="1049433" y="4281042"/>
                  <a:pt x="1053925" y="4266687"/>
                  <a:pt x="1056970" y="4251806"/>
                </a:cubicBezTo>
                <a:lnTo>
                  <a:pt x="1060016" y="4221593"/>
                </a:lnTo>
                <a:lnTo>
                  <a:pt x="1130491" y="4257958"/>
                </a:lnTo>
                <a:cubicBezTo>
                  <a:pt x="1520251" y="4445763"/>
                  <a:pt x="1957279" y="4551009"/>
                  <a:pt x="2418889" y="4551009"/>
                </a:cubicBezTo>
                <a:cubicBezTo>
                  <a:pt x="4060169" y="4551009"/>
                  <a:pt x="5390689" y="3220490"/>
                  <a:pt x="5390689" y="1579210"/>
                </a:cubicBezTo>
                <a:cubicBezTo>
                  <a:pt x="5390689" y="1066310"/>
                  <a:pt x="5260755" y="583758"/>
                  <a:pt x="5032009" y="162673"/>
                </a:cubicBezTo>
                <a:close/>
              </a:path>
            </a:pathLst>
          </a:cu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Oval 24">
            <a:extLst>
              <a:ext uri="{FF2B5EF4-FFF2-40B4-BE49-F238E27FC236}">
                <a16:creationId xmlns:a16="http://schemas.microsoft.com/office/drawing/2014/main" id="{4DE0FBC4-76C2-4FA1-A14B-AF5A773FF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3450" y="1713004"/>
            <a:ext cx="365760" cy="365760"/>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44D1819B-21EB-4EB0-8BD9-B686574AD9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8530" y="1774620"/>
            <a:ext cx="3780042" cy="3780042"/>
          </a:xfrm>
          <a:custGeom>
            <a:avLst/>
            <a:gdLst>
              <a:gd name="connsiteX0" fmla="*/ 2054781 w 4109561"/>
              <a:gd name="connsiteY0" fmla="*/ 0 h 4109561"/>
              <a:gd name="connsiteX1" fmla="*/ 4109561 w 4109561"/>
              <a:gd name="connsiteY1" fmla="*/ 2054781 h 4109561"/>
              <a:gd name="connsiteX2" fmla="*/ 2054781 w 4109561"/>
              <a:gd name="connsiteY2" fmla="*/ 4109561 h 4109561"/>
              <a:gd name="connsiteX3" fmla="*/ 0 w 4109561"/>
              <a:gd name="connsiteY3" fmla="*/ 2054781 h 4109561"/>
              <a:gd name="connsiteX4" fmla="*/ 2054781 w 4109561"/>
              <a:gd name="connsiteY4" fmla="*/ 0 h 4109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9561" h="4109561">
                <a:moveTo>
                  <a:pt x="2054781" y="0"/>
                </a:moveTo>
                <a:cubicBezTo>
                  <a:pt x="3189605" y="0"/>
                  <a:pt x="4109561" y="919957"/>
                  <a:pt x="4109561" y="2054781"/>
                </a:cubicBezTo>
                <a:cubicBezTo>
                  <a:pt x="4109561" y="3189605"/>
                  <a:pt x="3189605" y="4109561"/>
                  <a:pt x="2054781" y="4109561"/>
                </a:cubicBezTo>
                <a:cubicBezTo>
                  <a:pt x="919957" y="4109561"/>
                  <a:pt x="0" y="3189605"/>
                  <a:pt x="0" y="2054781"/>
                </a:cubicBezTo>
                <a:cubicBezTo>
                  <a:pt x="0" y="919957"/>
                  <a:pt x="919957" y="0"/>
                  <a:pt x="2054781" y="0"/>
                </a:cubicBezTo>
                <a:close/>
              </a:path>
            </a:pathLst>
          </a:custGeom>
          <a:solidFill>
            <a:schemeClr val="bg1">
              <a:alpha val="30000"/>
            </a:schemeClr>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91734A8F-0D55-467A-A618-E92082AD02E1}"/>
              </a:ext>
            </a:extLst>
          </p:cNvPr>
          <p:cNvSpPr>
            <a:spLocks noGrp="1"/>
          </p:cNvSpPr>
          <p:nvPr>
            <p:ph type="subTitle" idx="1"/>
          </p:nvPr>
        </p:nvSpPr>
        <p:spPr>
          <a:xfrm>
            <a:off x="7510359" y="2922755"/>
            <a:ext cx="3584011" cy="3092377"/>
          </a:xfrm>
        </p:spPr>
        <p:txBody>
          <a:bodyPr vert="horz" lIns="91440" tIns="45720" rIns="91440" bIns="45720" rtlCol="0">
            <a:normAutofit/>
          </a:bodyPr>
          <a:lstStyle/>
          <a:p>
            <a:pPr algn="l"/>
            <a:r>
              <a:rPr lang="en-US" sz="1800" dirty="0">
                <a:solidFill>
                  <a:schemeClr val="tx1">
                    <a:lumMod val="85000"/>
                    <a:lumOff val="15000"/>
                  </a:schemeClr>
                </a:solidFill>
              </a:rPr>
              <a:t>Submitted by </a:t>
            </a:r>
          </a:p>
          <a:p>
            <a:pPr algn="l"/>
            <a:r>
              <a:rPr lang="en-US" sz="1800" dirty="0">
                <a:solidFill>
                  <a:schemeClr val="tx1">
                    <a:lumMod val="85000"/>
                    <a:lumOff val="15000"/>
                  </a:schemeClr>
                </a:solidFill>
              </a:rPr>
              <a:t>P. Chinmayee</a:t>
            </a:r>
          </a:p>
          <a:p>
            <a:pPr algn="l"/>
            <a:r>
              <a:rPr lang="en-US" sz="1800" dirty="0">
                <a:solidFill>
                  <a:schemeClr val="tx1">
                    <a:lumMod val="85000"/>
                    <a:lumOff val="15000"/>
                  </a:schemeClr>
                </a:solidFill>
              </a:rPr>
              <a:t>17B91A12C7</a:t>
            </a:r>
          </a:p>
          <a:p>
            <a:pPr indent="-228600" algn="l">
              <a:buFont typeface="Arial" panose="020B0604020202020204" pitchFamily="34" charset="0"/>
              <a:buChar char="•"/>
            </a:pPr>
            <a:endParaRPr lang="en-US" sz="1800" dirty="0">
              <a:solidFill>
                <a:schemeClr val="tx1">
                  <a:lumMod val="85000"/>
                  <a:lumOff val="15000"/>
                </a:schemeClr>
              </a:solidFill>
            </a:endParaRPr>
          </a:p>
        </p:txBody>
      </p:sp>
    </p:spTree>
    <p:extLst>
      <p:ext uri="{BB962C8B-B14F-4D97-AF65-F5344CB8AC3E}">
        <p14:creationId xmlns:p14="http://schemas.microsoft.com/office/powerpoint/2010/main" val="2986857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5628E5CB-913B-4378-97CE-18C9F6410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DC844B-8BE8-492E-9105-A3E8F40F04B6}"/>
              </a:ext>
            </a:extLst>
          </p:cNvPr>
          <p:cNvSpPr>
            <a:spLocks noGrp="1"/>
          </p:cNvSpPr>
          <p:nvPr>
            <p:ph type="title"/>
          </p:nvPr>
        </p:nvSpPr>
        <p:spPr>
          <a:xfrm>
            <a:off x="838200" y="557188"/>
            <a:ext cx="4862848" cy="5569291"/>
          </a:xfrm>
        </p:spPr>
        <p:txBody>
          <a:bodyPr>
            <a:normAutofit/>
          </a:bodyPr>
          <a:lstStyle/>
          <a:p>
            <a:r>
              <a:rPr lang="en-US" sz="5200" u="sng"/>
              <a:t>Introduction:</a:t>
            </a:r>
          </a:p>
        </p:txBody>
      </p:sp>
      <p:graphicFrame>
        <p:nvGraphicFramePr>
          <p:cNvPr id="5" name="Content Placeholder 2">
            <a:extLst>
              <a:ext uri="{FF2B5EF4-FFF2-40B4-BE49-F238E27FC236}">
                <a16:creationId xmlns:a16="http://schemas.microsoft.com/office/drawing/2014/main" id="{4FA3BC60-EB93-4BD9-A348-5A6F388A0346}"/>
              </a:ext>
            </a:extLst>
          </p:cNvPr>
          <p:cNvGraphicFramePr>
            <a:graphicFrameLocks noGrp="1"/>
          </p:cNvGraphicFramePr>
          <p:nvPr>
            <p:ph idx="1"/>
            <p:extLst>
              <p:ext uri="{D42A27DB-BD31-4B8C-83A1-F6EECF244321}">
                <p14:modId xmlns:p14="http://schemas.microsoft.com/office/powerpoint/2010/main" val="4181105642"/>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7229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667F7B-A711-4D9A-8DE8-1D9B7AB36074}"/>
              </a:ext>
            </a:extLst>
          </p:cNvPr>
          <p:cNvSpPr>
            <a:spLocks noGrp="1"/>
          </p:cNvSpPr>
          <p:nvPr>
            <p:ph type="title"/>
          </p:nvPr>
        </p:nvSpPr>
        <p:spPr>
          <a:xfrm>
            <a:off x="838199" y="537883"/>
            <a:ext cx="4783697" cy="1942810"/>
          </a:xfrm>
        </p:spPr>
        <p:txBody>
          <a:bodyPr anchor="b">
            <a:normAutofit/>
          </a:bodyPr>
          <a:lstStyle/>
          <a:p>
            <a:r>
              <a:rPr lang="en-US" sz="4000" u="sng"/>
              <a:t>Ethical Hacking:</a:t>
            </a:r>
          </a:p>
        </p:txBody>
      </p:sp>
      <p:sp>
        <p:nvSpPr>
          <p:cNvPr id="3" name="Content Placeholder 2">
            <a:extLst>
              <a:ext uri="{FF2B5EF4-FFF2-40B4-BE49-F238E27FC236}">
                <a16:creationId xmlns:a16="http://schemas.microsoft.com/office/drawing/2014/main" id="{10E3949F-3058-4E7C-AE6B-085E4E6CE3CE}"/>
              </a:ext>
            </a:extLst>
          </p:cNvPr>
          <p:cNvSpPr>
            <a:spLocks noGrp="1"/>
          </p:cNvSpPr>
          <p:nvPr>
            <p:ph idx="1"/>
          </p:nvPr>
        </p:nvSpPr>
        <p:spPr>
          <a:xfrm>
            <a:off x="838199" y="2686323"/>
            <a:ext cx="4783697" cy="3433583"/>
          </a:xfrm>
        </p:spPr>
        <p:txBody>
          <a:bodyPr>
            <a:normAutofit/>
          </a:bodyPr>
          <a:lstStyle/>
          <a:p>
            <a:r>
              <a:rPr lang="en-US" sz="1700"/>
              <a:t>Ethical hacking is an act of intruding or penetrating into system or network to find out the threats, vulnerabilities in that system which a malicious attacker may find and exploit causing loss of data, financial loss or other major damages.</a:t>
            </a:r>
          </a:p>
          <a:p>
            <a:r>
              <a:rPr lang="en-US" sz="1700"/>
              <a:t>Ethical Hacker is a person who hacks into a computer network in order to test or evaluate its security, rather than with malicious or criminal intent. </a:t>
            </a:r>
          </a:p>
          <a:p>
            <a:r>
              <a:rPr lang="en-US" sz="1700"/>
              <a:t>An ethical hacker finds the vulnerabilities of a system with the permission of its owner.</a:t>
            </a:r>
          </a:p>
        </p:txBody>
      </p:sp>
      <p:pic>
        <p:nvPicPr>
          <p:cNvPr id="5" name="Picture 4" descr="Graphical user interface&#10;&#10;Description automatically generated with medium confidence">
            <a:extLst>
              <a:ext uri="{FF2B5EF4-FFF2-40B4-BE49-F238E27FC236}">
                <a16:creationId xmlns:a16="http://schemas.microsoft.com/office/drawing/2014/main" id="{CC608144-B428-44D2-B613-E05CB4E13BB2}"/>
              </a:ext>
            </a:extLst>
          </p:cNvPr>
          <p:cNvPicPr>
            <a:picLocks noChangeAspect="1"/>
          </p:cNvPicPr>
          <p:nvPr/>
        </p:nvPicPr>
        <p:blipFill rotWithShape="1">
          <a:blip r:embed="rId2">
            <a:extLst>
              <a:ext uri="{28A0092B-C50C-407E-A947-70E740481C1C}">
                <a14:useLocalDpi xmlns:a14="http://schemas.microsoft.com/office/drawing/2010/main" val="0"/>
              </a:ext>
            </a:extLst>
          </a:blip>
          <a:srcRect t="18425" b="4520"/>
          <a:stretch/>
        </p:blipFill>
        <p:spPr>
          <a:xfrm>
            <a:off x="5988424" y="1819878"/>
            <a:ext cx="5365375" cy="3018031"/>
          </a:xfrm>
          <a:prstGeom prst="rect">
            <a:avLst/>
          </a:prstGeom>
        </p:spPr>
      </p:pic>
    </p:spTree>
    <p:extLst>
      <p:ext uri="{BB962C8B-B14F-4D97-AF65-F5344CB8AC3E}">
        <p14:creationId xmlns:p14="http://schemas.microsoft.com/office/powerpoint/2010/main" val="2533445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013B00-4A2C-4900-B4A0-C5FEFF1B4F37}"/>
              </a:ext>
            </a:extLst>
          </p:cNvPr>
          <p:cNvSpPr>
            <a:spLocks noGrp="1"/>
          </p:cNvSpPr>
          <p:nvPr>
            <p:ph type="title"/>
          </p:nvPr>
        </p:nvSpPr>
        <p:spPr>
          <a:xfrm>
            <a:off x="838199" y="537883"/>
            <a:ext cx="4783697" cy="1942810"/>
          </a:xfrm>
        </p:spPr>
        <p:txBody>
          <a:bodyPr anchor="b">
            <a:normAutofit/>
          </a:bodyPr>
          <a:lstStyle/>
          <a:p>
            <a:r>
              <a:rPr lang="en-US" sz="4000" u="sng"/>
              <a:t>Unethical Hacking:</a:t>
            </a:r>
          </a:p>
        </p:txBody>
      </p:sp>
      <p:sp>
        <p:nvSpPr>
          <p:cNvPr id="3" name="Content Placeholder 2">
            <a:extLst>
              <a:ext uri="{FF2B5EF4-FFF2-40B4-BE49-F238E27FC236}">
                <a16:creationId xmlns:a16="http://schemas.microsoft.com/office/drawing/2014/main" id="{52246F45-B744-420D-9881-32732336BB31}"/>
              </a:ext>
            </a:extLst>
          </p:cNvPr>
          <p:cNvSpPr>
            <a:spLocks noGrp="1"/>
          </p:cNvSpPr>
          <p:nvPr>
            <p:ph idx="1"/>
          </p:nvPr>
        </p:nvSpPr>
        <p:spPr>
          <a:xfrm>
            <a:off x="838199" y="2686323"/>
            <a:ext cx="4783697" cy="3433583"/>
          </a:xfrm>
        </p:spPr>
        <p:txBody>
          <a:bodyPr>
            <a:normAutofit/>
          </a:bodyPr>
          <a:lstStyle/>
          <a:p>
            <a:r>
              <a:rPr lang="en-US" sz="1700"/>
              <a:t>Unethical Hacking is the process of intruding into a network or a system without the permission of system’s owner.</a:t>
            </a:r>
          </a:p>
          <a:p>
            <a:r>
              <a:rPr lang="en-US" sz="1700"/>
              <a:t>This type of hacking is unprofessional and is not certified by the government. This type of hacking practice is unethical and is considered as a criminal offense and is punishable under law.</a:t>
            </a:r>
          </a:p>
          <a:p>
            <a:r>
              <a:rPr lang="en-US" sz="1700"/>
              <a:t>Such attacks can cause massive loss to the organizations in terms of finances as well as other resources.</a:t>
            </a:r>
          </a:p>
          <a:p>
            <a:pPr marL="0" indent="0">
              <a:buNone/>
            </a:pPr>
            <a:r>
              <a:rPr lang="en-US" sz="1700"/>
              <a:t> </a:t>
            </a:r>
          </a:p>
        </p:txBody>
      </p:sp>
      <p:pic>
        <p:nvPicPr>
          <p:cNvPr id="7" name="Picture 6" descr="Graphical user interface, website&#10;&#10;Description automatically generated">
            <a:extLst>
              <a:ext uri="{FF2B5EF4-FFF2-40B4-BE49-F238E27FC236}">
                <a16:creationId xmlns:a16="http://schemas.microsoft.com/office/drawing/2014/main" id="{FDE17C27-19EA-4702-B25C-ED3DB5B0B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8424" y="876151"/>
            <a:ext cx="5365375" cy="4905485"/>
          </a:xfrm>
          <a:prstGeom prst="rect">
            <a:avLst/>
          </a:prstGeom>
        </p:spPr>
      </p:pic>
    </p:spTree>
    <p:extLst>
      <p:ext uri="{BB962C8B-B14F-4D97-AF65-F5344CB8AC3E}">
        <p14:creationId xmlns:p14="http://schemas.microsoft.com/office/powerpoint/2010/main" val="610572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4E9CF4-F304-45E6-8F89-5334D2B80F0C}"/>
              </a:ext>
            </a:extLst>
          </p:cNvPr>
          <p:cNvSpPr>
            <a:spLocks noGrp="1"/>
          </p:cNvSpPr>
          <p:nvPr>
            <p:ph type="title"/>
          </p:nvPr>
        </p:nvSpPr>
        <p:spPr>
          <a:xfrm>
            <a:off x="838199" y="537883"/>
            <a:ext cx="4783697" cy="1942810"/>
          </a:xfrm>
        </p:spPr>
        <p:txBody>
          <a:bodyPr anchor="b">
            <a:normAutofit/>
          </a:bodyPr>
          <a:lstStyle/>
          <a:p>
            <a:r>
              <a:rPr lang="en-US" sz="4000" u="sng"/>
              <a:t>Cyber terrorists:</a:t>
            </a:r>
          </a:p>
        </p:txBody>
      </p:sp>
      <p:sp>
        <p:nvSpPr>
          <p:cNvPr id="3" name="Content Placeholder 2">
            <a:extLst>
              <a:ext uri="{FF2B5EF4-FFF2-40B4-BE49-F238E27FC236}">
                <a16:creationId xmlns:a16="http://schemas.microsoft.com/office/drawing/2014/main" id="{6083053F-F76B-425E-86B7-B4E5CDAA0CEA}"/>
              </a:ext>
            </a:extLst>
          </p:cNvPr>
          <p:cNvSpPr>
            <a:spLocks noGrp="1"/>
          </p:cNvSpPr>
          <p:nvPr>
            <p:ph idx="1"/>
          </p:nvPr>
        </p:nvSpPr>
        <p:spPr>
          <a:xfrm>
            <a:off x="838199" y="2686323"/>
            <a:ext cx="4783697" cy="3433583"/>
          </a:xfrm>
        </p:spPr>
        <p:txBody>
          <a:bodyPr>
            <a:normAutofit/>
          </a:bodyPr>
          <a:lstStyle/>
          <a:p>
            <a:r>
              <a:rPr lang="en-US" sz="2000"/>
              <a:t>Individuals with rationalistic behavior on to the internet media are known as Cyber Terrorists.</a:t>
            </a:r>
          </a:p>
          <a:p>
            <a:r>
              <a:rPr lang="en-US" sz="2000"/>
              <a:t>Cyberterrorism is the use of internet to conduct violent acts that result in, or threaten, loss of life or significant bodily harm, in order to achieve political or ideological gains through threat or intimidation.</a:t>
            </a:r>
          </a:p>
        </p:txBody>
      </p:sp>
      <p:pic>
        <p:nvPicPr>
          <p:cNvPr id="4" name="object 20">
            <a:extLst>
              <a:ext uri="{FF2B5EF4-FFF2-40B4-BE49-F238E27FC236}">
                <a16:creationId xmlns:a16="http://schemas.microsoft.com/office/drawing/2014/main" id="{2BF85DD4-1A9F-4889-9824-2F59C8B515EC}"/>
              </a:ext>
            </a:extLst>
          </p:cNvPr>
          <p:cNvPicPr/>
          <p:nvPr/>
        </p:nvPicPr>
        <p:blipFill rotWithShape="1">
          <a:blip r:embed="rId2" cstate="print"/>
          <a:srcRect t="22720" r="1" b="9914"/>
          <a:stretch/>
        </p:blipFill>
        <p:spPr>
          <a:xfrm>
            <a:off x="5988424" y="1819850"/>
            <a:ext cx="5365375" cy="3018086"/>
          </a:xfrm>
          <a:prstGeom prst="rect">
            <a:avLst/>
          </a:prstGeom>
        </p:spPr>
      </p:pic>
    </p:spTree>
    <p:extLst>
      <p:ext uri="{BB962C8B-B14F-4D97-AF65-F5344CB8AC3E}">
        <p14:creationId xmlns:p14="http://schemas.microsoft.com/office/powerpoint/2010/main" val="1312155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095338-2D28-45DA-A083-0E2A4469F4E3}"/>
              </a:ext>
            </a:extLst>
          </p:cNvPr>
          <p:cNvSpPr>
            <a:spLocks noGrp="1"/>
          </p:cNvSpPr>
          <p:nvPr>
            <p:ph type="title"/>
          </p:nvPr>
        </p:nvSpPr>
        <p:spPr>
          <a:xfrm>
            <a:off x="838200" y="556995"/>
            <a:ext cx="10515600" cy="1133693"/>
          </a:xfrm>
        </p:spPr>
        <p:txBody>
          <a:bodyPr>
            <a:normAutofit/>
          </a:bodyPr>
          <a:lstStyle/>
          <a:p>
            <a:r>
              <a:rPr lang="en-US" sz="5200" u="sng"/>
              <a:t>Hacking Process:</a:t>
            </a:r>
          </a:p>
        </p:txBody>
      </p:sp>
      <p:graphicFrame>
        <p:nvGraphicFramePr>
          <p:cNvPr id="8" name="Diagram 7">
            <a:extLst>
              <a:ext uri="{FF2B5EF4-FFF2-40B4-BE49-F238E27FC236}">
                <a16:creationId xmlns:a16="http://schemas.microsoft.com/office/drawing/2014/main" id="{C5890AF4-BDA7-48F7-A44D-9D9ECDB21BC8}"/>
              </a:ext>
            </a:extLst>
          </p:cNvPr>
          <p:cNvGraphicFramePr/>
          <p:nvPr>
            <p:extLst>
              <p:ext uri="{D42A27DB-BD31-4B8C-83A1-F6EECF244321}">
                <p14:modId xmlns:p14="http://schemas.microsoft.com/office/powerpoint/2010/main" val="13749050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407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1A742E-9EB6-48E3-A044-CA26C6D1D854}"/>
              </a:ext>
            </a:extLst>
          </p:cNvPr>
          <p:cNvSpPr>
            <a:spLocks noGrp="1"/>
          </p:cNvSpPr>
          <p:nvPr>
            <p:ph type="title"/>
          </p:nvPr>
        </p:nvSpPr>
        <p:spPr>
          <a:xfrm>
            <a:off x="838200" y="365125"/>
            <a:ext cx="10515600" cy="1306443"/>
          </a:xfrm>
        </p:spPr>
        <p:txBody>
          <a:bodyPr>
            <a:normAutofit/>
          </a:bodyPr>
          <a:lstStyle/>
          <a:p>
            <a:r>
              <a:rPr lang="en-US" sz="4000" u="sng"/>
              <a:t>Conclusion:</a:t>
            </a:r>
          </a:p>
        </p:txBody>
      </p:sp>
      <p:sp>
        <p:nvSpPr>
          <p:cNvPr id="3" name="Content Placeholder 2">
            <a:extLst>
              <a:ext uri="{FF2B5EF4-FFF2-40B4-BE49-F238E27FC236}">
                <a16:creationId xmlns:a16="http://schemas.microsoft.com/office/drawing/2014/main" id="{6006596A-D591-45C2-916A-72A7851457D8}"/>
              </a:ext>
            </a:extLst>
          </p:cNvPr>
          <p:cNvSpPr>
            <a:spLocks noGrp="1"/>
          </p:cNvSpPr>
          <p:nvPr>
            <p:ph idx="1"/>
          </p:nvPr>
        </p:nvSpPr>
        <p:spPr>
          <a:xfrm>
            <a:off x="838200" y="1825625"/>
            <a:ext cx="4152774" cy="4303464"/>
          </a:xfrm>
        </p:spPr>
        <p:txBody>
          <a:bodyPr>
            <a:normAutofit/>
          </a:bodyPr>
          <a:lstStyle/>
          <a:p>
            <a:r>
              <a:rPr lang="en-US" sz="2000"/>
              <a:t>Everyone should be aware of the tools that protect their systems from being hacked.</a:t>
            </a:r>
          </a:p>
          <a:p>
            <a:r>
              <a:rPr lang="en-US" sz="2000"/>
              <a:t>The first thing is to make every person in the organization aware of the tools that are used to hack a system and also the tools to protect themselves from getting hacked.</a:t>
            </a:r>
          </a:p>
          <a:p>
            <a:pPr marL="0" indent="0">
              <a:buNone/>
            </a:pPr>
            <a:endParaRPr lang="en-US" sz="2000"/>
          </a:p>
        </p:txBody>
      </p:sp>
      <p:pic>
        <p:nvPicPr>
          <p:cNvPr id="5" name="Picture 4" descr="A picture containing text, person&#10;&#10;Description automatically generated">
            <a:extLst>
              <a:ext uri="{FF2B5EF4-FFF2-40B4-BE49-F238E27FC236}">
                <a16:creationId xmlns:a16="http://schemas.microsoft.com/office/drawing/2014/main" id="{BC2DA04E-6763-4674-9D43-DEEC7DE7ECFF}"/>
              </a:ext>
            </a:extLst>
          </p:cNvPr>
          <p:cNvPicPr>
            <a:picLocks noChangeAspect="1"/>
          </p:cNvPicPr>
          <p:nvPr/>
        </p:nvPicPr>
        <p:blipFill rotWithShape="1">
          <a:blip r:embed="rId2">
            <a:extLst>
              <a:ext uri="{28A0092B-C50C-407E-A947-70E740481C1C}">
                <a14:useLocalDpi xmlns:a14="http://schemas.microsoft.com/office/drawing/2010/main" val="0"/>
              </a:ext>
            </a:extLst>
          </a:blip>
          <a:srcRect r="2511" b="-2"/>
          <a:stretch/>
        </p:blipFill>
        <p:spPr>
          <a:xfrm>
            <a:off x="5183500" y="1904282"/>
            <a:ext cx="6170299" cy="4224808"/>
          </a:xfrm>
          <a:prstGeom prst="rect">
            <a:avLst/>
          </a:prstGeom>
        </p:spPr>
      </p:pic>
    </p:spTree>
    <p:extLst>
      <p:ext uri="{BB962C8B-B14F-4D97-AF65-F5344CB8AC3E}">
        <p14:creationId xmlns:p14="http://schemas.microsoft.com/office/powerpoint/2010/main" val="2994065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396</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HACKERS AND HACKING</vt:lpstr>
      <vt:lpstr>Introduction:</vt:lpstr>
      <vt:lpstr>Ethical Hacking:</vt:lpstr>
      <vt:lpstr>Unethical Hacking:</vt:lpstr>
      <vt:lpstr>Cyber terrorists:</vt:lpstr>
      <vt:lpstr>Hacking Process: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HACKERS AND HACKING</dc:title>
  <dc:creator>chinmayee pendyala</dc:creator>
  <cp:lastModifiedBy>chinmayee pendyala</cp:lastModifiedBy>
  <cp:revision>6</cp:revision>
  <dcterms:created xsi:type="dcterms:W3CDTF">2021-07-14T10:11:31Z</dcterms:created>
  <dcterms:modified xsi:type="dcterms:W3CDTF">2021-07-17T13:11:31Z</dcterms:modified>
</cp:coreProperties>
</file>