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5E4E05-BD10-49A5-B858-80DAB16B6FA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A5CE519-D570-467B-9F6E-F16F0DF8B7F0}">
      <dgm:prSet/>
      <dgm:spPr/>
      <dgm:t>
        <a:bodyPr/>
        <a:lstStyle/>
        <a:p>
          <a:pPr>
            <a:lnSpc>
              <a:spcPct val="100000"/>
            </a:lnSpc>
          </a:pPr>
          <a:r>
            <a:rPr lang="en-US"/>
            <a:t>Introduction</a:t>
          </a:r>
        </a:p>
      </dgm:t>
    </dgm:pt>
    <dgm:pt modelId="{DF38243C-D8BC-4FD9-99EF-C525BDB63DE3}" type="parTrans" cxnId="{50961B04-0AB7-412B-A017-963C8EE61AA5}">
      <dgm:prSet/>
      <dgm:spPr/>
      <dgm:t>
        <a:bodyPr/>
        <a:lstStyle/>
        <a:p>
          <a:endParaRPr lang="en-US"/>
        </a:p>
      </dgm:t>
    </dgm:pt>
    <dgm:pt modelId="{8383259F-18F1-4F4B-9CB6-878494F24FD6}" type="sibTrans" cxnId="{50961B04-0AB7-412B-A017-963C8EE61AA5}">
      <dgm:prSet/>
      <dgm:spPr/>
      <dgm:t>
        <a:bodyPr/>
        <a:lstStyle/>
        <a:p>
          <a:pPr>
            <a:lnSpc>
              <a:spcPct val="100000"/>
            </a:lnSpc>
          </a:pPr>
          <a:endParaRPr lang="en-US"/>
        </a:p>
      </dgm:t>
    </dgm:pt>
    <dgm:pt modelId="{52056959-9AD4-413D-B9ED-F247C7318318}">
      <dgm:prSet/>
      <dgm:spPr/>
      <dgm:t>
        <a:bodyPr/>
        <a:lstStyle/>
        <a:p>
          <a:pPr>
            <a:lnSpc>
              <a:spcPct val="100000"/>
            </a:lnSpc>
          </a:pPr>
          <a:r>
            <a:rPr lang="en-US"/>
            <a:t>Problem Statement</a:t>
          </a:r>
        </a:p>
      </dgm:t>
    </dgm:pt>
    <dgm:pt modelId="{2C891C19-DDFE-4342-BC68-384A8026EB47}" type="parTrans" cxnId="{85E914FE-4D41-4109-B585-A11FA6F285BB}">
      <dgm:prSet/>
      <dgm:spPr/>
      <dgm:t>
        <a:bodyPr/>
        <a:lstStyle/>
        <a:p>
          <a:endParaRPr lang="en-US"/>
        </a:p>
      </dgm:t>
    </dgm:pt>
    <dgm:pt modelId="{30F82558-BB41-4992-84F2-A3813FC82B9C}" type="sibTrans" cxnId="{85E914FE-4D41-4109-B585-A11FA6F285BB}">
      <dgm:prSet/>
      <dgm:spPr/>
      <dgm:t>
        <a:bodyPr/>
        <a:lstStyle/>
        <a:p>
          <a:pPr>
            <a:lnSpc>
              <a:spcPct val="100000"/>
            </a:lnSpc>
          </a:pPr>
          <a:endParaRPr lang="en-US"/>
        </a:p>
      </dgm:t>
    </dgm:pt>
    <dgm:pt modelId="{2E5D17A4-779A-4CB4-8066-3B0CB728D9B2}">
      <dgm:prSet/>
      <dgm:spPr/>
      <dgm:t>
        <a:bodyPr/>
        <a:lstStyle/>
        <a:p>
          <a:pPr>
            <a:lnSpc>
              <a:spcPct val="100000"/>
            </a:lnSpc>
          </a:pPr>
          <a:r>
            <a:rPr lang="en-US"/>
            <a:t>Existing System</a:t>
          </a:r>
        </a:p>
      </dgm:t>
    </dgm:pt>
    <dgm:pt modelId="{124FCE7B-6450-48CC-920C-E4D72BF82B88}" type="parTrans" cxnId="{A237D1DF-0163-4540-8D47-9CBBAEC1E5A9}">
      <dgm:prSet/>
      <dgm:spPr/>
      <dgm:t>
        <a:bodyPr/>
        <a:lstStyle/>
        <a:p>
          <a:endParaRPr lang="en-US"/>
        </a:p>
      </dgm:t>
    </dgm:pt>
    <dgm:pt modelId="{6F0B14BF-8E6B-40B3-B83D-3BC43BF5A7E1}" type="sibTrans" cxnId="{A237D1DF-0163-4540-8D47-9CBBAEC1E5A9}">
      <dgm:prSet/>
      <dgm:spPr/>
      <dgm:t>
        <a:bodyPr/>
        <a:lstStyle/>
        <a:p>
          <a:pPr>
            <a:lnSpc>
              <a:spcPct val="100000"/>
            </a:lnSpc>
          </a:pPr>
          <a:endParaRPr lang="en-US"/>
        </a:p>
      </dgm:t>
    </dgm:pt>
    <dgm:pt modelId="{4614D0B7-CEE4-4B91-8D85-63A609E34429}">
      <dgm:prSet/>
      <dgm:spPr/>
      <dgm:t>
        <a:bodyPr/>
        <a:lstStyle/>
        <a:p>
          <a:pPr>
            <a:lnSpc>
              <a:spcPct val="100000"/>
            </a:lnSpc>
          </a:pPr>
          <a:r>
            <a:rPr lang="en-US"/>
            <a:t>Proposed System</a:t>
          </a:r>
        </a:p>
      </dgm:t>
    </dgm:pt>
    <dgm:pt modelId="{028EC885-831F-4921-B825-E8BA39EB75D3}" type="parTrans" cxnId="{0F07BA80-71AE-4740-8CF2-6B83B55D4A9D}">
      <dgm:prSet/>
      <dgm:spPr/>
      <dgm:t>
        <a:bodyPr/>
        <a:lstStyle/>
        <a:p>
          <a:endParaRPr lang="en-US"/>
        </a:p>
      </dgm:t>
    </dgm:pt>
    <dgm:pt modelId="{BDC53AE9-9BC7-4206-89D4-FBF8190CA833}" type="sibTrans" cxnId="{0F07BA80-71AE-4740-8CF2-6B83B55D4A9D}">
      <dgm:prSet/>
      <dgm:spPr/>
      <dgm:t>
        <a:bodyPr/>
        <a:lstStyle/>
        <a:p>
          <a:pPr>
            <a:lnSpc>
              <a:spcPct val="100000"/>
            </a:lnSpc>
          </a:pPr>
          <a:endParaRPr lang="en-US"/>
        </a:p>
      </dgm:t>
    </dgm:pt>
    <dgm:pt modelId="{D9EE94C5-5CCE-4618-B387-417A0CDE8CAE}">
      <dgm:prSet/>
      <dgm:spPr/>
      <dgm:t>
        <a:bodyPr/>
        <a:lstStyle/>
        <a:p>
          <a:pPr>
            <a:lnSpc>
              <a:spcPct val="100000"/>
            </a:lnSpc>
          </a:pPr>
          <a:r>
            <a:rPr lang="en-US"/>
            <a:t>Literature Survey</a:t>
          </a:r>
        </a:p>
      </dgm:t>
    </dgm:pt>
    <dgm:pt modelId="{90CF0720-B0E5-46F2-9C6F-E6E77B0671BE}" type="parTrans" cxnId="{5D3C7704-57E8-4E67-9E21-321EAA451D9C}">
      <dgm:prSet/>
      <dgm:spPr/>
      <dgm:t>
        <a:bodyPr/>
        <a:lstStyle/>
        <a:p>
          <a:endParaRPr lang="en-US"/>
        </a:p>
      </dgm:t>
    </dgm:pt>
    <dgm:pt modelId="{B4409D7C-AEF0-4E49-9F04-2B576F95A770}" type="sibTrans" cxnId="{5D3C7704-57E8-4E67-9E21-321EAA451D9C}">
      <dgm:prSet/>
      <dgm:spPr/>
      <dgm:t>
        <a:bodyPr/>
        <a:lstStyle/>
        <a:p>
          <a:pPr>
            <a:lnSpc>
              <a:spcPct val="100000"/>
            </a:lnSpc>
          </a:pPr>
          <a:endParaRPr lang="en-US"/>
        </a:p>
      </dgm:t>
    </dgm:pt>
    <dgm:pt modelId="{6F5DA42D-C57D-4DE0-B385-EF2E53A1695A}">
      <dgm:prSet/>
      <dgm:spPr/>
      <dgm:t>
        <a:bodyPr/>
        <a:lstStyle/>
        <a:p>
          <a:pPr>
            <a:lnSpc>
              <a:spcPct val="100000"/>
            </a:lnSpc>
          </a:pPr>
          <a:r>
            <a:rPr lang="en-US"/>
            <a:t>Methodology</a:t>
          </a:r>
        </a:p>
      </dgm:t>
    </dgm:pt>
    <dgm:pt modelId="{AF6441C9-3CA3-499A-9A50-424EF1A53DB7}" type="parTrans" cxnId="{36D9E45C-224D-44C8-9CCB-6626D4D3B7C3}">
      <dgm:prSet/>
      <dgm:spPr/>
      <dgm:t>
        <a:bodyPr/>
        <a:lstStyle/>
        <a:p>
          <a:endParaRPr lang="en-US"/>
        </a:p>
      </dgm:t>
    </dgm:pt>
    <dgm:pt modelId="{FE71933F-731E-4436-8B80-4108B0AD41CC}" type="sibTrans" cxnId="{36D9E45C-224D-44C8-9CCB-6626D4D3B7C3}">
      <dgm:prSet/>
      <dgm:spPr/>
      <dgm:t>
        <a:bodyPr/>
        <a:lstStyle/>
        <a:p>
          <a:endParaRPr lang="en-US"/>
        </a:p>
      </dgm:t>
    </dgm:pt>
    <dgm:pt modelId="{EE5C5054-CBC9-425B-8097-C018CF97BA35}" type="pres">
      <dgm:prSet presAssocID="{E35E4E05-BD10-49A5-B858-80DAB16B6FA9}" presName="root" presStyleCnt="0">
        <dgm:presLayoutVars>
          <dgm:dir/>
          <dgm:resizeHandles val="exact"/>
        </dgm:presLayoutVars>
      </dgm:prSet>
      <dgm:spPr/>
    </dgm:pt>
    <dgm:pt modelId="{2B3DDB88-6343-4322-AC7C-27C193C09948}" type="pres">
      <dgm:prSet presAssocID="{E35E4E05-BD10-49A5-B858-80DAB16B6FA9}" presName="container" presStyleCnt="0">
        <dgm:presLayoutVars>
          <dgm:dir/>
          <dgm:resizeHandles val="exact"/>
        </dgm:presLayoutVars>
      </dgm:prSet>
      <dgm:spPr/>
    </dgm:pt>
    <dgm:pt modelId="{29D52113-2685-4839-993D-616093294C6D}" type="pres">
      <dgm:prSet presAssocID="{AA5CE519-D570-467B-9F6E-F16F0DF8B7F0}" presName="compNode" presStyleCnt="0"/>
      <dgm:spPr/>
    </dgm:pt>
    <dgm:pt modelId="{3BF9A988-3192-4E9A-A26F-9886B24F39A3}" type="pres">
      <dgm:prSet presAssocID="{AA5CE519-D570-467B-9F6E-F16F0DF8B7F0}" presName="iconBgRect" presStyleLbl="bgShp" presStyleIdx="0" presStyleCnt="6"/>
      <dgm:spPr/>
    </dgm:pt>
    <dgm:pt modelId="{62B82774-058E-4843-AD6C-A546A8045FDC}" type="pres">
      <dgm:prSet presAssocID="{AA5CE519-D570-467B-9F6E-F16F0DF8B7F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161737CE-57C9-4B16-A4B9-C905F3AFBB4C}" type="pres">
      <dgm:prSet presAssocID="{AA5CE519-D570-467B-9F6E-F16F0DF8B7F0}" presName="spaceRect" presStyleCnt="0"/>
      <dgm:spPr/>
    </dgm:pt>
    <dgm:pt modelId="{7A7527FA-8970-4E33-B998-F88766D3E04C}" type="pres">
      <dgm:prSet presAssocID="{AA5CE519-D570-467B-9F6E-F16F0DF8B7F0}" presName="textRect" presStyleLbl="revTx" presStyleIdx="0" presStyleCnt="6">
        <dgm:presLayoutVars>
          <dgm:chMax val="1"/>
          <dgm:chPref val="1"/>
        </dgm:presLayoutVars>
      </dgm:prSet>
      <dgm:spPr/>
    </dgm:pt>
    <dgm:pt modelId="{88ED491E-C91C-4538-A19F-1E29015D3264}" type="pres">
      <dgm:prSet presAssocID="{8383259F-18F1-4F4B-9CB6-878494F24FD6}" presName="sibTrans" presStyleLbl="sibTrans2D1" presStyleIdx="0" presStyleCnt="0"/>
      <dgm:spPr/>
    </dgm:pt>
    <dgm:pt modelId="{8A7D0C1F-B6CE-4E74-B60D-426C7F9D05C5}" type="pres">
      <dgm:prSet presAssocID="{52056959-9AD4-413D-B9ED-F247C7318318}" presName="compNode" presStyleCnt="0"/>
      <dgm:spPr/>
    </dgm:pt>
    <dgm:pt modelId="{96BFB565-3A70-41BB-9950-BB28569B2FDC}" type="pres">
      <dgm:prSet presAssocID="{52056959-9AD4-413D-B9ED-F247C7318318}" presName="iconBgRect" presStyleLbl="bgShp" presStyleIdx="1" presStyleCnt="6"/>
      <dgm:spPr/>
    </dgm:pt>
    <dgm:pt modelId="{3DB086E5-29DA-44DA-A9BE-FC8FC533674D}" type="pres">
      <dgm:prSet presAssocID="{52056959-9AD4-413D-B9ED-F247C731831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0499F93-1BDD-4A5A-87B4-FF81BED14543}" type="pres">
      <dgm:prSet presAssocID="{52056959-9AD4-413D-B9ED-F247C7318318}" presName="spaceRect" presStyleCnt="0"/>
      <dgm:spPr/>
    </dgm:pt>
    <dgm:pt modelId="{214A28C2-383C-4611-898B-B4D90B69AB94}" type="pres">
      <dgm:prSet presAssocID="{52056959-9AD4-413D-B9ED-F247C7318318}" presName="textRect" presStyleLbl="revTx" presStyleIdx="1" presStyleCnt="6">
        <dgm:presLayoutVars>
          <dgm:chMax val="1"/>
          <dgm:chPref val="1"/>
        </dgm:presLayoutVars>
      </dgm:prSet>
      <dgm:spPr/>
    </dgm:pt>
    <dgm:pt modelId="{855353F3-90BE-4E25-BF6D-CA330800BCC1}" type="pres">
      <dgm:prSet presAssocID="{30F82558-BB41-4992-84F2-A3813FC82B9C}" presName="sibTrans" presStyleLbl="sibTrans2D1" presStyleIdx="0" presStyleCnt="0"/>
      <dgm:spPr/>
    </dgm:pt>
    <dgm:pt modelId="{E320A98A-CD4B-4F45-955C-AA8528352C1D}" type="pres">
      <dgm:prSet presAssocID="{2E5D17A4-779A-4CB4-8066-3B0CB728D9B2}" presName="compNode" presStyleCnt="0"/>
      <dgm:spPr/>
    </dgm:pt>
    <dgm:pt modelId="{9C3755F1-63C6-4FAE-A800-C7712985E6C9}" type="pres">
      <dgm:prSet presAssocID="{2E5D17A4-779A-4CB4-8066-3B0CB728D9B2}" presName="iconBgRect" presStyleLbl="bgShp" presStyleIdx="2" presStyleCnt="6"/>
      <dgm:spPr/>
    </dgm:pt>
    <dgm:pt modelId="{4B329BC3-21FB-4D7D-B9C9-DEF51289417B}" type="pres">
      <dgm:prSet presAssocID="{2E5D17A4-779A-4CB4-8066-3B0CB728D9B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AA826A54-3F1B-4FEF-BBFA-F8498A074122}" type="pres">
      <dgm:prSet presAssocID="{2E5D17A4-779A-4CB4-8066-3B0CB728D9B2}" presName="spaceRect" presStyleCnt="0"/>
      <dgm:spPr/>
    </dgm:pt>
    <dgm:pt modelId="{1BA49E4A-FBBC-4838-931F-B805B77A1D44}" type="pres">
      <dgm:prSet presAssocID="{2E5D17A4-779A-4CB4-8066-3B0CB728D9B2}" presName="textRect" presStyleLbl="revTx" presStyleIdx="2" presStyleCnt="6">
        <dgm:presLayoutVars>
          <dgm:chMax val="1"/>
          <dgm:chPref val="1"/>
        </dgm:presLayoutVars>
      </dgm:prSet>
      <dgm:spPr/>
    </dgm:pt>
    <dgm:pt modelId="{0EE2D38B-FB7D-419F-A4E3-B0AFEC31B73E}" type="pres">
      <dgm:prSet presAssocID="{6F0B14BF-8E6B-40B3-B83D-3BC43BF5A7E1}" presName="sibTrans" presStyleLbl="sibTrans2D1" presStyleIdx="0" presStyleCnt="0"/>
      <dgm:spPr/>
    </dgm:pt>
    <dgm:pt modelId="{022A9D69-2B66-4A84-B370-4083B4894781}" type="pres">
      <dgm:prSet presAssocID="{4614D0B7-CEE4-4B91-8D85-63A609E34429}" presName="compNode" presStyleCnt="0"/>
      <dgm:spPr/>
    </dgm:pt>
    <dgm:pt modelId="{65078123-CA2C-4260-A791-10CCDE512119}" type="pres">
      <dgm:prSet presAssocID="{4614D0B7-CEE4-4B91-8D85-63A609E34429}" presName="iconBgRect" presStyleLbl="bgShp" presStyleIdx="3" presStyleCnt="6"/>
      <dgm:spPr/>
    </dgm:pt>
    <dgm:pt modelId="{95D7EC52-E83F-46EA-B90B-DC724F451821}" type="pres">
      <dgm:prSet presAssocID="{4614D0B7-CEE4-4B91-8D85-63A609E3442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81C7637A-A2BD-4301-A359-745A2845DFA5}" type="pres">
      <dgm:prSet presAssocID="{4614D0B7-CEE4-4B91-8D85-63A609E34429}" presName="spaceRect" presStyleCnt="0"/>
      <dgm:spPr/>
    </dgm:pt>
    <dgm:pt modelId="{1F9FA003-5DD7-48FD-A940-C736016ED1B3}" type="pres">
      <dgm:prSet presAssocID="{4614D0B7-CEE4-4B91-8D85-63A609E34429}" presName="textRect" presStyleLbl="revTx" presStyleIdx="3" presStyleCnt="6">
        <dgm:presLayoutVars>
          <dgm:chMax val="1"/>
          <dgm:chPref val="1"/>
        </dgm:presLayoutVars>
      </dgm:prSet>
      <dgm:spPr/>
    </dgm:pt>
    <dgm:pt modelId="{DC73C64A-F09D-4228-8FF8-3F5C64B76D0B}" type="pres">
      <dgm:prSet presAssocID="{BDC53AE9-9BC7-4206-89D4-FBF8190CA833}" presName="sibTrans" presStyleLbl="sibTrans2D1" presStyleIdx="0" presStyleCnt="0"/>
      <dgm:spPr/>
    </dgm:pt>
    <dgm:pt modelId="{B3ECF5B0-0344-4259-9B8E-F64999A300F6}" type="pres">
      <dgm:prSet presAssocID="{D9EE94C5-5CCE-4618-B387-417A0CDE8CAE}" presName="compNode" presStyleCnt="0"/>
      <dgm:spPr/>
    </dgm:pt>
    <dgm:pt modelId="{6C8DDA6A-500C-4523-9A48-CF5B17E817C4}" type="pres">
      <dgm:prSet presAssocID="{D9EE94C5-5CCE-4618-B387-417A0CDE8CAE}" presName="iconBgRect" presStyleLbl="bgShp" presStyleIdx="4" presStyleCnt="6"/>
      <dgm:spPr/>
    </dgm:pt>
    <dgm:pt modelId="{C659C0A2-90D9-448B-85D5-C6AC8DB90C85}" type="pres">
      <dgm:prSet presAssocID="{D9EE94C5-5CCE-4618-B387-417A0CDE8CA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01356F66-4CF3-4B66-8B1F-68E7D5757EB4}" type="pres">
      <dgm:prSet presAssocID="{D9EE94C5-5CCE-4618-B387-417A0CDE8CAE}" presName="spaceRect" presStyleCnt="0"/>
      <dgm:spPr/>
    </dgm:pt>
    <dgm:pt modelId="{C99482D7-9A46-4D98-B82E-D488099E65F7}" type="pres">
      <dgm:prSet presAssocID="{D9EE94C5-5CCE-4618-B387-417A0CDE8CAE}" presName="textRect" presStyleLbl="revTx" presStyleIdx="4" presStyleCnt="6">
        <dgm:presLayoutVars>
          <dgm:chMax val="1"/>
          <dgm:chPref val="1"/>
        </dgm:presLayoutVars>
      </dgm:prSet>
      <dgm:spPr/>
    </dgm:pt>
    <dgm:pt modelId="{089528B6-CB63-4519-8BFE-094704A134CE}" type="pres">
      <dgm:prSet presAssocID="{B4409D7C-AEF0-4E49-9F04-2B576F95A770}" presName="sibTrans" presStyleLbl="sibTrans2D1" presStyleIdx="0" presStyleCnt="0"/>
      <dgm:spPr/>
    </dgm:pt>
    <dgm:pt modelId="{B8ACC8A5-8BF9-45CE-9F94-E112BBBA68A8}" type="pres">
      <dgm:prSet presAssocID="{6F5DA42D-C57D-4DE0-B385-EF2E53A1695A}" presName="compNode" presStyleCnt="0"/>
      <dgm:spPr/>
    </dgm:pt>
    <dgm:pt modelId="{868A9DBC-901F-4A9E-953D-DBE4A6851B64}" type="pres">
      <dgm:prSet presAssocID="{6F5DA42D-C57D-4DE0-B385-EF2E53A1695A}" presName="iconBgRect" presStyleLbl="bgShp" presStyleIdx="5" presStyleCnt="6"/>
      <dgm:spPr/>
    </dgm:pt>
    <dgm:pt modelId="{7EB99B9A-E2A8-43D0-B8E6-7AC7BFB6E5AD}" type="pres">
      <dgm:prSet presAssocID="{6F5DA42D-C57D-4DE0-B385-EF2E53A1695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99AF7D4-7F85-4F31-B267-FF700B220196}" type="pres">
      <dgm:prSet presAssocID="{6F5DA42D-C57D-4DE0-B385-EF2E53A1695A}" presName="spaceRect" presStyleCnt="0"/>
      <dgm:spPr/>
    </dgm:pt>
    <dgm:pt modelId="{83AD2489-BC4B-41CF-B3BD-14666D423C8C}" type="pres">
      <dgm:prSet presAssocID="{6F5DA42D-C57D-4DE0-B385-EF2E53A1695A}" presName="textRect" presStyleLbl="revTx" presStyleIdx="5" presStyleCnt="6">
        <dgm:presLayoutVars>
          <dgm:chMax val="1"/>
          <dgm:chPref val="1"/>
        </dgm:presLayoutVars>
      </dgm:prSet>
      <dgm:spPr/>
    </dgm:pt>
  </dgm:ptLst>
  <dgm:cxnLst>
    <dgm:cxn modelId="{0E824302-B1FC-47E9-8905-98FA4ECFFDF2}" type="presOf" srcId="{52056959-9AD4-413D-B9ED-F247C7318318}" destId="{214A28C2-383C-4611-898B-B4D90B69AB94}" srcOrd="0" destOrd="0" presId="urn:microsoft.com/office/officeart/2018/2/layout/IconCircleList"/>
    <dgm:cxn modelId="{50961B04-0AB7-412B-A017-963C8EE61AA5}" srcId="{E35E4E05-BD10-49A5-B858-80DAB16B6FA9}" destId="{AA5CE519-D570-467B-9F6E-F16F0DF8B7F0}" srcOrd="0" destOrd="0" parTransId="{DF38243C-D8BC-4FD9-99EF-C525BDB63DE3}" sibTransId="{8383259F-18F1-4F4B-9CB6-878494F24FD6}"/>
    <dgm:cxn modelId="{5D3C7704-57E8-4E67-9E21-321EAA451D9C}" srcId="{E35E4E05-BD10-49A5-B858-80DAB16B6FA9}" destId="{D9EE94C5-5CCE-4618-B387-417A0CDE8CAE}" srcOrd="4" destOrd="0" parTransId="{90CF0720-B0E5-46F2-9C6F-E6E77B0671BE}" sibTransId="{B4409D7C-AEF0-4E49-9F04-2B576F95A770}"/>
    <dgm:cxn modelId="{E7934F11-5058-4E67-9BBE-2380BB6D1C83}" type="presOf" srcId="{E35E4E05-BD10-49A5-B858-80DAB16B6FA9}" destId="{EE5C5054-CBC9-425B-8097-C018CF97BA35}" srcOrd="0" destOrd="0" presId="urn:microsoft.com/office/officeart/2018/2/layout/IconCircleList"/>
    <dgm:cxn modelId="{8C912628-C8F4-4AE1-AE2E-9A9393443C11}" type="presOf" srcId="{8383259F-18F1-4F4B-9CB6-878494F24FD6}" destId="{88ED491E-C91C-4538-A19F-1E29015D3264}" srcOrd="0" destOrd="0" presId="urn:microsoft.com/office/officeart/2018/2/layout/IconCircleList"/>
    <dgm:cxn modelId="{5232F33E-33F9-4177-AA06-CEDA8997D2F8}" type="presOf" srcId="{AA5CE519-D570-467B-9F6E-F16F0DF8B7F0}" destId="{7A7527FA-8970-4E33-B998-F88766D3E04C}" srcOrd="0" destOrd="0" presId="urn:microsoft.com/office/officeart/2018/2/layout/IconCircleList"/>
    <dgm:cxn modelId="{36D9E45C-224D-44C8-9CCB-6626D4D3B7C3}" srcId="{E35E4E05-BD10-49A5-B858-80DAB16B6FA9}" destId="{6F5DA42D-C57D-4DE0-B385-EF2E53A1695A}" srcOrd="5" destOrd="0" parTransId="{AF6441C9-3CA3-499A-9A50-424EF1A53DB7}" sibTransId="{FE71933F-731E-4436-8B80-4108B0AD41CC}"/>
    <dgm:cxn modelId="{288D7841-3A28-464E-806C-8DB9BD348588}" type="presOf" srcId="{30F82558-BB41-4992-84F2-A3813FC82B9C}" destId="{855353F3-90BE-4E25-BF6D-CA330800BCC1}" srcOrd="0" destOrd="0" presId="urn:microsoft.com/office/officeart/2018/2/layout/IconCircleList"/>
    <dgm:cxn modelId="{395BB96C-95D7-4119-814A-928F7807825D}" type="presOf" srcId="{2E5D17A4-779A-4CB4-8066-3B0CB728D9B2}" destId="{1BA49E4A-FBBC-4838-931F-B805B77A1D44}" srcOrd="0" destOrd="0" presId="urn:microsoft.com/office/officeart/2018/2/layout/IconCircleList"/>
    <dgm:cxn modelId="{945BAF52-D65E-4248-9EA4-83E2E2DA3C11}" type="presOf" srcId="{4614D0B7-CEE4-4B91-8D85-63A609E34429}" destId="{1F9FA003-5DD7-48FD-A940-C736016ED1B3}" srcOrd="0" destOrd="0" presId="urn:microsoft.com/office/officeart/2018/2/layout/IconCircleList"/>
    <dgm:cxn modelId="{0F07BA80-71AE-4740-8CF2-6B83B55D4A9D}" srcId="{E35E4E05-BD10-49A5-B858-80DAB16B6FA9}" destId="{4614D0B7-CEE4-4B91-8D85-63A609E34429}" srcOrd="3" destOrd="0" parTransId="{028EC885-831F-4921-B825-E8BA39EB75D3}" sibTransId="{BDC53AE9-9BC7-4206-89D4-FBF8190CA833}"/>
    <dgm:cxn modelId="{ADA47EA5-6AAE-4FA4-85D1-0E135230C882}" type="presOf" srcId="{B4409D7C-AEF0-4E49-9F04-2B576F95A770}" destId="{089528B6-CB63-4519-8BFE-094704A134CE}" srcOrd="0" destOrd="0" presId="urn:microsoft.com/office/officeart/2018/2/layout/IconCircleList"/>
    <dgm:cxn modelId="{71F60FCB-4F82-4406-88AC-26692A91152F}" type="presOf" srcId="{6F5DA42D-C57D-4DE0-B385-EF2E53A1695A}" destId="{83AD2489-BC4B-41CF-B3BD-14666D423C8C}" srcOrd="0" destOrd="0" presId="urn:microsoft.com/office/officeart/2018/2/layout/IconCircleList"/>
    <dgm:cxn modelId="{7B7812CB-CCCA-4ADD-A9AB-86B590EE2D6B}" type="presOf" srcId="{6F0B14BF-8E6B-40B3-B83D-3BC43BF5A7E1}" destId="{0EE2D38B-FB7D-419F-A4E3-B0AFEC31B73E}" srcOrd="0" destOrd="0" presId="urn:microsoft.com/office/officeart/2018/2/layout/IconCircleList"/>
    <dgm:cxn modelId="{A237D1DF-0163-4540-8D47-9CBBAEC1E5A9}" srcId="{E35E4E05-BD10-49A5-B858-80DAB16B6FA9}" destId="{2E5D17A4-779A-4CB4-8066-3B0CB728D9B2}" srcOrd="2" destOrd="0" parTransId="{124FCE7B-6450-48CC-920C-E4D72BF82B88}" sibTransId="{6F0B14BF-8E6B-40B3-B83D-3BC43BF5A7E1}"/>
    <dgm:cxn modelId="{05F7BDE8-7EC5-49E9-AC76-945B7C39BBCC}" type="presOf" srcId="{D9EE94C5-5CCE-4618-B387-417A0CDE8CAE}" destId="{C99482D7-9A46-4D98-B82E-D488099E65F7}" srcOrd="0" destOrd="0" presId="urn:microsoft.com/office/officeart/2018/2/layout/IconCircleList"/>
    <dgm:cxn modelId="{FBEE39F3-0D02-4264-97D2-F0DFDE2637BC}" type="presOf" srcId="{BDC53AE9-9BC7-4206-89D4-FBF8190CA833}" destId="{DC73C64A-F09D-4228-8FF8-3F5C64B76D0B}" srcOrd="0" destOrd="0" presId="urn:microsoft.com/office/officeart/2018/2/layout/IconCircleList"/>
    <dgm:cxn modelId="{85E914FE-4D41-4109-B585-A11FA6F285BB}" srcId="{E35E4E05-BD10-49A5-B858-80DAB16B6FA9}" destId="{52056959-9AD4-413D-B9ED-F247C7318318}" srcOrd="1" destOrd="0" parTransId="{2C891C19-DDFE-4342-BC68-384A8026EB47}" sibTransId="{30F82558-BB41-4992-84F2-A3813FC82B9C}"/>
    <dgm:cxn modelId="{5394CD57-E591-407F-A7E2-74FF88240A27}" type="presParOf" srcId="{EE5C5054-CBC9-425B-8097-C018CF97BA35}" destId="{2B3DDB88-6343-4322-AC7C-27C193C09948}" srcOrd="0" destOrd="0" presId="urn:microsoft.com/office/officeart/2018/2/layout/IconCircleList"/>
    <dgm:cxn modelId="{9347CFF1-C607-4375-AD43-A5B6D193FB63}" type="presParOf" srcId="{2B3DDB88-6343-4322-AC7C-27C193C09948}" destId="{29D52113-2685-4839-993D-616093294C6D}" srcOrd="0" destOrd="0" presId="urn:microsoft.com/office/officeart/2018/2/layout/IconCircleList"/>
    <dgm:cxn modelId="{662EE1E5-712A-4B6C-A41F-3B1218433779}" type="presParOf" srcId="{29D52113-2685-4839-993D-616093294C6D}" destId="{3BF9A988-3192-4E9A-A26F-9886B24F39A3}" srcOrd="0" destOrd="0" presId="urn:microsoft.com/office/officeart/2018/2/layout/IconCircleList"/>
    <dgm:cxn modelId="{84383BBD-6D90-4DCA-9B03-D36CE5028D3D}" type="presParOf" srcId="{29D52113-2685-4839-993D-616093294C6D}" destId="{62B82774-058E-4843-AD6C-A546A8045FDC}" srcOrd="1" destOrd="0" presId="urn:microsoft.com/office/officeart/2018/2/layout/IconCircleList"/>
    <dgm:cxn modelId="{170F6273-0E53-4027-B8CE-A4FF7EC3D329}" type="presParOf" srcId="{29D52113-2685-4839-993D-616093294C6D}" destId="{161737CE-57C9-4B16-A4B9-C905F3AFBB4C}" srcOrd="2" destOrd="0" presId="urn:microsoft.com/office/officeart/2018/2/layout/IconCircleList"/>
    <dgm:cxn modelId="{F9E32D93-87B1-4EEA-BC33-C6AD4480E5EE}" type="presParOf" srcId="{29D52113-2685-4839-993D-616093294C6D}" destId="{7A7527FA-8970-4E33-B998-F88766D3E04C}" srcOrd="3" destOrd="0" presId="urn:microsoft.com/office/officeart/2018/2/layout/IconCircleList"/>
    <dgm:cxn modelId="{241CAE51-69EE-4DEA-886D-73027DD18F0A}" type="presParOf" srcId="{2B3DDB88-6343-4322-AC7C-27C193C09948}" destId="{88ED491E-C91C-4538-A19F-1E29015D3264}" srcOrd="1" destOrd="0" presId="urn:microsoft.com/office/officeart/2018/2/layout/IconCircleList"/>
    <dgm:cxn modelId="{BEC40BFC-4831-4397-B6FB-267B2D096E57}" type="presParOf" srcId="{2B3DDB88-6343-4322-AC7C-27C193C09948}" destId="{8A7D0C1F-B6CE-4E74-B60D-426C7F9D05C5}" srcOrd="2" destOrd="0" presId="urn:microsoft.com/office/officeart/2018/2/layout/IconCircleList"/>
    <dgm:cxn modelId="{CD8935BE-5D93-4A15-BC45-E65B6D59D83C}" type="presParOf" srcId="{8A7D0C1F-B6CE-4E74-B60D-426C7F9D05C5}" destId="{96BFB565-3A70-41BB-9950-BB28569B2FDC}" srcOrd="0" destOrd="0" presId="urn:microsoft.com/office/officeart/2018/2/layout/IconCircleList"/>
    <dgm:cxn modelId="{22FD328A-3211-4B38-B556-196DF8F8517E}" type="presParOf" srcId="{8A7D0C1F-B6CE-4E74-B60D-426C7F9D05C5}" destId="{3DB086E5-29DA-44DA-A9BE-FC8FC533674D}" srcOrd="1" destOrd="0" presId="urn:microsoft.com/office/officeart/2018/2/layout/IconCircleList"/>
    <dgm:cxn modelId="{02D348A3-A31B-4099-B23C-37C849674033}" type="presParOf" srcId="{8A7D0C1F-B6CE-4E74-B60D-426C7F9D05C5}" destId="{B0499F93-1BDD-4A5A-87B4-FF81BED14543}" srcOrd="2" destOrd="0" presId="urn:microsoft.com/office/officeart/2018/2/layout/IconCircleList"/>
    <dgm:cxn modelId="{A9BF9EB5-950C-46B9-BBA6-66D122618291}" type="presParOf" srcId="{8A7D0C1F-B6CE-4E74-B60D-426C7F9D05C5}" destId="{214A28C2-383C-4611-898B-B4D90B69AB94}" srcOrd="3" destOrd="0" presId="urn:microsoft.com/office/officeart/2018/2/layout/IconCircleList"/>
    <dgm:cxn modelId="{6FA73FB5-00B9-47BF-BE9D-980324D941E2}" type="presParOf" srcId="{2B3DDB88-6343-4322-AC7C-27C193C09948}" destId="{855353F3-90BE-4E25-BF6D-CA330800BCC1}" srcOrd="3" destOrd="0" presId="urn:microsoft.com/office/officeart/2018/2/layout/IconCircleList"/>
    <dgm:cxn modelId="{7D9058F1-0657-4F80-A0B4-5297CC950ACF}" type="presParOf" srcId="{2B3DDB88-6343-4322-AC7C-27C193C09948}" destId="{E320A98A-CD4B-4F45-955C-AA8528352C1D}" srcOrd="4" destOrd="0" presId="urn:microsoft.com/office/officeart/2018/2/layout/IconCircleList"/>
    <dgm:cxn modelId="{CA5904C4-44A9-4346-8137-22E72724E3D2}" type="presParOf" srcId="{E320A98A-CD4B-4F45-955C-AA8528352C1D}" destId="{9C3755F1-63C6-4FAE-A800-C7712985E6C9}" srcOrd="0" destOrd="0" presId="urn:microsoft.com/office/officeart/2018/2/layout/IconCircleList"/>
    <dgm:cxn modelId="{851B738A-36C0-428C-897D-53B6E3443A3B}" type="presParOf" srcId="{E320A98A-CD4B-4F45-955C-AA8528352C1D}" destId="{4B329BC3-21FB-4D7D-B9C9-DEF51289417B}" srcOrd="1" destOrd="0" presId="urn:microsoft.com/office/officeart/2018/2/layout/IconCircleList"/>
    <dgm:cxn modelId="{8B0D790C-5C9E-48BA-B43B-7BDA8932DC3E}" type="presParOf" srcId="{E320A98A-CD4B-4F45-955C-AA8528352C1D}" destId="{AA826A54-3F1B-4FEF-BBFA-F8498A074122}" srcOrd="2" destOrd="0" presId="urn:microsoft.com/office/officeart/2018/2/layout/IconCircleList"/>
    <dgm:cxn modelId="{5634CD36-90F2-4062-AB1F-B75A1F4BB863}" type="presParOf" srcId="{E320A98A-CD4B-4F45-955C-AA8528352C1D}" destId="{1BA49E4A-FBBC-4838-931F-B805B77A1D44}" srcOrd="3" destOrd="0" presId="urn:microsoft.com/office/officeart/2018/2/layout/IconCircleList"/>
    <dgm:cxn modelId="{77D19945-F4EB-43D4-92AB-6CD7245D2DDA}" type="presParOf" srcId="{2B3DDB88-6343-4322-AC7C-27C193C09948}" destId="{0EE2D38B-FB7D-419F-A4E3-B0AFEC31B73E}" srcOrd="5" destOrd="0" presId="urn:microsoft.com/office/officeart/2018/2/layout/IconCircleList"/>
    <dgm:cxn modelId="{E2AEB17F-4B71-418A-9A94-8F301F2C6C77}" type="presParOf" srcId="{2B3DDB88-6343-4322-AC7C-27C193C09948}" destId="{022A9D69-2B66-4A84-B370-4083B4894781}" srcOrd="6" destOrd="0" presId="urn:microsoft.com/office/officeart/2018/2/layout/IconCircleList"/>
    <dgm:cxn modelId="{7839A7DF-637E-4A7A-BD71-F5247CB619BD}" type="presParOf" srcId="{022A9D69-2B66-4A84-B370-4083B4894781}" destId="{65078123-CA2C-4260-A791-10CCDE512119}" srcOrd="0" destOrd="0" presId="urn:microsoft.com/office/officeart/2018/2/layout/IconCircleList"/>
    <dgm:cxn modelId="{D4A905E5-1A7E-4A3E-A646-5016D255F3B4}" type="presParOf" srcId="{022A9D69-2B66-4A84-B370-4083B4894781}" destId="{95D7EC52-E83F-46EA-B90B-DC724F451821}" srcOrd="1" destOrd="0" presId="urn:microsoft.com/office/officeart/2018/2/layout/IconCircleList"/>
    <dgm:cxn modelId="{224D21AC-A068-4EDC-8F3F-7399CBAFA044}" type="presParOf" srcId="{022A9D69-2B66-4A84-B370-4083B4894781}" destId="{81C7637A-A2BD-4301-A359-745A2845DFA5}" srcOrd="2" destOrd="0" presId="urn:microsoft.com/office/officeart/2018/2/layout/IconCircleList"/>
    <dgm:cxn modelId="{C0D0A1FF-9484-48F0-9495-B832ECC97B60}" type="presParOf" srcId="{022A9D69-2B66-4A84-B370-4083B4894781}" destId="{1F9FA003-5DD7-48FD-A940-C736016ED1B3}" srcOrd="3" destOrd="0" presId="urn:microsoft.com/office/officeart/2018/2/layout/IconCircleList"/>
    <dgm:cxn modelId="{C98C54A9-6F81-47DB-A9DD-7D234A959375}" type="presParOf" srcId="{2B3DDB88-6343-4322-AC7C-27C193C09948}" destId="{DC73C64A-F09D-4228-8FF8-3F5C64B76D0B}" srcOrd="7" destOrd="0" presId="urn:microsoft.com/office/officeart/2018/2/layout/IconCircleList"/>
    <dgm:cxn modelId="{15BB00B4-E437-47E3-B455-04D85E6B597A}" type="presParOf" srcId="{2B3DDB88-6343-4322-AC7C-27C193C09948}" destId="{B3ECF5B0-0344-4259-9B8E-F64999A300F6}" srcOrd="8" destOrd="0" presId="urn:microsoft.com/office/officeart/2018/2/layout/IconCircleList"/>
    <dgm:cxn modelId="{87D22FC2-603F-4652-AAA6-325CD007DE67}" type="presParOf" srcId="{B3ECF5B0-0344-4259-9B8E-F64999A300F6}" destId="{6C8DDA6A-500C-4523-9A48-CF5B17E817C4}" srcOrd="0" destOrd="0" presId="urn:microsoft.com/office/officeart/2018/2/layout/IconCircleList"/>
    <dgm:cxn modelId="{EA58170A-399B-4E15-93D5-18CA3F57E27E}" type="presParOf" srcId="{B3ECF5B0-0344-4259-9B8E-F64999A300F6}" destId="{C659C0A2-90D9-448B-85D5-C6AC8DB90C85}" srcOrd="1" destOrd="0" presId="urn:microsoft.com/office/officeart/2018/2/layout/IconCircleList"/>
    <dgm:cxn modelId="{9F7FE129-D5E5-4E0B-B82A-945EE0E7F701}" type="presParOf" srcId="{B3ECF5B0-0344-4259-9B8E-F64999A300F6}" destId="{01356F66-4CF3-4B66-8B1F-68E7D5757EB4}" srcOrd="2" destOrd="0" presId="urn:microsoft.com/office/officeart/2018/2/layout/IconCircleList"/>
    <dgm:cxn modelId="{58151F2F-14DE-4604-BE82-AEA2EBAA8573}" type="presParOf" srcId="{B3ECF5B0-0344-4259-9B8E-F64999A300F6}" destId="{C99482D7-9A46-4D98-B82E-D488099E65F7}" srcOrd="3" destOrd="0" presId="urn:microsoft.com/office/officeart/2018/2/layout/IconCircleList"/>
    <dgm:cxn modelId="{AEE8BAAA-5EC4-4BC1-9941-11608D7AB7C2}" type="presParOf" srcId="{2B3DDB88-6343-4322-AC7C-27C193C09948}" destId="{089528B6-CB63-4519-8BFE-094704A134CE}" srcOrd="9" destOrd="0" presId="urn:microsoft.com/office/officeart/2018/2/layout/IconCircleList"/>
    <dgm:cxn modelId="{BD0CEB61-1E5C-45E2-9BCA-EF748D239214}" type="presParOf" srcId="{2B3DDB88-6343-4322-AC7C-27C193C09948}" destId="{B8ACC8A5-8BF9-45CE-9F94-E112BBBA68A8}" srcOrd="10" destOrd="0" presId="urn:microsoft.com/office/officeart/2018/2/layout/IconCircleList"/>
    <dgm:cxn modelId="{9281A981-132F-460E-BC91-D1309265C7B9}" type="presParOf" srcId="{B8ACC8A5-8BF9-45CE-9F94-E112BBBA68A8}" destId="{868A9DBC-901F-4A9E-953D-DBE4A6851B64}" srcOrd="0" destOrd="0" presId="urn:microsoft.com/office/officeart/2018/2/layout/IconCircleList"/>
    <dgm:cxn modelId="{F25E7DF6-B163-450F-AFEE-255EE1F2EA8D}" type="presParOf" srcId="{B8ACC8A5-8BF9-45CE-9F94-E112BBBA68A8}" destId="{7EB99B9A-E2A8-43D0-B8E6-7AC7BFB6E5AD}" srcOrd="1" destOrd="0" presId="urn:microsoft.com/office/officeart/2018/2/layout/IconCircleList"/>
    <dgm:cxn modelId="{A700DC28-E98E-474D-ACEB-DE36F6A462F2}" type="presParOf" srcId="{B8ACC8A5-8BF9-45CE-9F94-E112BBBA68A8}" destId="{D99AF7D4-7F85-4F31-B267-FF700B220196}" srcOrd="2" destOrd="0" presId="urn:microsoft.com/office/officeart/2018/2/layout/IconCircleList"/>
    <dgm:cxn modelId="{77311D99-EDCA-4B69-BC92-39E1619A2F4F}" type="presParOf" srcId="{B8ACC8A5-8BF9-45CE-9F94-E112BBBA68A8}" destId="{83AD2489-BC4B-41CF-B3BD-14666D423C8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C6FBCB-2DB3-4BDD-9990-243FC572C44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8BE1A11-AF55-40A0-945D-EAF52EF976D3}">
      <dgm:prSet/>
      <dgm:spPr/>
      <dgm:t>
        <a:bodyPr/>
        <a:lstStyle/>
        <a:p>
          <a:r>
            <a:rPr lang="en-US" dirty="0"/>
            <a:t>Augmented reality (AR) has quickly become one of the most popular trends among software and hardware developer. User maintains a sense of presence in real world.</a:t>
          </a:r>
        </a:p>
      </dgm:t>
    </dgm:pt>
    <dgm:pt modelId="{ABE89206-6B76-42F9-90BB-F0E5324BE3C6}" type="parTrans" cxnId="{5595BFA3-973D-48BE-BBFA-BBD83E81ACC9}">
      <dgm:prSet/>
      <dgm:spPr/>
      <dgm:t>
        <a:bodyPr/>
        <a:lstStyle/>
        <a:p>
          <a:endParaRPr lang="en-US"/>
        </a:p>
      </dgm:t>
    </dgm:pt>
    <dgm:pt modelId="{7078BD2A-DE1B-4BB7-B116-8CBA8F2628CA}" type="sibTrans" cxnId="{5595BFA3-973D-48BE-BBFA-BBD83E81ACC9}">
      <dgm:prSet/>
      <dgm:spPr/>
      <dgm:t>
        <a:bodyPr/>
        <a:lstStyle/>
        <a:p>
          <a:endParaRPr lang="en-US"/>
        </a:p>
      </dgm:t>
    </dgm:pt>
    <dgm:pt modelId="{CB503528-097C-4969-A77F-BFC5BA9C7A7F}">
      <dgm:prSet/>
      <dgm:spPr/>
      <dgm:t>
        <a:bodyPr/>
        <a:lstStyle/>
        <a:p>
          <a:r>
            <a:rPr lang="en-US"/>
            <a:t>AR allows people to interact with their real-world environment in an enhanced way. A combination of a real scene viewed by a user and a virtual scene generated by a computer.</a:t>
          </a:r>
        </a:p>
      </dgm:t>
    </dgm:pt>
    <dgm:pt modelId="{2870F68E-7D8C-467D-8973-E92F1185007E}" type="parTrans" cxnId="{0EE39254-A591-40E5-A9AB-FDCA825028F0}">
      <dgm:prSet/>
      <dgm:spPr/>
      <dgm:t>
        <a:bodyPr/>
        <a:lstStyle/>
        <a:p>
          <a:endParaRPr lang="en-US"/>
        </a:p>
      </dgm:t>
    </dgm:pt>
    <dgm:pt modelId="{035E5CE8-8963-46AB-BE65-E9100A732DD5}" type="sibTrans" cxnId="{0EE39254-A591-40E5-A9AB-FDCA825028F0}">
      <dgm:prSet/>
      <dgm:spPr/>
      <dgm:t>
        <a:bodyPr/>
        <a:lstStyle/>
        <a:p>
          <a:endParaRPr lang="en-US"/>
        </a:p>
      </dgm:t>
    </dgm:pt>
    <dgm:pt modelId="{87B58965-256A-401B-A8D8-E224828B869A}">
      <dgm:prSet/>
      <dgm:spPr/>
      <dgm:t>
        <a:bodyPr/>
        <a:lstStyle/>
        <a:p>
          <a:r>
            <a:rPr lang="en-US"/>
            <a:t>AR can promote interactive experiences with coursework, encourage collaboration between students, improve motivation, and increase learning gains.</a:t>
          </a:r>
        </a:p>
      </dgm:t>
    </dgm:pt>
    <dgm:pt modelId="{2427C446-4C2A-4B19-AA8F-7F70FEDF38EA}" type="parTrans" cxnId="{C8E7768A-4937-4C32-94BF-C279CE7AA913}">
      <dgm:prSet/>
      <dgm:spPr/>
      <dgm:t>
        <a:bodyPr/>
        <a:lstStyle/>
        <a:p>
          <a:endParaRPr lang="en-US"/>
        </a:p>
      </dgm:t>
    </dgm:pt>
    <dgm:pt modelId="{522B9D51-02F1-4E53-9A4D-18980C6A7F85}" type="sibTrans" cxnId="{C8E7768A-4937-4C32-94BF-C279CE7AA913}">
      <dgm:prSet/>
      <dgm:spPr/>
      <dgm:t>
        <a:bodyPr/>
        <a:lstStyle/>
        <a:p>
          <a:endParaRPr lang="en-US"/>
        </a:p>
      </dgm:t>
    </dgm:pt>
    <dgm:pt modelId="{13864AAE-5A7A-4E89-A4A5-9B62AD15F42D}" type="pres">
      <dgm:prSet presAssocID="{A8C6FBCB-2DB3-4BDD-9990-243FC572C447}" presName="linear" presStyleCnt="0">
        <dgm:presLayoutVars>
          <dgm:animLvl val="lvl"/>
          <dgm:resizeHandles val="exact"/>
        </dgm:presLayoutVars>
      </dgm:prSet>
      <dgm:spPr/>
    </dgm:pt>
    <dgm:pt modelId="{3B0A04A9-6093-4561-B222-25A96F4FB98A}" type="pres">
      <dgm:prSet presAssocID="{58BE1A11-AF55-40A0-945D-EAF52EF976D3}" presName="parentText" presStyleLbl="node1" presStyleIdx="0" presStyleCnt="3">
        <dgm:presLayoutVars>
          <dgm:chMax val="0"/>
          <dgm:bulletEnabled val="1"/>
        </dgm:presLayoutVars>
      </dgm:prSet>
      <dgm:spPr/>
    </dgm:pt>
    <dgm:pt modelId="{59E5815F-63ED-4156-8340-92B6C6799767}" type="pres">
      <dgm:prSet presAssocID="{7078BD2A-DE1B-4BB7-B116-8CBA8F2628CA}" presName="spacer" presStyleCnt="0"/>
      <dgm:spPr/>
    </dgm:pt>
    <dgm:pt modelId="{D280E399-9368-4C83-B749-E504978E0A16}" type="pres">
      <dgm:prSet presAssocID="{CB503528-097C-4969-A77F-BFC5BA9C7A7F}" presName="parentText" presStyleLbl="node1" presStyleIdx="1" presStyleCnt="3">
        <dgm:presLayoutVars>
          <dgm:chMax val="0"/>
          <dgm:bulletEnabled val="1"/>
        </dgm:presLayoutVars>
      </dgm:prSet>
      <dgm:spPr/>
    </dgm:pt>
    <dgm:pt modelId="{96ECE5E6-1207-4F01-8B88-45F34E4F2038}" type="pres">
      <dgm:prSet presAssocID="{035E5CE8-8963-46AB-BE65-E9100A732DD5}" presName="spacer" presStyleCnt="0"/>
      <dgm:spPr/>
    </dgm:pt>
    <dgm:pt modelId="{B83460BD-77DD-4FE8-B74A-CA3DC2EE34AC}" type="pres">
      <dgm:prSet presAssocID="{87B58965-256A-401B-A8D8-E224828B869A}" presName="parentText" presStyleLbl="node1" presStyleIdx="2" presStyleCnt="3">
        <dgm:presLayoutVars>
          <dgm:chMax val="0"/>
          <dgm:bulletEnabled val="1"/>
        </dgm:presLayoutVars>
      </dgm:prSet>
      <dgm:spPr/>
    </dgm:pt>
  </dgm:ptLst>
  <dgm:cxnLst>
    <dgm:cxn modelId="{E83A9767-FFE6-4DD7-A4D0-584CB997DD9E}" type="presOf" srcId="{A8C6FBCB-2DB3-4BDD-9990-243FC572C447}" destId="{13864AAE-5A7A-4E89-A4A5-9B62AD15F42D}" srcOrd="0" destOrd="0" presId="urn:microsoft.com/office/officeart/2005/8/layout/vList2"/>
    <dgm:cxn modelId="{0EE39254-A591-40E5-A9AB-FDCA825028F0}" srcId="{A8C6FBCB-2DB3-4BDD-9990-243FC572C447}" destId="{CB503528-097C-4969-A77F-BFC5BA9C7A7F}" srcOrd="1" destOrd="0" parTransId="{2870F68E-7D8C-467D-8973-E92F1185007E}" sibTransId="{035E5CE8-8963-46AB-BE65-E9100A732DD5}"/>
    <dgm:cxn modelId="{E49D1076-9786-4B01-AB54-63637E32E17B}" type="presOf" srcId="{CB503528-097C-4969-A77F-BFC5BA9C7A7F}" destId="{D280E399-9368-4C83-B749-E504978E0A16}" srcOrd="0" destOrd="0" presId="urn:microsoft.com/office/officeart/2005/8/layout/vList2"/>
    <dgm:cxn modelId="{23683081-C8E3-4F87-BEDD-8B3444BE22AB}" type="presOf" srcId="{58BE1A11-AF55-40A0-945D-EAF52EF976D3}" destId="{3B0A04A9-6093-4561-B222-25A96F4FB98A}" srcOrd="0" destOrd="0" presId="urn:microsoft.com/office/officeart/2005/8/layout/vList2"/>
    <dgm:cxn modelId="{C8E7768A-4937-4C32-94BF-C279CE7AA913}" srcId="{A8C6FBCB-2DB3-4BDD-9990-243FC572C447}" destId="{87B58965-256A-401B-A8D8-E224828B869A}" srcOrd="2" destOrd="0" parTransId="{2427C446-4C2A-4B19-AA8F-7F70FEDF38EA}" sibTransId="{522B9D51-02F1-4E53-9A4D-18980C6A7F85}"/>
    <dgm:cxn modelId="{F0260B97-2D5A-42D5-9064-B7F3574BDC9F}" type="presOf" srcId="{87B58965-256A-401B-A8D8-E224828B869A}" destId="{B83460BD-77DD-4FE8-B74A-CA3DC2EE34AC}" srcOrd="0" destOrd="0" presId="urn:microsoft.com/office/officeart/2005/8/layout/vList2"/>
    <dgm:cxn modelId="{5595BFA3-973D-48BE-BBFA-BBD83E81ACC9}" srcId="{A8C6FBCB-2DB3-4BDD-9990-243FC572C447}" destId="{58BE1A11-AF55-40A0-945D-EAF52EF976D3}" srcOrd="0" destOrd="0" parTransId="{ABE89206-6B76-42F9-90BB-F0E5324BE3C6}" sibTransId="{7078BD2A-DE1B-4BB7-B116-8CBA8F2628CA}"/>
    <dgm:cxn modelId="{092DB1DD-94E1-404E-8C72-83988CAB37A8}" type="presParOf" srcId="{13864AAE-5A7A-4E89-A4A5-9B62AD15F42D}" destId="{3B0A04A9-6093-4561-B222-25A96F4FB98A}" srcOrd="0" destOrd="0" presId="urn:microsoft.com/office/officeart/2005/8/layout/vList2"/>
    <dgm:cxn modelId="{AAD8646C-DF90-4C5E-AC82-38B2E433F80A}" type="presParOf" srcId="{13864AAE-5A7A-4E89-A4A5-9B62AD15F42D}" destId="{59E5815F-63ED-4156-8340-92B6C6799767}" srcOrd="1" destOrd="0" presId="urn:microsoft.com/office/officeart/2005/8/layout/vList2"/>
    <dgm:cxn modelId="{4E01AE44-5E3B-4E7A-8057-45921B5FAE06}" type="presParOf" srcId="{13864AAE-5A7A-4E89-A4A5-9B62AD15F42D}" destId="{D280E399-9368-4C83-B749-E504978E0A16}" srcOrd="2" destOrd="0" presId="urn:microsoft.com/office/officeart/2005/8/layout/vList2"/>
    <dgm:cxn modelId="{37603C4A-6E48-46E6-9D15-B4941F8CFDD0}" type="presParOf" srcId="{13864AAE-5A7A-4E89-A4A5-9B62AD15F42D}" destId="{96ECE5E6-1207-4F01-8B88-45F34E4F2038}" srcOrd="3" destOrd="0" presId="urn:microsoft.com/office/officeart/2005/8/layout/vList2"/>
    <dgm:cxn modelId="{2C0AF11A-26B8-4954-A881-39BD2AC9D540}" type="presParOf" srcId="{13864AAE-5A7A-4E89-A4A5-9B62AD15F42D}" destId="{B83460BD-77DD-4FE8-B74A-CA3DC2EE34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5AB324-984D-4E58-AD97-5C0C2019D3D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AB044C-4416-4860-8843-DC3DB425DF54}">
      <dgm:prSet/>
      <dgm:spPr/>
      <dgm:t>
        <a:bodyPr/>
        <a:lstStyle/>
        <a:p>
          <a:r>
            <a:rPr lang="en-US"/>
            <a:t>Authenticating the lecturers into the app.</a:t>
          </a:r>
        </a:p>
      </dgm:t>
    </dgm:pt>
    <dgm:pt modelId="{B13BFF8F-D366-41C9-A543-0ABC4AF82939}" type="parTrans" cxnId="{FE1AFECC-5873-466C-B103-3FD6D54CFE18}">
      <dgm:prSet/>
      <dgm:spPr/>
      <dgm:t>
        <a:bodyPr/>
        <a:lstStyle/>
        <a:p>
          <a:endParaRPr lang="en-US"/>
        </a:p>
      </dgm:t>
    </dgm:pt>
    <dgm:pt modelId="{75D305EB-96A3-42A4-ABFE-08A40E9916CA}" type="sibTrans" cxnId="{FE1AFECC-5873-466C-B103-3FD6D54CFE18}">
      <dgm:prSet/>
      <dgm:spPr/>
      <dgm:t>
        <a:bodyPr/>
        <a:lstStyle/>
        <a:p>
          <a:endParaRPr lang="en-US"/>
        </a:p>
      </dgm:t>
    </dgm:pt>
    <dgm:pt modelId="{CC17B048-4138-4842-B3E9-9939F063ECE9}">
      <dgm:prSet/>
      <dgm:spPr/>
      <dgm:t>
        <a:bodyPr/>
        <a:lstStyle/>
        <a:p>
          <a:r>
            <a:rPr lang="en-US"/>
            <a:t>Processing the image card or gesture shown by the lecturer.</a:t>
          </a:r>
        </a:p>
      </dgm:t>
    </dgm:pt>
    <dgm:pt modelId="{D52157CA-2B05-4860-A3BB-04ED56488C58}" type="parTrans" cxnId="{7A2DA34C-E5A9-4177-878E-0F6F8F528B97}">
      <dgm:prSet/>
      <dgm:spPr/>
      <dgm:t>
        <a:bodyPr/>
        <a:lstStyle/>
        <a:p>
          <a:endParaRPr lang="en-US"/>
        </a:p>
      </dgm:t>
    </dgm:pt>
    <dgm:pt modelId="{D4BCB8EF-BF0A-4889-AB96-E4F3342EF39E}" type="sibTrans" cxnId="{7A2DA34C-E5A9-4177-878E-0F6F8F528B97}">
      <dgm:prSet/>
      <dgm:spPr/>
      <dgm:t>
        <a:bodyPr/>
        <a:lstStyle/>
        <a:p>
          <a:endParaRPr lang="en-US"/>
        </a:p>
      </dgm:t>
    </dgm:pt>
    <dgm:pt modelId="{75BDC513-3523-48AA-BBEB-ECA278A7AC10}">
      <dgm:prSet/>
      <dgm:spPr/>
      <dgm:t>
        <a:bodyPr/>
        <a:lstStyle/>
        <a:p>
          <a:r>
            <a:rPr lang="en-US"/>
            <a:t>Analyzing the image card and performing feature detection.</a:t>
          </a:r>
        </a:p>
      </dgm:t>
    </dgm:pt>
    <dgm:pt modelId="{5A688611-5A55-4C5E-B337-799A2D485142}" type="parTrans" cxnId="{2D221C9E-7B11-4681-813A-4A82A83F2E32}">
      <dgm:prSet/>
      <dgm:spPr/>
      <dgm:t>
        <a:bodyPr/>
        <a:lstStyle/>
        <a:p>
          <a:endParaRPr lang="en-US"/>
        </a:p>
      </dgm:t>
    </dgm:pt>
    <dgm:pt modelId="{4BDD9EAA-E4F8-4DF1-85E0-23E40274A139}" type="sibTrans" cxnId="{2D221C9E-7B11-4681-813A-4A82A83F2E32}">
      <dgm:prSet/>
      <dgm:spPr/>
      <dgm:t>
        <a:bodyPr/>
        <a:lstStyle/>
        <a:p>
          <a:endParaRPr lang="en-US"/>
        </a:p>
      </dgm:t>
    </dgm:pt>
    <dgm:pt modelId="{94234363-C525-413E-96B4-9A0EB2459F73}">
      <dgm:prSet/>
      <dgm:spPr/>
      <dgm:t>
        <a:bodyPr/>
        <a:lstStyle/>
        <a:p>
          <a:r>
            <a:rPr lang="en-US"/>
            <a:t>Comparing features of this image card with those in the database.</a:t>
          </a:r>
        </a:p>
      </dgm:t>
    </dgm:pt>
    <dgm:pt modelId="{1D0E52DB-D4EA-413B-B428-D1C858DE0E99}" type="parTrans" cxnId="{1AB56984-29BE-4FE9-99E4-4880E77EF0D5}">
      <dgm:prSet/>
      <dgm:spPr/>
      <dgm:t>
        <a:bodyPr/>
        <a:lstStyle/>
        <a:p>
          <a:endParaRPr lang="en-US"/>
        </a:p>
      </dgm:t>
    </dgm:pt>
    <dgm:pt modelId="{1D29A1B5-015D-49F4-8285-E7745CD70487}" type="sibTrans" cxnId="{1AB56984-29BE-4FE9-99E4-4880E77EF0D5}">
      <dgm:prSet/>
      <dgm:spPr/>
      <dgm:t>
        <a:bodyPr/>
        <a:lstStyle/>
        <a:p>
          <a:endParaRPr lang="en-US"/>
        </a:p>
      </dgm:t>
    </dgm:pt>
    <dgm:pt modelId="{2ECD87C9-995A-4291-955A-BB21F20ADD2D}">
      <dgm:prSet/>
      <dgm:spPr/>
      <dgm:t>
        <a:bodyPr/>
        <a:lstStyle/>
        <a:p>
          <a:r>
            <a:rPr lang="en-US"/>
            <a:t>Presenting the video corresponding to the most similar image in the database .</a:t>
          </a:r>
        </a:p>
      </dgm:t>
    </dgm:pt>
    <dgm:pt modelId="{7500194C-237B-4282-97BB-BBFB5DA8C440}" type="parTrans" cxnId="{2BAB3522-6CA9-472E-AF9A-250F6678FECC}">
      <dgm:prSet/>
      <dgm:spPr/>
      <dgm:t>
        <a:bodyPr/>
        <a:lstStyle/>
        <a:p>
          <a:endParaRPr lang="en-US"/>
        </a:p>
      </dgm:t>
    </dgm:pt>
    <dgm:pt modelId="{1181160F-FEB7-4772-BE4B-7E9A7DF86AEF}" type="sibTrans" cxnId="{2BAB3522-6CA9-472E-AF9A-250F6678FECC}">
      <dgm:prSet/>
      <dgm:spPr/>
      <dgm:t>
        <a:bodyPr/>
        <a:lstStyle/>
        <a:p>
          <a:endParaRPr lang="en-US"/>
        </a:p>
      </dgm:t>
    </dgm:pt>
    <dgm:pt modelId="{C20EB615-ECFE-4083-9986-AF9F787FB6F7}" type="pres">
      <dgm:prSet presAssocID="{CA5AB324-984D-4E58-AD97-5C0C2019D3DA}" presName="root" presStyleCnt="0">
        <dgm:presLayoutVars>
          <dgm:dir/>
          <dgm:resizeHandles val="exact"/>
        </dgm:presLayoutVars>
      </dgm:prSet>
      <dgm:spPr/>
    </dgm:pt>
    <dgm:pt modelId="{3AC49F6C-EAFD-4E51-865F-36B57428798B}" type="pres">
      <dgm:prSet presAssocID="{62AB044C-4416-4860-8843-DC3DB425DF54}" presName="compNode" presStyleCnt="0"/>
      <dgm:spPr/>
    </dgm:pt>
    <dgm:pt modelId="{13675E70-C69C-4CA9-86ED-A8ED70105F63}" type="pres">
      <dgm:prSet presAssocID="{62AB044C-4416-4860-8843-DC3DB425DF5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7359BD62-C290-44D0-80E4-A5C13C697F0C}" type="pres">
      <dgm:prSet presAssocID="{62AB044C-4416-4860-8843-DC3DB425DF54}" presName="spaceRect" presStyleCnt="0"/>
      <dgm:spPr/>
    </dgm:pt>
    <dgm:pt modelId="{F5B44828-A25F-41FC-A855-B4A90A3B61B6}" type="pres">
      <dgm:prSet presAssocID="{62AB044C-4416-4860-8843-DC3DB425DF54}" presName="textRect" presStyleLbl="revTx" presStyleIdx="0" presStyleCnt="5">
        <dgm:presLayoutVars>
          <dgm:chMax val="1"/>
          <dgm:chPref val="1"/>
        </dgm:presLayoutVars>
      </dgm:prSet>
      <dgm:spPr/>
    </dgm:pt>
    <dgm:pt modelId="{274C5C2C-DEBB-4CE3-9109-E66BF03F11CC}" type="pres">
      <dgm:prSet presAssocID="{75D305EB-96A3-42A4-ABFE-08A40E9916CA}" presName="sibTrans" presStyleCnt="0"/>
      <dgm:spPr/>
    </dgm:pt>
    <dgm:pt modelId="{63D7AB0E-F7BD-4412-97D9-84ED229E28B4}" type="pres">
      <dgm:prSet presAssocID="{CC17B048-4138-4842-B3E9-9939F063ECE9}" presName="compNode" presStyleCnt="0"/>
      <dgm:spPr/>
    </dgm:pt>
    <dgm:pt modelId="{FC4CBBE8-30B5-432D-A8B8-60A2115ACECF}" type="pres">
      <dgm:prSet presAssocID="{CC17B048-4138-4842-B3E9-9939F063ECE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A92EEAE0-F5E9-4492-B78B-DA224AEB6D21}" type="pres">
      <dgm:prSet presAssocID="{CC17B048-4138-4842-B3E9-9939F063ECE9}" presName="spaceRect" presStyleCnt="0"/>
      <dgm:spPr/>
    </dgm:pt>
    <dgm:pt modelId="{1D3A1BED-4EA6-48CF-8D3A-A4AAB91CFB5C}" type="pres">
      <dgm:prSet presAssocID="{CC17B048-4138-4842-B3E9-9939F063ECE9}" presName="textRect" presStyleLbl="revTx" presStyleIdx="1" presStyleCnt="5">
        <dgm:presLayoutVars>
          <dgm:chMax val="1"/>
          <dgm:chPref val="1"/>
        </dgm:presLayoutVars>
      </dgm:prSet>
      <dgm:spPr/>
    </dgm:pt>
    <dgm:pt modelId="{74A5B6BE-108F-4203-BA4B-DD0A62E09705}" type="pres">
      <dgm:prSet presAssocID="{D4BCB8EF-BF0A-4889-AB96-E4F3342EF39E}" presName="sibTrans" presStyleCnt="0"/>
      <dgm:spPr/>
    </dgm:pt>
    <dgm:pt modelId="{F883D298-89CE-48B1-8FF3-D397024DAC80}" type="pres">
      <dgm:prSet presAssocID="{75BDC513-3523-48AA-BBEB-ECA278A7AC10}" presName="compNode" presStyleCnt="0"/>
      <dgm:spPr/>
    </dgm:pt>
    <dgm:pt modelId="{8588ED41-21E5-452D-9139-7C08351A402B}" type="pres">
      <dgm:prSet presAssocID="{75BDC513-3523-48AA-BBEB-ECA278A7AC1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BAE5A661-DCBE-428F-ACDA-292F310B3843}" type="pres">
      <dgm:prSet presAssocID="{75BDC513-3523-48AA-BBEB-ECA278A7AC10}" presName="spaceRect" presStyleCnt="0"/>
      <dgm:spPr/>
    </dgm:pt>
    <dgm:pt modelId="{7D38E707-7CD5-43A6-8B00-ECDE034DB9F9}" type="pres">
      <dgm:prSet presAssocID="{75BDC513-3523-48AA-BBEB-ECA278A7AC10}" presName="textRect" presStyleLbl="revTx" presStyleIdx="2" presStyleCnt="5">
        <dgm:presLayoutVars>
          <dgm:chMax val="1"/>
          <dgm:chPref val="1"/>
        </dgm:presLayoutVars>
      </dgm:prSet>
      <dgm:spPr/>
    </dgm:pt>
    <dgm:pt modelId="{A7CA79B7-59A8-47D4-9BF4-A6E1175842C1}" type="pres">
      <dgm:prSet presAssocID="{4BDD9EAA-E4F8-4DF1-85E0-23E40274A139}" presName="sibTrans" presStyleCnt="0"/>
      <dgm:spPr/>
    </dgm:pt>
    <dgm:pt modelId="{05F7BC71-8A50-430D-8310-40BD1C7E9D3F}" type="pres">
      <dgm:prSet presAssocID="{94234363-C525-413E-96B4-9A0EB2459F73}" presName="compNode" presStyleCnt="0"/>
      <dgm:spPr/>
    </dgm:pt>
    <dgm:pt modelId="{9F412FD6-323A-4485-9BCF-40365107C5D6}" type="pres">
      <dgm:prSet presAssocID="{94234363-C525-413E-96B4-9A0EB2459F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C3128D58-A2F6-49D0-BED2-7494B03573A8}" type="pres">
      <dgm:prSet presAssocID="{94234363-C525-413E-96B4-9A0EB2459F73}" presName="spaceRect" presStyleCnt="0"/>
      <dgm:spPr/>
    </dgm:pt>
    <dgm:pt modelId="{687F2126-76FA-4813-A400-3AE9E207AADA}" type="pres">
      <dgm:prSet presAssocID="{94234363-C525-413E-96B4-9A0EB2459F73}" presName="textRect" presStyleLbl="revTx" presStyleIdx="3" presStyleCnt="5">
        <dgm:presLayoutVars>
          <dgm:chMax val="1"/>
          <dgm:chPref val="1"/>
        </dgm:presLayoutVars>
      </dgm:prSet>
      <dgm:spPr/>
    </dgm:pt>
    <dgm:pt modelId="{B82F1F95-77D9-4569-BFD2-7E905D0C7382}" type="pres">
      <dgm:prSet presAssocID="{1D29A1B5-015D-49F4-8285-E7745CD70487}" presName="sibTrans" presStyleCnt="0"/>
      <dgm:spPr/>
    </dgm:pt>
    <dgm:pt modelId="{C61AF04D-9E43-43B2-A7D1-CEC0FF53C969}" type="pres">
      <dgm:prSet presAssocID="{2ECD87C9-995A-4291-955A-BB21F20ADD2D}" presName="compNode" presStyleCnt="0"/>
      <dgm:spPr/>
    </dgm:pt>
    <dgm:pt modelId="{CB781DD3-F8CF-4AFC-87AC-292767CCD9CA}" type="pres">
      <dgm:prSet presAssocID="{2ECD87C9-995A-4291-955A-BB21F20ADD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ideo camera"/>
        </a:ext>
      </dgm:extLst>
    </dgm:pt>
    <dgm:pt modelId="{D886115F-3F48-48AC-A38C-99EA982EE611}" type="pres">
      <dgm:prSet presAssocID="{2ECD87C9-995A-4291-955A-BB21F20ADD2D}" presName="spaceRect" presStyleCnt="0"/>
      <dgm:spPr/>
    </dgm:pt>
    <dgm:pt modelId="{2A313B7B-2641-4C26-8BE7-47912FE4A150}" type="pres">
      <dgm:prSet presAssocID="{2ECD87C9-995A-4291-955A-BB21F20ADD2D}" presName="textRect" presStyleLbl="revTx" presStyleIdx="4" presStyleCnt="5">
        <dgm:presLayoutVars>
          <dgm:chMax val="1"/>
          <dgm:chPref val="1"/>
        </dgm:presLayoutVars>
      </dgm:prSet>
      <dgm:spPr/>
    </dgm:pt>
  </dgm:ptLst>
  <dgm:cxnLst>
    <dgm:cxn modelId="{44D0250D-F943-410A-8ED2-FF6715A6B0B0}" type="presOf" srcId="{75BDC513-3523-48AA-BBEB-ECA278A7AC10}" destId="{7D38E707-7CD5-43A6-8B00-ECDE034DB9F9}" srcOrd="0" destOrd="0" presId="urn:microsoft.com/office/officeart/2018/2/layout/IconLabelList"/>
    <dgm:cxn modelId="{8E781D1A-9F6A-4252-BA20-6E727977ABB2}" type="presOf" srcId="{62AB044C-4416-4860-8843-DC3DB425DF54}" destId="{F5B44828-A25F-41FC-A855-B4A90A3B61B6}" srcOrd="0" destOrd="0" presId="urn:microsoft.com/office/officeart/2018/2/layout/IconLabelList"/>
    <dgm:cxn modelId="{2BAB3522-6CA9-472E-AF9A-250F6678FECC}" srcId="{CA5AB324-984D-4E58-AD97-5C0C2019D3DA}" destId="{2ECD87C9-995A-4291-955A-BB21F20ADD2D}" srcOrd="4" destOrd="0" parTransId="{7500194C-237B-4282-97BB-BBFB5DA8C440}" sibTransId="{1181160F-FEB7-4772-BE4B-7E9A7DF86AEF}"/>
    <dgm:cxn modelId="{03E1892C-3FFE-43A8-9FD7-D2075275A9A3}" type="presOf" srcId="{CC17B048-4138-4842-B3E9-9939F063ECE9}" destId="{1D3A1BED-4EA6-48CF-8D3A-A4AAB91CFB5C}" srcOrd="0" destOrd="0" presId="urn:microsoft.com/office/officeart/2018/2/layout/IconLabelList"/>
    <dgm:cxn modelId="{7A2DA34C-E5A9-4177-878E-0F6F8F528B97}" srcId="{CA5AB324-984D-4E58-AD97-5C0C2019D3DA}" destId="{CC17B048-4138-4842-B3E9-9939F063ECE9}" srcOrd="1" destOrd="0" parTransId="{D52157CA-2B05-4860-A3BB-04ED56488C58}" sibTransId="{D4BCB8EF-BF0A-4889-AB96-E4F3342EF39E}"/>
    <dgm:cxn modelId="{9B086B59-BA67-4E09-BB9E-6FF892A1F8CC}" type="presOf" srcId="{94234363-C525-413E-96B4-9A0EB2459F73}" destId="{687F2126-76FA-4813-A400-3AE9E207AADA}" srcOrd="0" destOrd="0" presId="urn:microsoft.com/office/officeart/2018/2/layout/IconLabelList"/>
    <dgm:cxn modelId="{1AB56984-29BE-4FE9-99E4-4880E77EF0D5}" srcId="{CA5AB324-984D-4E58-AD97-5C0C2019D3DA}" destId="{94234363-C525-413E-96B4-9A0EB2459F73}" srcOrd="3" destOrd="0" parTransId="{1D0E52DB-D4EA-413B-B428-D1C858DE0E99}" sibTransId="{1D29A1B5-015D-49F4-8285-E7745CD70487}"/>
    <dgm:cxn modelId="{2D221C9E-7B11-4681-813A-4A82A83F2E32}" srcId="{CA5AB324-984D-4E58-AD97-5C0C2019D3DA}" destId="{75BDC513-3523-48AA-BBEB-ECA278A7AC10}" srcOrd="2" destOrd="0" parTransId="{5A688611-5A55-4C5E-B337-799A2D485142}" sibTransId="{4BDD9EAA-E4F8-4DF1-85E0-23E40274A139}"/>
    <dgm:cxn modelId="{13D77CBA-03C3-4A65-ACF9-3F82064C866D}" type="presOf" srcId="{2ECD87C9-995A-4291-955A-BB21F20ADD2D}" destId="{2A313B7B-2641-4C26-8BE7-47912FE4A150}" srcOrd="0" destOrd="0" presId="urn:microsoft.com/office/officeart/2018/2/layout/IconLabelList"/>
    <dgm:cxn modelId="{FE1AFECC-5873-466C-B103-3FD6D54CFE18}" srcId="{CA5AB324-984D-4E58-AD97-5C0C2019D3DA}" destId="{62AB044C-4416-4860-8843-DC3DB425DF54}" srcOrd="0" destOrd="0" parTransId="{B13BFF8F-D366-41C9-A543-0ABC4AF82939}" sibTransId="{75D305EB-96A3-42A4-ABFE-08A40E9916CA}"/>
    <dgm:cxn modelId="{4DCBD7FC-70D3-4387-8BEA-48BFC0152FDC}" type="presOf" srcId="{CA5AB324-984D-4E58-AD97-5C0C2019D3DA}" destId="{C20EB615-ECFE-4083-9986-AF9F787FB6F7}" srcOrd="0" destOrd="0" presId="urn:microsoft.com/office/officeart/2018/2/layout/IconLabelList"/>
    <dgm:cxn modelId="{D6A32B10-2546-4474-AFC6-9589FAF47803}" type="presParOf" srcId="{C20EB615-ECFE-4083-9986-AF9F787FB6F7}" destId="{3AC49F6C-EAFD-4E51-865F-36B57428798B}" srcOrd="0" destOrd="0" presId="urn:microsoft.com/office/officeart/2018/2/layout/IconLabelList"/>
    <dgm:cxn modelId="{ED5FFAEC-030F-4EFD-8CD5-CB0FA5750BD2}" type="presParOf" srcId="{3AC49F6C-EAFD-4E51-865F-36B57428798B}" destId="{13675E70-C69C-4CA9-86ED-A8ED70105F63}" srcOrd="0" destOrd="0" presId="urn:microsoft.com/office/officeart/2018/2/layout/IconLabelList"/>
    <dgm:cxn modelId="{E64F2734-F762-4DB7-B811-10939A7A6858}" type="presParOf" srcId="{3AC49F6C-EAFD-4E51-865F-36B57428798B}" destId="{7359BD62-C290-44D0-80E4-A5C13C697F0C}" srcOrd="1" destOrd="0" presId="urn:microsoft.com/office/officeart/2018/2/layout/IconLabelList"/>
    <dgm:cxn modelId="{7C8C57C9-2579-4C86-ADC7-EBB5321BB5C2}" type="presParOf" srcId="{3AC49F6C-EAFD-4E51-865F-36B57428798B}" destId="{F5B44828-A25F-41FC-A855-B4A90A3B61B6}" srcOrd="2" destOrd="0" presId="urn:microsoft.com/office/officeart/2018/2/layout/IconLabelList"/>
    <dgm:cxn modelId="{70EF32FD-C60C-4DFA-A92D-9B61B368D25F}" type="presParOf" srcId="{C20EB615-ECFE-4083-9986-AF9F787FB6F7}" destId="{274C5C2C-DEBB-4CE3-9109-E66BF03F11CC}" srcOrd="1" destOrd="0" presId="urn:microsoft.com/office/officeart/2018/2/layout/IconLabelList"/>
    <dgm:cxn modelId="{7D87F514-161C-4DDD-957A-60E73F6A5508}" type="presParOf" srcId="{C20EB615-ECFE-4083-9986-AF9F787FB6F7}" destId="{63D7AB0E-F7BD-4412-97D9-84ED229E28B4}" srcOrd="2" destOrd="0" presId="urn:microsoft.com/office/officeart/2018/2/layout/IconLabelList"/>
    <dgm:cxn modelId="{6B7BE61A-77C6-4AC0-9E00-CCA3D3EC1738}" type="presParOf" srcId="{63D7AB0E-F7BD-4412-97D9-84ED229E28B4}" destId="{FC4CBBE8-30B5-432D-A8B8-60A2115ACECF}" srcOrd="0" destOrd="0" presId="urn:microsoft.com/office/officeart/2018/2/layout/IconLabelList"/>
    <dgm:cxn modelId="{CF326798-1BF7-4328-9648-A80FCAD534E5}" type="presParOf" srcId="{63D7AB0E-F7BD-4412-97D9-84ED229E28B4}" destId="{A92EEAE0-F5E9-4492-B78B-DA224AEB6D21}" srcOrd="1" destOrd="0" presId="urn:microsoft.com/office/officeart/2018/2/layout/IconLabelList"/>
    <dgm:cxn modelId="{BA67C79B-94AA-4289-AE11-63A2A2854122}" type="presParOf" srcId="{63D7AB0E-F7BD-4412-97D9-84ED229E28B4}" destId="{1D3A1BED-4EA6-48CF-8D3A-A4AAB91CFB5C}" srcOrd="2" destOrd="0" presId="urn:microsoft.com/office/officeart/2018/2/layout/IconLabelList"/>
    <dgm:cxn modelId="{B3BF0F35-AFF0-4F1A-ADE7-E80BE5C9FDD8}" type="presParOf" srcId="{C20EB615-ECFE-4083-9986-AF9F787FB6F7}" destId="{74A5B6BE-108F-4203-BA4B-DD0A62E09705}" srcOrd="3" destOrd="0" presId="urn:microsoft.com/office/officeart/2018/2/layout/IconLabelList"/>
    <dgm:cxn modelId="{C6B85739-01BB-44B8-89A5-B5F13B173931}" type="presParOf" srcId="{C20EB615-ECFE-4083-9986-AF9F787FB6F7}" destId="{F883D298-89CE-48B1-8FF3-D397024DAC80}" srcOrd="4" destOrd="0" presId="urn:microsoft.com/office/officeart/2018/2/layout/IconLabelList"/>
    <dgm:cxn modelId="{85E655CC-F298-47E6-9978-67E319EC6F52}" type="presParOf" srcId="{F883D298-89CE-48B1-8FF3-D397024DAC80}" destId="{8588ED41-21E5-452D-9139-7C08351A402B}" srcOrd="0" destOrd="0" presId="urn:microsoft.com/office/officeart/2018/2/layout/IconLabelList"/>
    <dgm:cxn modelId="{2D89948B-B6F0-4550-83DE-927926B7572A}" type="presParOf" srcId="{F883D298-89CE-48B1-8FF3-D397024DAC80}" destId="{BAE5A661-DCBE-428F-ACDA-292F310B3843}" srcOrd="1" destOrd="0" presId="urn:microsoft.com/office/officeart/2018/2/layout/IconLabelList"/>
    <dgm:cxn modelId="{51528984-2942-4F9D-8BE1-6778300DAEF3}" type="presParOf" srcId="{F883D298-89CE-48B1-8FF3-D397024DAC80}" destId="{7D38E707-7CD5-43A6-8B00-ECDE034DB9F9}" srcOrd="2" destOrd="0" presId="urn:microsoft.com/office/officeart/2018/2/layout/IconLabelList"/>
    <dgm:cxn modelId="{FFAB4237-1362-4ACC-B9AB-D3943FD279DE}" type="presParOf" srcId="{C20EB615-ECFE-4083-9986-AF9F787FB6F7}" destId="{A7CA79B7-59A8-47D4-9BF4-A6E1175842C1}" srcOrd="5" destOrd="0" presId="urn:microsoft.com/office/officeart/2018/2/layout/IconLabelList"/>
    <dgm:cxn modelId="{348615A8-92C1-407A-A634-EA56CC71BEEF}" type="presParOf" srcId="{C20EB615-ECFE-4083-9986-AF9F787FB6F7}" destId="{05F7BC71-8A50-430D-8310-40BD1C7E9D3F}" srcOrd="6" destOrd="0" presId="urn:microsoft.com/office/officeart/2018/2/layout/IconLabelList"/>
    <dgm:cxn modelId="{46366FD5-0A19-4639-B3D3-30295717CCDB}" type="presParOf" srcId="{05F7BC71-8A50-430D-8310-40BD1C7E9D3F}" destId="{9F412FD6-323A-4485-9BCF-40365107C5D6}" srcOrd="0" destOrd="0" presId="urn:microsoft.com/office/officeart/2018/2/layout/IconLabelList"/>
    <dgm:cxn modelId="{38EBF950-33E3-450B-B08C-52E9EEBF0079}" type="presParOf" srcId="{05F7BC71-8A50-430D-8310-40BD1C7E9D3F}" destId="{C3128D58-A2F6-49D0-BED2-7494B03573A8}" srcOrd="1" destOrd="0" presId="urn:microsoft.com/office/officeart/2018/2/layout/IconLabelList"/>
    <dgm:cxn modelId="{86FA67DE-050E-4B13-BCC3-AE22D76E3E55}" type="presParOf" srcId="{05F7BC71-8A50-430D-8310-40BD1C7E9D3F}" destId="{687F2126-76FA-4813-A400-3AE9E207AADA}" srcOrd="2" destOrd="0" presId="urn:microsoft.com/office/officeart/2018/2/layout/IconLabelList"/>
    <dgm:cxn modelId="{C0E99AA6-5944-493C-B785-AC4F3255FFF4}" type="presParOf" srcId="{C20EB615-ECFE-4083-9986-AF9F787FB6F7}" destId="{B82F1F95-77D9-4569-BFD2-7E905D0C7382}" srcOrd="7" destOrd="0" presId="urn:microsoft.com/office/officeart/2018/2/layout/IconLabelList"/>
    <dgm:cxn modelId="{D0A21E7C-750C-4491-84D6-AC2582B10547}" type="presParOf" srcId="{C20EB615-ECFE-4083-9986-AF9F787FB6F7}" destId="{C61AF04D-9E43-43B2-A7D1-CEC0FF53C969}" srcOrd="8" destOrd="0" presId="urn:microsoft.com/office/officeart/2018/2/layout/IconLabelList"/>
    <dgm:cxn modelId="{1605F9E9-7906-43F1-813D-EE87F5E8AAB2}" type="presParOf" srcId="{C61AF04D-9E43-43B2-A7D1-CEC0FF53C969}" destId="{CB781DD3-F8CF-4AFC-87AC-292767CCD9CA}" srcOrd="0" destOrd="0" presId="urn:microsoft.com/office/officeart/2018/2/layout/IconLabelList"/>
    <dgm:cxn modelId="{B1E21793-46F6-4E47-9A51-1CE45536C60C}" type="presParOf" srcId="{C61AF04D-9E43-43B2-A7D1-CEC0FF53C969}" destId="{D886115F-3F48-48AC-A38C-99EA982EE611}" srcOrd="1" destOrd="0" presId="urn:microsoft.com/office/officeart/2018/2/layout/IconLabelList"/>
    <dgm:cxn modelId="{B1FF33EF-A13A-49D2-B71A-021F0EFEFC31}" type="presParOf" srcId="{C61AF04D-9E43-43B2-A7D1-CEC0FF53C969}" destId="{2A313B7B-2641-4C26-8BE7-47912FE4A15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9A988-3192-4E9A-A26F-9886B24F39A3}">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82774-058E-4843-AD6C-A546A8045FDC}">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7527FA-8970-4E33-B998-F88766D3E04C}">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Introduction</a:t>
          </a:r>
        </a:p>
      </dsp:txBody>
      <dsp:txXfrm>
        <a:off x="1172126" y="908559"/>
        <a:ext cx="2114937" cy="897246"/>
      </dsp:txXfrm>
    </dsp:sp>
    <dsp:sp modelId="{96BFB565-3A70-41BB-9950-BB28569B2FDC}">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086E5-29DA-44DA-A9BE-FC8FC533674D}">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4A28C2-383C-4611-898B-B4D90B69AB94}">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Problem Statement</a:t>
          </a:r>
        </a:p>
      </dsp:txBody>
      <dsp:txXfrm>
        <a:off x="4745088" y="908559"/>
        <a:ext cx="2114937" cy="897246"/>
      </dsp:txXfrm>
    </dsp:sp>
    <dsp:sp modelId="{9C3755F1-63C6-4FAE-A800-C7712985E6C9}">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329BC3-21FB-4D7D-B9C9-DEF51289417B}">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A49E4A-FBBC-4838-931F-B805B77A1D44}">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Existing System</a:t>
          </a:r>
        </a:p>
      </dsp:txBody>
      <dsp:txXfrm>
        <a:off x="8318049" y="908559"/>
        <a:ext cx="2114937" cy="897246"/>
      </dsp:txXfrm>
    </dsp:sp>
    <dsp:sp modelId="{65078123-CA2C-4260-A791-10CCDE512119}">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7EC52-E83F-46EA-B90B-DC724F451821}">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9FA003-5DD7-48FD-A940-C736016ED1B3}">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Proposed System</a:t>
          </a:r>
        </a:p>
      </dsp:txBody>
      <dsp:txXfrm>
        <a:off x="1172126" y="2545532"/>
        <a:ext cx="2114937" cy="897246"/>
      </dsp:txXfrm>
    </dsp:sp>
    <dsp:sp modelId="{6C8DDA6A-500C-4523-9A48-CF5B17E817C4}">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59C0A2-90D9-448B-85D5-C6AC8DB90C85}">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9482D7-9A46-4D98-B82E-D488099E65F7}">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Literature Survey</a:t>
          </a:r>
        </a:p>
      </dsp:txBody>
      <dsp:txXfrm>
        <a:off x="4745088" y="2545532"/>
        <a:ext cx="2114937" cy="897246"/>
      </dsp:txXfrm>
    </dsp:sp>
    <dsp:sp modelId="{868A9DBC-901F-4A9E-953D-DBE4A6851B64}">
      <dsp:nvSpPr>
        <dsp:cNvPr id="0" name=""/>
        <dsp:cNvSpPr/>
      </dsp:nvSpPr>
      <dsp:spPr>
        <a:xfrm>
          <a:off x="7228536" y="254553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99B9A-E2A8-43D0-B8E6-7AC7BFB6E5AD}">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AD2489-BC4B-41CF-B3BD-14666D423C8C}">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Methodology</a:t>
          </a:r>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A04A9-6093-4561-B222-25A96F4FB98A}">
      <dsp:nvSpPr>
        <dsp:cNvPr id="0" name=""/>
        <dsp:cNvSpPr/>
      </dsp:nvSpPr>
      <dsp:spPr>
        <a:xfrm>
          <a:off x="0" y="42146"/>
          <a:ext cx="10515600" cy="1374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Augmented reality (AR) has quickly become one of the most popular trends among software and hardware developer. User maintains a sense of presence in real world.</a:t>
          </a:r>
        </a:p>
      </dsp:txBody>
      <dsp:txXfrm>
        <a:off x="67110" y="109256"/>
        <a:ext cx="10381380" cy="1240530"/>
      </dsp:txXfrm>
    </dsp:sp>
    <dsp:sp modelId="{D280E399-9368-4C83-B749-E504978E0A16}">
      <dsp:nvSpPr>
        <dsp:cNvPr id="0" name=""/>
        <dsp:cNvSpPr/>
      </dsp:nvSpPr>
      <dsp:spPr>
        <a:xfrm>
          <a:off x="0" y="1488897"/>
          <a:ext cx="10515600" cy="13747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AR allows people to interact with their real-world environment in an enhanced way. A combination of a real scene viewed by a user and a virtual scene generated by a computer.</a:t>
          </a:r>
        </a:p>
      </dsp:txBody>
      <dsp:txXfrm>
        <a:off x="67110" y="1556007"/>
        <a:ext cx="10381380" cy="1240530"/>
      </dsp:txXfrm>
    </dsp:sp>
    <dsp:sp modelId="{B83460BD-77DD-4FE8-B74A-CA3DC2EE34AC}">
      <dsp:nvSpPr>
        <dsp:cNvPr id="0" name=""/>
        <dsp:cNvSpPr/>
      </dsp:nvSpPr>
      <dsp:spPr>
        <a:xfrm>
          <a:off x="0" y="2935647"/>
          <a:ext cx="10515600" cy="13747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AR can promote interactive experiences with coursework, encourage collaboration between students, improve motivation, and increase learning gains.</a:t>
          </a:r>
        </a:p>
      </dsp:txBody>
      <dsp:txXfrm>
        <a:off x="67110" y="3002757"/>
        <a:ext cx="10381380"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75E70-C69C-4CA9-86ED-A8ED70105F63}">
      <dsp:nvSpPr>
        <dsp:cNvPr id="0" name=""/>
        <dsp:cNvSpPr/>
      </dsp:nvSpPr>
      <dsp:spPr>
        <a:xfrm>
          <a:off x="755795" y="803548"/>
          <a:ext cx="971986" cy="971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B44828-A25F-41FC-A855-B4A90A3B61B6}">
      <dsp:nvSpPr>
        <dsp:cNvPr id="0" name=""/>
        <dsp:cNvSpPr/>
      </dsp:nvSpPr>
      <dsp:spPr>
        <a:xfrm>
          <a:off x="161803" y="2152652"/>
          <a:ext cx="21599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Authenticating the lecturers into the app.</a:t>
          </a:r>
        </a:p>
      </dsp:txBody>
      <dsp:txXfrm>
        <a:off x="161803" y="2152652"/>
        <a:ext cx="2159969" cy="720000"/>
      </dsp:txXfrm>
    </dsp:sp>
    <dsp:sp modelId="{FC4CBBE8-30B5-432D-A8B8-60A2115ACECF}">
      <dsp:nvSpPr>
        <dsp:cNvPr id="0" name=""/>
        <dsp:cNvSpPr/>
      </dsp:nvSpPr>
      <dsp:spPr>
        <a:xfrm>
          <a:off x="3293758" y="803548"/>
          <a:ext cx="971986" cy="971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3A1BED-4EA6-48CF-8D3A-A4AAB91CFB5C}">
      <dsp:nvSpPr>
        <dsp:cNvPr id="0" name=""/>
        <dsp:cNvSpPr/>
      </dsp:nvSpPr>
      <dsp:spPr>
        <a:xfrm>
          <a:off x="2699767" y="2152652"/>
          <a:ext cx="21599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Processing the image card or gesture shown by the lecturer.</a:t>
          </a:r>
        </a:p>
      </dsp:txBody>
      <dsp:txXfrm>
        <a:off x="2699767" y="2152652"/>
        <a:ext cx="2159969" cy="720000"/>
      </dsp:txXfrm>
    </dsp:sp>
    <dsp:sp modelId="{8588ED41-21E5-452D-9139-7C08351A402B}">
      <dsp:nvSpPr>
        <dsp:cNvPr id="0" name=""/>
        <dsp:cNvSpPr/>
      </dsp:nvSpPr>
      <dsp:spPr>
        <a:xfrm>
          <a:off x="5831722" y="803548"/>
          <a:ext cx="971986" cy="971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38E707-7CD5-43A6-8B00-ECDE034DB9F9}">
      <dsp:nvSpPr>
        <dsp:cNvPr id="0" name=""/>
        <dsp:cNvSpPr/>
      </dsp:nvSpPr>
      <dsp:spPr>
        <a:xfrm>
          <a:off x="5237731" y="2152652"/>
          <a:ext cx="21599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Analyzing the image card and performing feature detection.</a:t>
          </a:r>
        </a:p>
      </dsp:txBody>
      <dsp:txXfrm>
        <a:off x="5237731" y="2152652"/>
        <a:ext cx="2159969" cy="720000"/>
      </dsp:txXfrm>
    </dsp:sp>
    <dsp:sp modelId="{9F412FD6-323A-4485-9BCF-40365107C5D6}">
      <dsp:nvSpPr>
        <dsp:cNvPr id="0" name=""/>
        <dsp:cNvSpPr/>
      </dsp:nvSpPr>
      <dsp:spPr>
        <a:xfrm>
          <a:off x="2024777" y="3412644"/>
          <a:ext cx="971986" cy="971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F2126-76FA-4813-A400-3AE9E207AADA}">
      <dsp:nvSpPr>
        <dsp:cNvPr id="0" name=""/>
        <dsp:cNvSpPr/>
      </dsp:nvSpPr>
      <dsp:spPr>
        <a:xfrm>
          <a:off x="1430785" y="4761748"/>
          <a:ext cx="21599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Comparing features of this image card with those in the database.</a:t>
          </a:r>
        </a:p>
      </dsp:txBody>
      <dsp:txXfrm>
        <a:off x="1430785" y="4761748"/>
        <a:ext cx="2159969" cy="720000"/>
      </dsp:txXfrm>
    </dsp:sp>
    <dsp:sp modelId="{CB781DD3-F8CF-4AFC-87AC-292767CCD9CA}">
      <dsp:nvSpPr>
        <dsp:cNvPr id="0" name=""/>
        <dsp:cNvSpPr/>
      </dsp:nvSpPr>
      <dsp:spPr>
        <a:xfrm>
          <a:off x="4562740" y="3412644"/>
          <a:ext cx="971986" cy="9719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13B7B-2641-4C26-8BE7-47912FE4A150}">
      <dsp:nvSpPr>
        <dsp:cNvPr id="0" name=""/>
        <dsp:cNvSpPr/>
      </dsp:nvSpPr>
      <dsp:spPr>
        <a:xfrm>
          <a:off x="3968749" y="4761748"/>
          <a:ext cx="21599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Presenting the video corresponding to the most similar image in the database .</a:t>
          </a:r>
        </a:p>
      </dsp:txBody>
      <dsp:txXfrm>
        <a:off x="3968749" y="4761748"/>
        <a:ext cx="215996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1B96C-B8D9-4F80-868F-0AC834B8E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1082F8-E59D-4FAF-80AA-A52A00445A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26F75F-7662-49F9-B462-B581A901DEF5}"/>
              </a:ext>
            </a:extLst>
          </p:cNvPr>
          <p:cNvSpPr>
            <a:spLocks noGrp="1"/>
          </p:cNvSpPr>
          <p:nvPr>
            <p:ph type="dt" sz="half" idx="10"/>
          </p:nvPr>
        </p:nvSpPr>
        <p:spPr/>
        <p:txBody>
          <a:bodyPr/>
          <a:lstStyle/>
          <a:p>
            <a:fld id="{F41AF3D8-0493-4DB0-873F-47CFC3E278B5}" type="datetimeFigureOut">
              <a:rPr lang="en-US" smtClean="0"/>
              <a:t>6/24/2021</a:t>
            </a:fld>
            <a:endParaRPr lang="en-US"/>
          </a:p>
        </p:txBody>
      </p:sp>
      <p:sp>
        <p:nvSpPr>
          <p:cNvPr id="5" name="Footer Placeholder 4">
            <a:extLst>
              <a:ext uri="{FF2B5EF4-FFF2-40B4-BE49-F238E27FC236}">
                <a16:creationId xmlns:a16="http://schemas.microsoft.com/office/drawing/2014/main" id="{D023F414-E83A-4674-8C43-617E37F08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CBAD9-37C4-4C01-BEF2-94B7E50F3688}"/>
              </a:ext>
            </a:extLst>
          </p:cNvPr>
          <p:cNvSpPr>
            <a:spLocks noGrp="1"/>
          </p:cNvSpPr>
          <p:nvPr>
            <p:ph type="sldNum" sz="quarter" idx="12"/>
          </p:nvPr>
        </p:nvSpPr>
        <p:spPr/>
        <p:txBody>
          <a:bodyPr/>
          <a:lstStyle/>
          <a:p>
            <a:fld id="{972D42B9-46A4-4785-9066-D0C57EC38E2C}" type="slidenum">
              <a:rPr lang="en-US" smtClean="0"/>
              <a:t>‹#›</a:t>
            </a:fld>
            <a:endParaRPr lang="en-US"/>
          </a:p>
        </p:txBody>
      </p:sp>
    </p:spTree>
    <p:extLst>
      <p:ext uri="{BB962C8B-B14F-4D97-AF65-F5344CB8AC3E}">
        <p14:creationId xmlns:p14="http://schemas.microsoft.com/office/powerpoint/2010/main" val="428668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5B0B-E2E6-472A-B2D9-3017EF27F4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AAAD08-3ED9-49B5-AD43-01EFB9467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47897-47F5-4A00-A2EA-D6220CC2CAF5}"/>
              </a:ext>
            </a:extLst>
          </p:cNvPr>
          <p:cNvSpPr>
            <a:spLocks noGrp="1"/>
          </p:cNvSpPr>
          <p:nvPr>
            <p:ph type="dt" sz="half" idx="10"/>
          </p:nvPr>
        </p:nvSpPr>
        <p:spPr/>
        <p:txBody>
          <a:bodyPr/>
          <a:lstStyle/>
          <a:p>
            <a:fld id="{F41AF3D8-0493-4DB0-873F-47CFC3E278B5}" type="datetimeFigureOut">
              <a:rPr lang="en-US" smtClean="0"/>
              <a:t>6/24/2021</a:t>
            </a:fld>
            <a:endParaRPr lang="en-US"/>
          </a:p>
        </p:txBody>
      </p:sp>
      <p:sp>
        <p:nvSpPr>
          <p:cNvPr id="5" name="Footer Placeholder 4">
            <a:extLst>
              <a:ext uri="{FF2B5EF4-FFF2-40B4-BE49-F238E27FC236}">
                <a16:creationId xmlns:a16="http://schemas.microsoft.com/office/drawing/2014/main" id="{07A64A5A-3414-4CAA-94EB-E12C5DFD1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1D251-259C-4B25-A8BD-6199BF1713ED}"/>
              </a:ext>
            </a:extLst>
          </p:cNvPr>
          <p:cNvSpPr>
            <a:spLocks noGrp="1"/>
          </p:cNvSpPr>
          <p:nvPr>
            <p:ph type="sldNum" sz="quarter" idx="12"/>
          </p:nvPr>
        </p:nvSpPr>
        <p:spPr/>
        <p:txBody>
          <a:bodyPr/>
          <a:lstStyle/>
          <a:p>
            <a:fld id="{972D42B9-46A4-4785-9066-D0C57EC38E2C}" type="slidenum">
              <a:rPr lang="en-US" smtClean="0"/>
              <a:t>‹#›</a:t>
            </a:fld>
            <a:endParaRPr lang="en-US"/>
          </a:p>
        </p:txBody>
      </p:sp>
    </p:spTree>
    <p:extLst>
      <p:ext uri="{BB962C8B-B14F-4D97-AF65-F5344CB8AC3E}">
        <p14:creationId xmlns:p14="http://schemas.microsoft.com/office/powerpoint/2010/main" val="145832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7F214-6B37-4DE5-9C3A-CB642EEB59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686643-2041-4364-97BD-FA167E7F9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C1645-310C-4B9B-BBE9-08E6ACA925BF}"/>
              </a:ext>
            </a:extLst>
          </p:cNvPr>
          <p:cNvSpPr>
            <a:spLocks noGrp="1"/>
          </p:cNvSpPr>
          <p:nvPr>
            <p:ph type="dt" sz="half" idx="10"/>
          </p:nvPr>
        </p:nvSpPr>
        <p:spPr/>
        <p:txBody>
          <a:bodyPr/>
          <a:lstStyle/>
          <a:p>
            <a:fld id="{F41AF3D8-0493-4DB0-873F-47CFC3E278B5}" type="datetimeFigureOut">
              <a:rPr lang="en-US" smtClean="0"/>
              <a:t>6/24/2021</a:t>
            </a:fld>
            <a:endParaRPr lang="en-US"/>
          </a:p>
        </p:txBody>
      </p:sp>
      <p:sp>
        <p:nvSpPr>
          <p:cNvPr id="5" name="Footer Placeholder 4">
            <a:extLst>
              <a:ext uri="{FF2B5EF4-FFF2-40B4-BE49-F238E27FC236}">
                <a16:creationId xmlns:a16="http://schemas.microsoft.com/office/drawing/2014/main" id="{2C3A94FF-F65D-49F6-9856-C09E4BFA9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2F9F2-26E1-49F4-91DD-C81D4C8E21FF}"/>
              </a:ext>
            </a:extLst>
          </p:cNvPr>
          <p:cNvSpPr>
            <a:spLocks noGrp="1"/>
          </p:cNvSpPr>
          <p:nvPr>
            <p:ph type="sldNum" sz="quarter" idx="12"/>
          </p:nvPr>
        </p:nvSpPr>
        <p:spPr/>
        <p:txBody>
          <a:bodyPr/>
          <a:lstStyle/>
          <a:p>
            <a:fld id="{972D42B9-46A4-4785-9066-D0C57EC38E2C}" type="slidenum">
              <a:rPr lang="en-US" smtClean="0"/>
              <a:t>‹#›</a:t>
            </a:fld>
            <a:endParaRPr lang="en-US"/>
          </a:p>
        </p:txBody>
      </p:sp>
    </p:spTree>
    <p:extLst>
      <p:ext uri="{BB962C8B-B14F-4D97-AF65-F5344CB8AC3E}">
        <p14:creationId xmlns:p14="http://schemas.microsoft.com/office/powerpoint/2010/main" val="345354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2FBB-4EF7-444C-8D98-A69DBE63D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9CF10-96B9-4B49-A598-578FC13F99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E41A3-B7F8-4948-8C30-5C77AB7AE460}"/>
              </a:ext>
            </a:extLst>
          </p:cNvPr>
          <p:cNvSpPr>
            <a:spLocks noGrp="1"/>
          </p:cNvSpPr>
          <p:nvPr>
            <p:ph type="dt" sz="half" idx="10"/>
          </p:nvPr>
        </p:nvSpPr>
        <p:spPr/>
        <p:txBody>
          <a:bodyPr/>
          <a:lstStyle/>
          <a:p>
            <a:fld id="{F41AF3D8-0493-4DB0-873F-47CFC3E278B5}" type="datetimeFigureOut">
              <a:rPr lang="en-US" smtClean="0"/>
              <a:t>6/24/2021</a:t>
            </a:fld>
            <a:endParaRPr lang="en-US"/>
          </a:p>
        </p:txBody>
      </p:sp>
      <p:sp>
        <p:nvSpPr>
          <p:cNvPr id="5" name="Footer Placeholder 4">
            <a:extLst>
              <a:ext uri="{FF2B5EF4-FFF2-40B4-BE49-F238E27FC236}">
                <a16:creationId xmlns:a16="http://schemas.microsoft.com/office/drawing/2014/main" id="{68AF9159-3931-4378-AFF8-BE73A04B6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15B06-B36E-4603-9777-2E4158F648FC}"/>
              </a:ext>
            </a:extLst>
          </p:cNvPr>
          <p:cNvSpPr>
            <a:spLocks noGrp="1"/>
          </p:cNvSpPr>
          <p:nvPr>
            <p:ph type="sldNum" sz="quarter" idx="12"/>
          </p:nvPr>
        </p:nvSpPr>
        <p:spPr/>
        <p:txBody>
          <a:bodyPr/>
          <a:lstStyle/>
          <a:p>
            <a:fld id="{972D42B9-46A4-4785-9066-D0C57EC38E2C}" type="slidenum">
              <a:rPr lang="en-US" smtClean="0"/>
              <a:t>‹#›</a:t>
            </a:fld>
            <a:endParaRPr lang="en-US"/>
          </a:p>
        </p:txBody>
      </p:sp>
    </p:spTree>
    <p:extLst>
      <p:ext uri="{BB962C8B-B14F-4D97-AF65-F5344CB8AC3E}">
        <p14:creationId xmlns:p14="http://schemas.microsoft.com/office/powerpoint/2010/main" val="190241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9D87-0371-48B3-B9CD-E880F86A5C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6DC766-2054-4BB4-8CDB-DF55AD811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8B3CC5-4B64-4DF5-A674-379B52BCA656}"/>
              </a:ext>
            </a:extLst>
          </p:cNvPr>
          <p:cNvSpPr>
            <a:spLocks noGrp="1"/>
          </p:cNvSpPr>
          <p:nvPr>
            <p:ph type="dt" sz="half" idx="10"/>
          </p:nvPr>
        </p:nvSpPr>
        <p:spPr/>
        <p:txBody>
          <a:bodyPr/>
          <a:lstStyle/>
          <a:p>
            <a:fld id="{F41AF3D8-0493-4DB0-873F-47CFC3E278B5}" type="datetimeFigureOut">
              <a:rPr lang="en-US" smtClean="0"/>
              <a:t>6/24/2021</a:t>
            </a:fld>
            <a:endParaRPr lang="en-US"/>
          </a:p>
        </p:txBody>
      </p:sp>
      <p:sp>
        <p:nvSpPr>
          <p:cNvPr id="5" name="Footer Placeholder 4">
            <a:extLst>
              <a:ext uri="{FF2B5EF4-FFF2-40B4-BE49-F238E27FC236}">
                <a16:creationId xmlns:a16="http://schemas.microsoft.com/office/drawing/2014/main" id="{930A3AA5-2A2C-4C76-9CAC-9AC650842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EDB4F-31BA-46F5-96A7-8C880FD2AD02}"/>
              </a:ext>
            </a:extLst>
          </p:cNvPr>
          <p:cNvSpPr>
            <a:spLocks noGrp="1"/>
          </p:cNvSpPr>
          <p:nvPr>
            <p:ph type="sldNum" sz="quarter" idx="12"/>
          </p:nvPr>
        </p:nvSpPr>
        <p:spPr/>
        <p:txBody>
          <a:bodyPr/>
          <a:lstStyle/>
          <a:p>
            <a:fld id="{972D42B9-46A4-4785-9066-D0C57EC38E2C}" type="slidenum">
              <a:rPr lang="en-US" smtClean="0"/>
              <a:t>‹#›</a:t>
            </a:fld>
            <a:endParaRPr lang="en-US"/>
          </a:p>
        </p:txBody>
      </p:sp>
    </p:spTree>
    <p:extLst>
      <p:ext uri="{BB962C8B-B14F-4D97-AF65-F5344CB8AC3E}">
        <p14:creationId xmlns:p14="http://schemas.microsoft.com/office/powerpoint/2010/main" val="146206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CEE8-38E6-47B6-B24D-19F2F754A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6B5B9-4713-48A8-A2AD-8E28FFA24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59B9C1-EFCC-4D93-9665-49CF70D9CD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D0E5A2-B0F9-4CD2-8F1E-FD7FD9E61947}"/>
              </a:ext>
            </a:extLst>
          </p:cNvPr>
          <p:cNvSpPr>
            <a:spLocks noGrp="1"/>
          </p:cNvSpPr>
          <p:nvPr>
            <p:ph type="dt" sz="half" idx="10"/>
          </p:nvPr>
        </p:nvSpPr>
        <p:spPr/>
        <p:txBody>
          <a:bodyPr/>
          <a:lstStyle/>
          <a:p>
            <a:fld id="{F41AF3D8-0493-4DB0-873F-47CFC3E278B5}" type="datetimeFigureOut">
              <a:rPr lang="en-US" smtClean="0"/>
              <a:t>6/24/2021</a:t>
            </a:fld>
            <a:endParaRPr lang="en-US"/>
          </a:p>
        </p:txBody>
      </p:sp>
      <p:sp>
        <p:nvSpPr>
          <p:cNvPr id="6" name="Footer Placeholder 5">
            <a:extLst>
              <a:ext uri="{FF2B5EF4-FFF2-40B4-BE49-F238E27FC236}">
                <a16:creationId xmlns:a16="http://schemas.microsoft.com/office/drawing/2014/main" id="{20239865-0E2A-4363-8A18-F3191312C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3CBDF-6A68-4C6F-A125-93F148E37A48}"/>
              </a:ext>
            </a:extLst>
          </p:cNvPr>
          <p:cNvSpPr>
            <a:spLocks noGrp="1"/>
          </p:cNvSpPr>
          <p:nvPr>
            <p:ph type="sldNum" sz="quarter" idx="12"/>
          </p:nvPr>
        </p:nvSpPr>
        <p:spPr/>
        <p:txBody>
          <a:bodyPr/>
          <a:lstStyle/>
          <a:p>
            <a:fld id="{972D42B9-46A4-4785-9066-D0C57EC38E2C}" type="slidenum">
              <a:rPr lang="en-US" smtClean="0"/>
              <a:t>‹#›</a:t>
            </a:fld>
            <a:endParaRPr lang="en-US"/>
          </a:p>
        </p:txBody>
      </p:sp>
    </p:spTree>
    <p:extLst>
      <p:ext uri="{BB962C8B-B14F-4D97-AF65-F5344CB8AC3E}">
        <p14:creationId xmlns:p14="http://schemas.microsoft.com/office/powerpoint/2010/main" val="42935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2C49-21E8-4480-9A95-38B52A9984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3FB5D2-5FDC-43A5-83AD-8329A6821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5962E-17BD-43BE-8BF3-0EDB56683F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6C997E-3B0D-44BA-AB67-EF3D4EE865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C0E081-4766-4C5E-AF39-DC222700E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8876AB-6C3A-44D3-8697-C853E91784D9}"/>
              </a:ext>
            </a:extLst>
          </p:cNvPr>
          <p:cNvSpPr>
            <a:spLocks noGrp="1"/>
          </p:cNvSpPr>
          <p:nvPr>
            <p:ph type="dt" sz="half" idx="10"/>
          </p:nvPr>
        </p:nvSpPr>
        <p:spPr/>
        <p:txBody>
          <a:bodyPr/>
          <a:lstStyle/>
          <a:p>
            <a:fld id="{F41AF3D8-0493-4DB0-873F-47CFC3E278B5}" type="datetimeFigureOut">
              <a:rPr lang="en-US" smtClean="0"/>
              <a:t>6/24/2021</a:t>
            </a:fld>
            <a:endParaRPr lang="en-US"/>
          </a:p>
        </p:txBody>
      </p:sp>
      <p:sp>
        <p:nvSpPr>
          <p:cNvPr id="8" name="Footer Placeholder 7">
            <a:extLst>
              <a:ext uri="{FF2B5EF4-FFF2-40B4-BE49-F238E27FC236}">
                <a16:creationId xmlns:a16="http://schemas.microsoft.com/office/drawing/2014/main" id="{8578D2D4-B22C-4CF4-94CB-AF2C2589CA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3E70BD-E2C7-4A22-A522-624651A72302}"/>
              </a:ext>
            </a:extLst>
          </p:cNvPr>
          <p:cNvSpPr>
            <a:spLocks noGrp="1"/>
          </p:cNvSpPr>
          <p:nvPr>
            <p:ph type="sldNum" sz="quarter" idx="12"/>
          </p:nvPr>
        </p:nvSpPr>
        <p:spPr/>
        <p:txBody>
          <a:bodyPr/>
          <a:lstStyle/>
          <a:p>
            <a:fld id="{972D42B9-46A4-4785-9066-D0C57EC38E2C}" type="slidenum">
              <a:rPr lang="en-US" smtClean="0"/>
              <a:t>‹#›</a:t>
            </a:fld>
            <a:endParaRPr lang="en-US"/>
          </a:p>
        </p:txBody>
      </p:sp>
    </p:spTree>
    <p:extLst>
      <p:ext uri="{BB962C8B-B14F-4D97-AF65-F5344CB8AC3E}">
        <p14:creationId xmlns:p14="http://schemas.microsoft.com/office/powerpoint/2010/main" val="242356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1A28-3669-4606-A038-AD1EBF1C7C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7B662C-1E1A-4139-9E73-FA6EA15F8248}"/>
              </a:ext>
            </a:extLst>
          </p:cNvPr>
          <p:cNvSpPr>
            <a:spLocks noGrp="1"/>
          </p:cNvSpPr>
          <p:nvPr>
            <p:ph type="dt" sz="half" idx="10"/>
          </p:nvPr>
        </p:nvSpPr>
        <p:spPr/>
        <p:txBody>
          <a:bodyPr/>
          <a:lstStyle/>
          <a:p>
            <a:fld id="{F41AF3D8-0493-4DB0-873F-47CFC3E278B5}" type="datetimeFigureOut">
              <a:rPr lang="en-US" smtClean="0"/>
              <a:t>6/24/2021</a:t>
            </a:fld>
            <a:endParaRPr lang="en-US"/>
          </a:p>
        </p:txBody>
      </p:sp>
      <p:sp>
        <p:nvSpPr>
          <p:cNvPr id="4" name="Footer Placeholder 3">
            <a:extLst>
              <a:ext uri="{FF2B5EF4-FFF2-40B4-BE49-F238E27FC236}">
                <a16:creationId xmlns:a16="http://schemas.microsoft.com/office/drawing/2014/main" id="{8BF9EFD4-42C2-4D87-B17D-4AED95F101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DBE3FF-7444-49DE-8696-FE95D28EFB2B}"/>
              </a:ext>
            </a:extLst>
          </p:cNvPr>
          <p:cNvSpPr>
            <a:spLocks noGrp="1"/>
          </p:cNvSpPr>
          <p:nvPr>
            <p:ph type="sldNum" sz="quarter" idx="12"/>
          </p:nvPr>
        </p:nvSpPr>
        <p:spPr/>
        <p:txBody>
          <a:bodyPr/>
          <a:lstStyle/>
          <a:p>
            <a:fld id="{972D42B9-46A4-4785-9066-D0C57EC38E2C}" type="slidenum">
              <a:rPr lang="en-US" smtClean="0"/>
              <a:t>‹#›</a:t>
            </a:fld>
            <a:endParaRPr lang="en-US"/>
          </a:p>
        </p:txBody>
      </p:sp>
    </p:spTree>
    <p:extLst>
      <p:ext uri="{BB962C8B-B14F-4D97-AF65-F5344CB8AC3E}">
        <p14:creationId xmlns:p14="http://schemas.microsoft.com/office/powerpoint/2010/main" val="230916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D5D1D6-80FD-4B4E-9D7F-31A496AEF3A4}"/>
              </a:ext>
            </a:extLst>
          </p:cNvPr>
          <p:cNvSpPr>
            <a:spLocks noGrp="1"/>
          </p:cNvSpPr>
          <p:nvPr>
            <p:ph type="dt" sz="half" idx="10"/>
          </p:nvPr>
        </p:nvSpPr>
        <p:spPr/>
        <p:txBody>
          <a:bodyPr/>
          <a:lstStyle/>
          <a:p>
            <a:fld id="{F41AF3D8-0493-4DB0-873F-47CFC3E278B5}" type="datetimeFigureOut">
              <a:rPr lang="en-US" smtClean="0"/>
              <a:t>6/24/2021</a:t>
            </a:fld>
            <a:endParaRPr lang="en-US"/>
          </a:p>
        </p:txBody>
      </p:sp>
      <p:sp>
        <p:nvSpPr>
          <p:cNvPr id="3" name="Footer Placeholder 2">
            <a:extLst>
              <a:ext uri="{FF2B5EF4-FFF2-40B4-BE49-F238E27FC236}">
                <a16:creationId xmlns:a16="http://schemas.microsoft.com/office/drawing/2014/main" id="{A031C057-9B77-44F7-9F27-EDD36892E8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F89D11-787C-4D7F-AA66-24B31BED9DA2}"/>
              </a:ext>
            </a:extLst>
          </p:cNvPr>
          <p:cNvSpPr>
            <a:spLocks noGrp="1"/>
          </p:cNvSpPr>
          <p:nvPr>
            <p:ph type="sldNum" sz="quarter" idx="12"/>
          </p:nvPr>
        </p:nvSpPr>
        <p:spPr/>
        <p:txBody>
          <a:bodyPr/>
          <a:lstStyle/>
          <a:p>
            <a:fld id="{972D42B9-46A4-4785-9066-D0C57EC38E2C}" type="slidenum">
              <a:rPr lang="en-US" smtClean="0"/>
              <a:t>‹#›</a:t>
            </a:fld>
            <a:endParaRPr lang="en-US"/>
          </a:p>
        </p:txBody>
      </p:sp>
    </p:spTree>
    <p:extLst>
      <p:ext uri="{BB962C8B-B14F-4D97-AF65-F5344CB8AC3E}">
        <p14:creationId xmlns:p14="http://schemas.microsoft.com/office/powerpoint/2010/main" val="208671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B0B4-E974-4355-A5C1-6022D4372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2E427B-1A32-415C-B324-0F39A368E2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10D871-DA00-40CB-9588-C2179B68B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A71CC-6DE3-4889-9797-71D371D87BCC}"/>
              </a:ext>
            </a:extLst>
          </p:cNvPr>
          <p:cNvSpPr>
            <a:spLocks noGrp="1"/>
          </p:cNvSpPr>
          <p:nvPr>
            <p:ph type="dt" sz="half" idx="10"/>
          </p:nvPr>
        </p:nvSpPr>
        <p:spPr/>
        <p:txBody>
          <a:bodyPr/>
          <a:lstStyle/>
          <a:p>
            <a:fld id="{F41AF3D8-0493-4DB0-873F-47CFC3E278B5}" type="datetimeFigureOut">
              <a:rPr lang="en-US" smtClean="0"/>
              <a:t>6/24/2021</a:t>
            </a:fld>
            <a:endParaRPr lang="en-US"/>
          </a:p>
        </p:txBody>
      </p:sp>
      <p:sp>
        <p:nvSpPr>
          <p:cNvPr id="6" name="Footer Placeholder 5">
            <a:extLst>
              <a:ext uri="{FF2B5EF4-FFF2-40B4-BE49-F238E27FC236}">
                <a16:creationId xmlns:a16="http://schemas.microsoft.com/office/drawing/2014/main" id="{A31EE4E5-4429-4EAD-9296-5AE5B0B0C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C915F-205C-4E7B-9722-BA179C6BEA51}"/>
              </a:ext>
            </a:extLst>
          </p:cNvPr>
          <p:cNvSpPr>
            <a:spLocks noGrp="1"/>
          </p:cNvSpPr>
          <p:nvPr>
            <p:ph type="sldNum" sz="quarter" idx="12"/>
          </p:nvPr>
        </p:nvSpPr>
        <p:spPr/>
        <p:txBody>
          <a:bodyPr/>
          <a:lstStyle/>
          <a:p>
            <a:fld id="{972D42B9-46A4-4785-9066-D0C57EC38E2C}" type="slidenum">
              <a:rPr lang="en-US" smtClean="0"/>
              <a:t>‹#›</a:t>
            </a:fld>
            <a:endParaRPr lang="en-US"/>
          </a:p>
        </p:txBody>
      </p:sp>
    </p:spTree>
    <p:extLst>
      <p:ext uri="{BB962C8B-B14F-4D97-AF65-F5344CB8AC3E}">
        <p14:creationId xmlns:p14="http://schemas.microsoft.com/office/powerpoint/2010/main" val="397588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25A3-C8E0-4B71-B494-011F7A964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A3AF5A-5135-4729-B3BA-0BBC2293B3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A1F770-D886-4E11-8760-12D0FAC12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FBB2F-489B-4DDD-B993-293AFF504C76}"/>
              </a:ext>
            </a:extLst>
          </p:cNvPr>
          <p:cNvSpPr>
            <a:spLocks noGrp="1"/>
          </p:cNvSpPr>
          <p:nvPr>
            <p:ph type="dt" sz="half" idx="10"/>
          </p:nvPr>
        </p:nvSpPr>
        <p:spPr/>
        <p:txBody>
          <a:bodyPr/>
          <a:lstStyle/>
          <a:p>
            <a:fld id="{F41AF3D8-0493-4DB0-873F-47CFC3E278B5}" type="datetimeFigureOut">
              <a:rPr lang="en-US" smtClean="0"/>
              <a:t>6/24/2021</a:t>
            </a:fld>
            <a:endParaRPr lang="en-US"/>
          </a:p>
        </p:txBody>
      </p:sp>
      <p:sp>
        <p:nvSpPr>
          <p:cNvPr id="6" name="Footer Placeholder 5">
            <a:extLst>
              <a:ext uri="{FF2B5EF4-FFF2-40B4-BE49-F238E27FC236}">
                <a16:creationId xmlns:a16="http://schemas.microsoft.com/office/drawing/2014/main" id="{FBE8A679-8125-4BAF-BE34-B9F0F4F13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12235-7E8D-4CCC-8D77-5C3B357D94E4}"/>
              </a:ext>
            </a:extLst>
          </p:cNvPr>
          <p:cNvSpPr>
            <a:spLocks noGrp="1"/>
          </p:cNvSpPr>
          <p:nvPr>
            <p:ph type="sldNum" sz="quarter" idx="12"/>
          </p:nvPr>
        </p:nvSpPr>
        <p:spPr/>
        <p:txBody>
          <a:bodyPr/>
          <a:lstStyle/>
          <a:p>
            <a:fld id="{972D42B9-46A4-4785-9066-D0C57EC38E2C}" type="slidenum">
              <a:rPr lang="en-US" smtClean="0"/>
              <a:t>‹#›</a:t>
            </a:fld>
            <a:endParaRPr lang="en-US"/>
          </a:p>
        </p:txBody>
      </p:sp>
    </p:spTree>
    <p:extLst>
      <p:ext uri="{BB962C8B-B14F-4D97-AF65-F5344CB8AC3E}">
        <p14:creationId xmlns:p14="http://schemas.microsoft.com/office/powerpoint/2010/main" val="3387741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6C9FD-4B57-4C37-9128-B071391776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65B12C-CB1D-489E-AD49-237EAA3B6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DC1EC-1625-4B5F-A111-AA151351E8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AF3D8-0493-4DB0-873F-47CFC3E278B5}" type="datetimeFigureOut">
              <a:rPr lang="en-US" smtClean="0"/>
              <a:t>6/24/2021</a:t>
            </a:fld>
            <a:endParaRPr lang="en-US"/>
          </a:p>
        </p:txBody>
      </p:sp>
      <p:sp>
        <p:nvSpPr>
          <p:cNvPr id="5" name="Footer Placeholder 4">
            <a:extLst>
              <a:ext uri="{FF2B5EF4-FFF2-40B4-BE49-F238E27FC236}">
                <a16:creationId xmlns:a16="http://schemas.microsoft.com/office/drawing/2014/main" id="{AEA8EDCC-F184-48C6-8AD7-091706151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16640E-623F-4E22-A959-7ECFA3DB2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D42B9-46A4-4785-9066-D0C57EC38E2C}" type="slidenum">
              <a:rPr lang="en-US" smtClean="0"/>
              <a:t>‹#›</a:t>
            </a:fld>
            <a:endParaRPr lang="en-US"/>
          </a:p>
        </p:txBody>
      </p:sp>
    </p:spTree>
    <p:extLst>
      <p:ext uri="{BB962C8B-B14F-4D97-AF65-F5344CB8AC3E}">
        <p14:creationId xmlns:p14="http://schemas.microsoft.com/office/powerpoint/2010/main" val="2098878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F121A81-0355-4663-A7C9-200DB7FC48F7}"/>
              </a:ext>
            </a:extLst>
          </p:cNvPr>
          <p:cNvSpPr>
            <a:spLocks noGrp="1"/>
          </p:cNvSpPr>
          <p:nvPr>
            <p:ph type="subTitle" idx="1"/>
          </p:nvPr>
        </p:nvSpPr>
        <p:spPr>
          <a:xfrm>
            <a:off x="759603" y="1990500"/>
            <a:ext cx="9604540" cy="3005809"/>
          </a:xfrm>
          <a:noFill/>
        </p:spPr>
        <p:txBody>
          <a:bodyPr numCol="2">
            <a:normAutofit/>
          </a:bodyPr>
          <a:lstStyle/>
          <a:p>
            <a:r>
              <a:rPr lang="en-US" sz="2800" b="1" i="1" u="sng" dirty="0">
                <a:solidFill>
                  <a:schemeClr val="accent1">
                    <a:lumMod val="75000"/>
                  </a:schemeClr>
                </a:solidFill>
                <a:latin typeface="Book Antiqua" panose="02040602050305030304" pitchFamily="18" charset="0"/>
              </a:rPr>
              <a:t>Team members:</a:t>
            </a:r>
          </a:p>
          <a:p>
            <a:endParaRPr lang="en-US" sz="2800" b="1" i="1" u="sng" dirty="0">
              <a:solidFill>
                <a:schemeClr val="bg2">
                  <a:lumMod val="10000"/>
                </a:schemeClr>
              </a:solidFill>
              <a:latin typeface="Book Antiqua" panose="02040602050305030304" pitchFamily="18" charset="0"/>
            </a:endParaRPr>
          </a:p>
          <a:p>
            <a:pPr marL="0" indent="0">
              <a:buNone/>
            </a:pPr>
            <a:r>
              <a:rPr lang="en-US" sz="2000" dirty="0" err="1">
                <a:solidFill>
                  <a:schemeClr val="bg2">
                    <a:lumMod val="10000"/>
                  </a:schemeClr>
                </a:solidFill>
                <a:latin typeface="Book Antiqua" panose="02040602050305030304" pitchFamily="18" charset="0"/>
                <a:cs typeface="Aparajita" pitchFamily="34" charset="0"/>
              </a:rPr>
              <a:t>P.Chinmayee</a:t>
            </a:r>
            <a:r>
              <a:rPr lang="en-US" sz="2000" dirty="0">
                <a:solidFill>
                  <a:schemeClr val="bg2">
                    <a:lumMod val="10000"/>
                  </a:schemeClr>
                </a:solidFill>
                <a:latin typeface="Book Antiqua" panose="02040602050305030304" pitchFamily="18" charset="0"/>
                <a:cs typeface="Aparajita" pitchFamily="34" charset="0"/>
              </a:rPr>
              <a:t>(17B91A12C7)</a:t>
            </a:r>
          </a:p>
          <a:p>
            <a:pPr marL="0" indent="0">
              <a:buNone/>
            </a:pPr>
            <a:r>
              <a:rPr lang="en-US" sz="2000" dirty="0">
                <a:solidFill>
                  <a:schemeClr val="bg2">
                    <a:lumMod val="10000"/>
                  </a:schemeClr>
                </a:solidFill>
                <a:latin typeface="Book Antiqua" panose="02040602050305030304" pitchFamily="18" charset="0"/>
                <a:cs typeface="Aparajita" pitchFamily="34" charset="0"/>
              </a:rPr>
              <a:t>V. </a:t>
            </a:r>
            <a:r>
              <a:rPr lang="en-US" sz="2000" dirty="0" err="1">
                <a:solidFill>
                  <a:schemeClr val="bg2">
                    <a:lumMod val="10000"/>
                  </a:schemeClr>
                </a:solidFill>
                <a:latin typeface="Book Antiqua" panose="02040602050305030304" pitchFamily="18" charset="0"/>
                <a:cs typeface="Aparajita" pitchFamily="34" charset="0"/>
              </a:rPr>
              <a:t>Bala</a:t>
            </a:r>
            <a:r>
              <a:rPr lang="en-US" sz="2000" dirty="0">
                <a:solidFill>
                  <a:schemeClr val="bg2">
                    <a:lumMod val="10000"/>
                  </a:schemeClr>
                </a:solidFill>
                <a:latin typeface="Book Antiqua" panose="02040602050305030304" pitchFamily="18" charset="0"/>
                <a:cs typeface="Aparajita" pitchFamily="34" charset="0"/>
              </a:rPr>
              <a:t> </a:t>
            </a:r>
            <a:r>
              <a:rPr lang="en-US" sz="2000" dirty="0" err="1">
                <a:solidFill>
                  <a:schemeClr val="bg2">
                    <a:lumMod val="10000"/>
                  </a:schemeClr>
                </a:solidFill>
                <a:latin typeface="Book Antiqua" panose="02040602050305030304" pitchFamily="18" charset="0"/>
                <a:cs typeface="Aparajita" pitchFamily="34" charset="0"/>
              </a:rPr>
              <a:t>Saraswati</a:t>
            </a:r>
            <a:r>
              <a:rPr lang="en-US" sz="2000" dirty="0">
                <a:solidFill>
                  <a:schemeClr val="bg2">
                    <a:lumMod val="10000"/>
                  </a:schemeClr>
                </a:solidFill>
                <a:latin typeface="Book Antiqua" panose="02040602050305030304" pitchFamily="18" charset="0"/>
                <a:cs typeface="Aparajita" pitchFamily="34" charset="0"/>
              </a:rPr>
              <a:t> (17B91A12H1)</a:t>
            </a:r>
          </a:p>
          <a:p>
            <a:pPr marL="0" indent="0">
              <a:buNone/>
            </a:pPr>
            <a:r>
              <a:rPr lang="en-US" sz="2000" dirty="0">
                <a:solidFill>
                  <a:schemeClr val="bg2">
                    <a:lumMod val="10000"/>
                  </a:schemeClr>
                </a:solidFill>
                <a:latin typeface="Book Antiqua" panose="02040602050305030304" pitchFamily="18" charset="0"/>
                <a:cs typeface="Aparajita" pitchFamily="34" charset="0"/>
              </a:rPr>
              <a:t>V. Bharathi Sri(17B91A12G7)</a:t>
            </a:r>
          </a:p>
          <a:p>
            <a:pPr marL="0" indent="0">
              <a:buNone/>
            </a:pPr>
            <a:r>
              <a:rPr lang="en-US" sz="2000" dirty="0">
                <a:solidFill>
                  <a:schemeClr val="bg2">
                    <a:lumMod val="10000"/>
                  </a:schemeClr>
                </a:solidFill>
                <a:latin typeface="Book Antiqua" panose="02040602050305030304" pitchFamily="18" charset="0"/>
                <a:cs typeface="Aparajita" pitchFamily="34" charset="0"/>
              </a:rPr>
              <a:t>P. Sowmya(17B91A12D1)</a:t>
            </a:r>
          </a:p>
          <a:p>
            <a:endParaRPr lang="en-US" sz="2000" b="1" i="1" u="sng" dirty="0">
              <a:solidFill>
                <a:schemeClr val="bg2">
                  <a:lumMod val="10000"/>
                </a:schemeClr>
              </a:solidFill>
            </a:endParaRPr>
          </a:p>
          <a:p>
            <a:r>
              <a:rPr lang="en-US" sz="2800" b="1" i="1" u="sng" dirty="0">
                <a:solidFill>
                  <a:schemeClr val="accent1">
                    <a:lumMod val="75000"/>
                  </a:schemeClr>
                </a:solidFill>
                <a:latin typeface="Book Antiqua" panose="02040602050305030304" pitchFamily="18" charset="0"/>
              </a:rPr>
              <a:t>Guide Name:</a:t>
            </a:r>
          </a:p>
          <a:p>
            <a:endParaRPr lang="en-US" sz="2800" b="1" i="1" u="sng" dirty="0">
              <a:solidFill>
                <a:schemeClr val="accent1">
                  <a:lumMod val="75000"/>
                </a:schemeClr>
              </a:solidFill>
              <a:latin typeface="Book Antiqua" panose="02040602050305030304" pitchFamily="18" charset="0"/>
            </a:endParaRPr>
          </a:p>
          <a:p>
            <a:pPr marL="0" indent="0">
              <a:buNone/>
            </a:pPr>
            <a:r>
              <a:rPr lang="en-US" sz="2000" dirty="0">
                <a:solidFill>
                  <a:schemeClr val="bg2">
                    <a:lumMod val="10000"/>
                  </a:schemeClr>
                </a:solidFill>
                <a:latin typeface="Book Antiqua" panose="02040602050305030304" pitchFamily="18" charset="0"/>
                <a:cs typeface="Aparajita" pitchFamily="34" charset="0"/>
              </a:rPr>
              <a:t>Sri </a:t>
            </a:r>
            <a:r>
              <a:rPr lang="en-US" sz="2000" dirty="0" err="1">
                <a:solidFill>
                  <a:schemeClr val="bg2">
                    <a:lumMod val="10000"/>
                  </a:schemeClr>
                </a:solidFill>
                <a:latin typeface="Book Antiqua" panose="02040602050305030304" pitchFamily="18" charset="0"/>
                <a:cs typeface="Aparajita" pitchFamily="34" charset="0"/>
              </a:rPr>
              <a:t>B.V.D.S.Sekhar</a:t>
            </a:r>
            <a:endParaRPr lang="en-US" sz="2000" dirty="0">
              <a:solidFill>
                <a:schemeClr val="bg2">
                  <a:lumMod val="10000"/>
                </a:schemeClr>
              </a:solidFill>
              <a:latin typeface="Book Antiqua" panose="02040602050305030304" pitchFamily="18" charset="0"/>
              <a:cs typeface="Aparajita" pitchFamily="34" charset="0"/>
            </a:endParaRPr>
          </a:p>
          <a:p>
            <a:pPr marL="0" indent="0">
              <a:buNone/>
            </a:pPr>
            <a:r>
              <a:rPr lang="en-US" sz="2000" dirty="0">
                <a:solidFill>
                  <a:schemeClr val="bg2">
                    <a:lumMod val="10000"/>
                  </a:schemeClr>
                </a:solidFill>
                <a:latin typeface="Book Antiqua" panose="02040602050305030304" pitchFamily="18" charset="0"/>
                <a:cs typeface="Aparajita" pitchFamily="34" charset="0"/>
              </a:rPr>
              <a:t>Associate Professor</a:t>
            </a:r>
          </a:p>
          <a:p>
            <a:r>
              <a:rPr lang="en-US" sz="2000" dirty="0">
                <a:solidFill>
                  <a:schemeClr val="bg2">
                    <a:lumMod val="10000"/>
                  </a:schemeClr>
                </a:solidFill>
                <a:latin typeface="Book Antiqua" panose="02040602050305030304" pitchFamily="18" charset="0"/>
              </a:rPr>
              <a:t>Dept of IT</a:t>
            </a:r>
          </a:p>
        </p:txBody>
      </p:sp>
      <p:sp>
        <p:nvSpPr>
          <p:cNvPr id="2" name="Title 1">
            <a:extLst>
              <a:ext uri="{FF2B5EF4-FFF2-40B4-BE49-F238E27FC236}">
                <a16:creationId xmlns:a16="http://schemas.microsoft.com/office/drawing/2014/main" id="{506BCCEB-5CD2-4FDD-8C73-E48A1F203825}"/>
              </a:ext>
            </a:extLst>
          </p:cNvPr>
          <p:cNvSpPr>
            <a:spLocks noGrp="1"/>
          </p:cNvSpPr>
          <p:nvPr>
            <p:ph type="ctrTitle"/>
          </p:nvPr>
        </p:nvSpPr>
        <p:spPr>
          <a:xfrm>
            <a:off x="1489204" y="162872"/>
            <a:ext cx="8709873" cy="1750517"/>
          </a:xfrm>
          <a:noFill/>
        </p:spPr>
        <p:txBody>
          <a:bodyPr anchor="ctr">
            <a:normAutofit/>
          </a:bodyPr>
          <a:lstStyle/>
          <a:p>
            <a:r>
              <a:rPr lang="en-US" sz="3600" b="1" i="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Implementation of Augmented Reality for Digital Classroom Applications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4EE54D8-1788-45BC-93E7-9A692D626A61}"/>
              </a:ext>
            </a:extLst>
          </p:cNvPr>
          <p:cNvSpPr txBox="1"/>
          <p:nvPr/>
        </p:nvSpPr>
        <p:spPr>
          <a:xfrm flipH="1">
            <a:off x="1936694" y="5301957"/>
            <a:ext cx="7414371" cy="1200329"/>
          </a:xfrm>
          <a:prstGeom prst="rect">
            <a:avLst/>
          </a:prstGeom>
          <a:noFill/>
        </p:spPr>
        <p:txBody>
          <a:bodyPr wrap="square" rtlCol="0">
            <a:spAutoFit/>
          </a:bodyPr>
          <a:lstStyle/>
          <a:p>
            <a:pPr algn="ctr"/>
            <a:r>
              <a:rPr lang="en-US" sz="2400" b="1" i="1" dirty="0">
                <a:solidFill>
                  <a:srgbClr val="000099"/>
                </a:solidFill>
                <a:latin typeface="Times New Roman" panose="02020603050405020304" pitchFamily="18" charset="0"/>
                <a:cs typeface="Times New Roman" panose="02020603050405020304" pitchFamily="18" charset="0"/>
              </a:rPr>
              <a:t>Department of Information Technology</a:t>
            </a:r>
          </a:p>
          <a:p>
            <a:pPr algn="ctr"/>
            <a:r>
              <a:rPr lang="en-US" sz="2400" b="1" i="1" dirty="0" err="1">
                <a:solidFill>
                  <a:srgbClr val="000099"/>
                </a:solidFill>
                <a:latin typeface="Times New Roman" panose="02020603050405020304" pitchFamily="18" charset="0"/>
                <a:cs typeface="Times New Roman" panose="02020603050405020304" pitchFamily="18" charset="0"/>
              </a:rPr>
              <a:t>Sagi</a:t>
            </a:r>
            <a:r>
              <a:rPr lang="en-US" sz="2400" b="1" i="1" dirty="0">
                <a:solidFill>
                  <a:srgbClr val="000099"/>
                </a:solidFill>
                <a:latin typeface="Times New Roman" panose="02020603050405020304" pitchFamily="18" charset="0"/>
                <a:cs typeface="Times New Roman" panose="02020603050405020304" pitchFamily="18" charset="0"/>
              </a:rPr>
              <a:t> Rama Krishnam Raju Engineering College, </a:t>
            </a:r>
            <a:r>
              <a:rPr lang="en-US" sz="2400" b="1" i="1" dirty="0" err="1">
                <a:solidFill>
                  <a:srgbClr val="000099"/>
                </a:solidFill>
                <a:latin typeface="Times New Roman" panose="02020603050405020304" pitchFamily="18" charset="0"/>
                <a:cs typeface="Times New Roman" panose="02020603050405020304" pitchFamily="18" charset="0"/>
              </a:rPr>
              <a:t>Bhimavaram</a:t>
            </a:r>
            <a:r>
              <a:rPr lang="en-US" sz="2400" b="1" i="1" dirty="0">
                <a:solidFill>
                  <a:srgbClr val="000099"/>
                </a:solidFill>
                <a:latin typeface="Times New Roman" panose="02020603050405020304" pitchFamily="18" charset="0"/>
                <a:cs typeface="Times New Roman" panose="02020603050405020304" pitchFamily="18" charset="0"/>
              </a:rPr>
              <a:t>.</a:t>
            </a:r>
            <a:endParaRPr lang="en-US" sz="2400" dirty="0"/>
          </a:p>
        </p:txBody>
      </p:sp>
    </p:spTree>
    <p:extLst>
      <p:ext uri="{BB962C8B-B14F-4D97-AF65-F5344CB8AC3E}">
        <p14:creationId xmlns:p14="http://schemas.microsoft.com/office/powerpoint/2010/main" val="1306379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A1A52632-17A0-46E1-8920-34EADDED66F6}"/>
              </a:ext>
            </a:extLst>
          </p:cNvPr>
          <p:cNvGraphicFramePr>
            <a:graphicFrameLocks noGrp="1"/>
          </p:cNvGraphicFramePr>
          <p:nvPr>
            <p:ph idx="1"/>
            <p:extLst>
              <p:ext uri="{D42A27DB-BD31-4B8C-83A1-F6EECF244321}">
                <p14:modId xmlns:p14="http://schemas.microsoft.com/office/powerpoint/2010/main" val="3487674665"/>
              </p:ext>
            </p:extLst>
          </p:nvPr>
        </p:nvGraphicFramePr>
        <p:xfrm>
          <a:off x="1476304" y="643467"/>
          <a:ext cx="9239393" cy="5571067"/>
        </p:xfrm>
        <a:graphic>
          <a:graphicData uri="http://schemas.openxmlformats.org/drawingml/2006/table">
            <a:tbl>
              <a:tblPr firstRow="1" bandRow="1">
                <a:tableStyleId>{5C22544A-7EE6-4342-B048-85BDC9FD1C3A}</a:tableStyleId>
              </a:tblPr>
              <a:tblGrid>
                <a:gridCol w="2617127">
                  <a:extLst>
                    <a:ext uri="{9D8B030D-6E8A-4147-A177-3AD203B41FA5}">
                      <a16:colId xmlns:a16="http://schemas.microsoft.com/office/drawing/2014/main" val="3435906090"/>
                    </a:ext>
                  </a:extLst>
                </a:gridCol>
                <a:gridCol w="2617127">
                  <a:extLst>
                    <a:ext uri="{9D8B030D-6E8A-4147-A177-3AD203B41FA5}">
                      <a16:colId xmlns:a16="http://schemas.microsoft.com/office/drawing/2014/main" val="3981624431"/>
                    </a:ext>
                  </a:extLst>
                </a:gridCol>
                <a:gridCol w="2719852">
                  <a:extLst>
                    <a:ext uri="{9D8B030D-6E8A-4147-A177-3AD203B41FA5}">
                      <a16:colId xmlns:a16="http://schemas.microsoft.com/office/drawing/2014/main" val="3238314264"/>
                    </a:ext>
                  </a:extLst>
                </a:gridCol>
                <a:gridCol w="1285287">
                  <a:extLst>
                    <a:ext uri="{9D8B030D-6E8A-4147-A177-3AD203B41FA5}">
                      <a16:colId xmlns:a16="http://schemas.microsoft.com/office/drawing/2014/main" val="3644401992"/>
                    </a:ext>
                  </a:extLst>
                </a:gridCol>
              </a:tblGrid>
              <a:tr h="400535">
                <a:tc>
                  <a:txBody>
                    <a:bodyPr/>
                    <a:lstStyle/>
                    <a:p>
                      <a:pPr algn="ctr"/>
                      <a:r>
                        <a:rPr lang="en-US" sz="1800"/>
                        <a:t>TITLE</a:t>
                      </a:r>
                    </a:p>
                  </a:txBody>
                  <a:tcPr marL="91030" marR="91030" marT="45515" marB="45515"/>
                </a:tc>
                <a:tc>
                  <a:txBody>
                    <a:bodyPr/>
                    <a:lstStyle/>
                    <a:p>
                      <a:pPr algn="ctr"/>
                      <a:r>
                        <a:rPr lang="en-US" sz="1800"/>
                        <a:t>AUTHORS</a:t>
                      </a:r>
                    </a:p>
                  </a:txBody>
                  <a:tcPr marL="91030" marR="91030" marT="45515" marB="45515"/>
                </a:tc>
                <a:tc>
                  <a:txBody>
                    <a:bodyPr/>
                    <a:lstStyle/>
                    <a:p>
                      <a:pPr algn="ctr"/>
                      <a:r>
                        <a:rPr lang="en-US" sz="1800"/>
                        <a:t>DESCRIPTION</a:t>
                      </a:r>
                    </a:p>
                  </a:txBody>
                  <a:tcPr marL="91030" marR="91030" marT="45515" marB="45515"/>
                </a:tc>
                <a:tc>
                  <a:txBody>
                    <a:bodyPr/>
                    <a:lstStyle/>
                    <a:p>
                      <a:pPr algn="ctr"/>
                      <a:r>
                        <a:rPr lang="en-US" sz="1800"/>
                        <a:t>YEAR</a:t>
                      </a:r>
                    </a:p>
                  </a:txBody>
                  <a:tcPr marL="91030" marR="91030" marT="45515" marB="45515"/>
                </a:tc>
                <a:extLst>
                  <a:ext uri="{0D108BD9-81ED-4DB2-BD59-A6C34878D82A}">
                    <a16:rowId xmlns:a16="http://schemas.microsoft.com/office/drawing/2014/main" val="1933231930"/>
                  </a:ext>
                </a:extLst>
              </a:tr>
              <a:tr h="2312175">
                <a:tc>
                  <a:txBody>
                    <a:bodyPr/>
                    <a:lstStyle/>
                    <a:p>
                      <a:pPr algn="ctr"/>
                      <a:r>
                        <a:rPr lang="en-US" sz="1800" kern="1200">
                          <a:solidFill>
                            <a:schemeClr val="dk1"/>
                          </a:solidFill>
                          <a:effectLst/>
                          <a:latin typeface="+mn-lt"/>
                          <a:ea typeface="+mn-ea"/>
                          <a:cs typeface="+mn-cs"/>
                        </a:rPr>
                        <a:t>Recreation of history using augmented reality</a:t>
                      </a:r>
                      <a:endParaRPr lang="en-US" sz="1800"/>
                    </a:p>
                  </a:txBody>
                  <a:tcPr marL="91030" marR="91030" marT="45515" marB="45515"/>
                </a:tc>
                <a:tc>
                  <a:txBody>
                    <a:bodyPr/>
                    <a:lstStyle/>
                    <a:p>
                      <a:pPr algn="ctr"/>
                      <a:r>
                        <a:rPr lang="en-US" sz="1800" kern="1200">
                          <a:solidFill>
                            <a:schemeClr val="dk1"/>
                          </a:solidFill>
                          <a:effectLst/>
                          <a:latin typeface="+mn-lt"/>
                          <a:ea typeface="+mn-ea"/>
                          <a:cs typeface="+mn-cs"/>
                        </a:rPr>
                        <a:t>Nilam Desai</a:t>
                      </a:r>
                    </a:p>
                    <a:p>
                      <a:pPr algn="ctr"/>
                      <a:r>
                        <a:rPr lang="en-US" sz="1800" kern="1200">
                          <a:solidFill>
                            <a:schemeClr val="dk1"/>
                          </a:solidFill>
                          <a:effectLst/>
                          <a:latin typeface="+mn-lt"/>
                          <a:ea typeface="+mn-ea"/>
                          <a:cs typeface="+mn-cs"/>
                        </a:rPr>
                        <a:t>Assistant Professor, Smt. Chandaben Mohanbhai Patel </a:t>
                      </a:r>
                      <a:endParaRPr lang="en-US" sz="1800"/>
                    </a:p>
                  </a:txBody>
                  <a:tcPr marL="91030" marR="91030" marT="45515" marB="45515"/>
                </a:tc>
                <a:tc>
                  <a:txBody>
                    <a:bodyPr/>
                    <a:lstStyle/>
                    <a:p>
                      <a:pPr algn="ctr"/>
                      <a:r>
                        <a:rPr lang="en-US" sz="1800"/>
                        <a:t>The parameters used in here are some images of historical objects for rebuilding of historical object to have realist view of time using Augmented Reality perceptrons.</a:t>
                      </a:r>
                    </a:p>
                  </a:txBody>
                  <a:tcPr marL="91030" marR="91030" marT="45515" marB="45515"/>
                </a:tc>
                <a:tc>
                  <a:txBody>
                    <a:bodyPr/>
                    <a:lstStyle/>
                    <a:p>
                      <a:pPr algn="ctr"/>
                      <a:r>
                        <a:rPr lang="en-US" sz="1800"/>
                        <a:t>2018</a:t>
                      </a:r>
                    </a:p>
                  </a:txBody>
                  <a:tcPr marL="91030" marR="91030" marT="45515" marB="45515"/>
                </a:tc>
                <a:extLst>
                  <a:ext uri="{0D108BD9-81ED-4DB2-BD59-A6C34878D82A}">
                    <a16:rowId xmlns:a16="http://schemas.microsoft.com/office/drawing/2014/main" val="2372043616"/>
                  </a:ext>
                </a:extLst>
              </a:tr>
              <a:tr h="28583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cap="none" spc="0">
                          <a:solidFill>
                            <a:schemeClr val="tx1"/>
                          </a:solidFill>
                          <a:effectLst/>
                          <a:latin typeface="+mn-lt"/>
                          <a:ea typeface="+mn-ea"/>
                          <a:cs typeface="+mn-cs"/>
                        </a:rPr>
                        <a:t>Using augmented reality technologies for STEM education organization</a:t>
                      </a:r>
                      <a:endParaRPr lang="en-US" sz="1800" cap="none" spc="0">
                        <a:solidFill>
                          <a:schemeClr val="tx1"/>
                        </a:solidFill>
                      </a:endParaRPr>
                    </a:p>
                    <a:p>
                      <a:pPr algn="ctr"/>
                      <a:endParaRPr lang="en-US" sz="1800"/>
                    </a:p>
                  </a:txBody>
                  <a:tcPr marL="91030" marR="91030" marT="45515" marB="4551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cap="none" spc="0">
                          <a:solidFill>
                            <a:schemeClr val="tx1"/>
                          </a:solidFill>
                          <a:effectLst/>
                          <a:latin typeface="+mn-lt"/>
                          <a:ea typeface="+mn-ea"/>
                          <a:cs typeface="+mn-cs"/>
                        </a:rPr>
                        <a:t>V.V.Osadchyi , N.V.Valko2 and L.V.Kuzmich </a:t>
                      </a:r>
                      <a:endParaRPr lang="en-US" sz="1800" cap="none" spc="0">
                        <a:solidFill>
                          <a:schemeClr val="tx1"/>
                        </a:solidFill>
                      </a:endParaRPr>
                    </a:p>
                    <a:p>
                      <a:pPr algn="ctr"/>
                      <a:endParaRPr lang="en-US" sz="1800"/>
                    </a:p>
                  </a:txBody>
                  <a:tcPr marL="91030" marR="91030" marT="45515" marB="45515"/>
                </a:tc>
                <a:tc>
                  <a:txBody>
                    <a:bodyPr/>
                    <a:lstStyle/>
                    <a:p>
                      <a:pPr algn="ctr"/>
                      <a:r>
                        <a:rPr lang="en-US" sz="1800" cap="none" spc="0">
                          <a:solidFill>
                            <a:schemeClr val="tx1"/>
                          </a:solidFill>
                        </a:rPr>
                        <a:t>The use of augmented reality technology </a:t>
                      </a:r>
                    </a:p>
                    <a:p>
                      <a:pPr algn="ctr"/>
                      <a:r>
                        <a:rPr lang="en-US" sz="1800" cap="none" spc="0">
                          <a:solidFill>
                            <a:schemeClr val="tx1"/>
                          </a:solidFill>
                        </a:rPr>
                        <a:t>improves the learning of individual students, their motivation, As the topic of augmented reality in education is quite new and </a:t>
                      </a:r>
                    </a:p>
                    <a:p>
                      <a:pPr algn="ctr"/>
                      <a:r>
                        <a:rPr lang="en-US" sz="1800" cap="none" spc="0">
                          <a:solidFill>
                            <a:schemeClr val="tx1"/>
                          </a:solidFill>
                        </a:rPr>
                        <a:t>little studied for STEM education</a:t>
                      </a:r>
                      <a:endParaRPr lang="en-US" sz="1800"/>
                    </a:p>
                  </a:txBody>
                  <a:tcPr marL="91030" marR="91030" marT="45515" marB="45515"/>
                </a:tc>
                <a:tc>
                  <a:txBody>
                    <a:bodyPr/>
                    <a:lstStyle/>
                    <a:p>
                      <a:pPr algn="ctr"/>
                      <a:r>
                        <a:rPr lang="en-US" sz="1800"/>
                        <a:t>2020</a:t>
                      </a:r>
                    </a:p>
                  </a:txBody>
                  <a:tcPr marL="91030" marR="91030" marT="45515" marB="45515"/>
                </a:tc>
                <a:extLst>
                  <a:ext uri="{0D108BD9-81ED-4DB2-BD59-A6C34878D82A}">
                    <a16:rowId xmlns:a16="http://schemas.microsoft.com/office/drawing/2014/main" val="3383247180"/>
                  </a:ext>
                </a:extLst>
              </a:tr>
            </a:tbl>
          </a:graphicData>
        </a:graphic>
      </p:graphicFrame>
    </p:spTree>
    <p:extLst>
      <p:ext uri="{BB962C8B-B14F-4D97-AF65-F5344CB8AC3E}">
        <p14:creationId xmlns:p14="http://schemas.microsoft.com/office/powerpoint/2010/main" val="275312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0933071-88A5-4F1A-92A1-E1F44DFB6BDB}"/>
              </a:ext>
            </a:extLst>
          </p:cNvPr>
          <p:cNvSpPr>
            <a:spLocks noGrp="1"/>
          </p:cNvSpPr>
          <p:nvPr>
            <p:ph type="title"/>
          </p:nvPr>
        </p:nvSpPr>
        <p:spPr>
          <a:xfrm>
            <a:off x="-25875" y="1907249"/>
            <a:ext cx="5751426" cy="2788920"/>
          </a:xfrm>
        </p:spPr>
        <p:txBody>
          <a:bodyPr anchor="ctr">
            <a:normAutofit/>
          </a:bodyPr>
          <a:lstStyle/>
          <a:p>
            <a:r>
              <a:rPr lang="en-US" sz="3200" u="sng" dirty="0">
                <a:solidFill>
                  <a:schemeClr val="bg1"/>
                </a:solidFill>
              </a:rPr>
              <a:t>Methodology</a:t>
            </a:r>
            <a:r>
              <a:rPr lang="en-US" sz="4800" u="sng" dirty="0">
                <a:solidFill>
                  <a:schemeClr val="bg1"/>
                </a:solidFill>
              </a:rPr>
              <a:t>:</a:t>
            </a:r>
          </a:p>
        </p:txBody>
      </p:sp>
      <p:graphicFrame>
        <p:nvGraphicFramePr>
          <p:cNvPr id="5" name="Content Placeholder 2">
            <a:extLst>
              <a:ext uri="{FF2B5EF4-FFF2-40B4-BE49-F238E27FC236}">
                <a16:creationId xmlns:a16="http://schemas.microsoft.com/office/drawing/2014/main" id="{F911AE84-2227-4D24-934E-7E79DB4E0806}"/>
              </a:ext>
            </a:extLst>
          </p:cNvPr>
          <p:cNvGraphicFramePr>
            <a:graphicFrameLocks noGrp="1"/>
          </p:cNvGraphicFramePr>
          <p:nvPr>
            <p:ph idx="1"/>
            <p:extLst>
              <p:ext uri="{D42A27DB-BD31-4B8C-83A1-F6EECF244321}">
                <p14:modId xmlns:p14="http://schemas.microsoft.com/office/powerpoint/2010/main" val="2405945915"/>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47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6BB5B52-609C-4E82-887F-E62AC97ADBC1}"/>
              </a:ext>
            </a:extLst>
          </p:cNvPr>
          <p:cNvSpPr/>
          <p:nvPr/>
        </p:nvSpPr>
        <p:spPr>
          <a:xfrm>
            <a:off x="1018781" y="353859"/>
            <a:ext cx="1139869" cy="977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App</a:t>
            </a:r>
          </a:p>
        </p:txBody>
      </p:sp>
      <p:cxnSp>
        <p:nvCxnSpPr>
          <p:cNvPr id="4" name="Straight Arrow Connector 3">
            <a:extLst>
              <a:ext uri="{FF2B5EF4-FFF2-40B4-BE49-F238E27FC236}">
                <a16:creationId xmlns:a16="http://schemas.microsoft.com/office/drawing/2014/main" id="{7C87EA6E-EFF1-4552-8DDF-4C5562EDE15E}"/>
              </a:ext>
            </a:extLst>
          </p:cNvPr>
          <p:cNvCxnSpPr>
            <a:cxnSpLocks/>
          </p:cNvCxnSpPr>
          <p:nvPr/>
        </p:nvCxnSpPr>
        <p:spPr>
          <a:xfrm>
            <a:off x="1588715" y="1402916"/>
            <a:ext cx="1" cy="61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95B673E-3692-42B8-AEF1-3FCE8BBF7DDD}"/>
              </a:ext>
            </a:extLst>
          </p:cNvPr>
          <p:cNvSpPr/>
          <p:nvPr/>
        </p:nvSpPr>
        <p:spPr>
          <a:xfrm>
            <a:off x="701457" y="2016691"/>
            <a:ext cx="2066795" cy="977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Activate Camera Sensor</a:t>
            </a:r>
          </a:p>
        </p:txBody>
      </p:sp>
      <p:cxnSp>
        <p:nvCxnSpPr>
          <p:cNvPr id="7" name="Straight Arrow Connector 6">
            <a:extLst>
              <a:ext uri="{FF2B5EF4-FFF2-40B4-BE49-F238E27FC236}">
                <a16:creationId xmlns:a16="http://schemas.microsoft.com/office/drawing/2014/main" id="{7F9F83DF-8D0C-468E-8753-F09105B72D16}"/>
              </a:ext>
            </a:extLst>
          </p:cNvPr>
          <p:cNvCxnSpPr>
            <a:cxnSpLocks/>
          </p:cNvCxnSpPr>
          <p:nvPr/>
        </p:nvCxnSpPr>
        <p:spPr>
          <a:xfrm>
            <a:off x="1588716" y="2993721"/>
            <a:ext cx="0" cy="43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30B173E-36F0-45EA-9FBA-6BB85B02DE04}"/>
              </a:ext>
            </a:extLst>
          </p:cNvPr>
          <p:cNvSpPr/>
          <p:nvPr/>
        </p:nvSpPr>
        <p:spPr>
          <a:xfrm>
            <a:off x="701457" y="3429002"/>
            <a:ext cx="2066795" cy="97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the Image card or gesture</a:t>
            </a:r>
          </a:p>
        </p:txBody>
      </p:sp>
      <p:cxnSp>
        <p:nvCxnSpPr>
          <p:cNvPr id="15" name="Straight Arrow Connector 14">
            <a:extLst>
              <a:ext uri="{FF2B5EF4-FFF2-40B4-BE49-F238E27FC236}">
                <a16:creationId xmlns:a16="http://schemas.microsoft.com/office/drawing/2014/main" id="{AE9E508C-3862-4D18-8E31-887293304A0B}"/>
              </a:ext>
            </a:extLst>
          </p:cNvPr>
          <p:cNvCxnSpPr/>
          <p:nvPr/>
        </p:nvCxnSpPr>
        <p:spPr>
          <a:xfrm>
            <a:off x="1490597" y="4406030"/>
            <a:ext cx="0" cy="76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3993BF-E66C-4685-8907-28C15400C6F3}"/>
              </a:ext>
            </a:extLst>
          </p:cNvPr>
          <p:cNvSpPr/>
          <p:nvPr/>
        </p:nvSpPr>
        <p:spPr>
          <a:xfrm>
            <a:off x="701446" y="5196735"/>
            <a:ext cx="2066784" cy="767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the features</a:t>
            </a:r>
          </a:p>
        </p:txBody>
      </p:sp>
      <p:cxnSp>
        <p:nvCxnSpPr>
          <p:cNvPr id="18" name="Straight Arrow Connector 17">
            <a:extLst>
              <a:ext uri="{FF2B5EF4-FFF2-40B4-BE49-F238E27FC236}">
                <a16:creationId xmlns:a16="http://schemas.microsoft.com/office/drawing/2014/main" id="{66CCC34D-1FFA-41EB-9F7A-A94DC3707B2C}"/>
              </a:ext>
            </a:extLst>
          </p:cNvPr>
          <p:cNvCxnSpPr>
            <a:stCxn id="16" idx="3"/>
          </p:cNvCxnSpPr>
          <p:nvPr/>
        </p:nvCxnSpPr>
        <p:spPr>
          <a:xfrm flipV="1">
            <a:off x="2768230" y="5580344"/>
            <a:ext cx="7641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965F757-DE86-40A6-92F6-A81C7A51B089}"/>
              </a:ext>
            </a:extLst>
          </p:cNvPr>
          <p:cNvSpPr/>
          <p:nvPr/>
        </p:nvSpPr>
        <p:spPr>
          <a:xfrm>
            <a:off x="3732756" y="5196735"/>
            <a:ext cx="2066784" cy="767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Comparison</a:t>
            </a:r>
          </a:p>
        </p:txBody>
      </p:sp>
      <p:cxnSp>
        <p:nvCxnSpPr>
          <p:cNvPr id="21" name="Straight Arrow Connector 20">
            <a:extLst>
              <a:ext uri="{FF2B5EF4-FFF2-40B4-BE49-F238E27FC236}">
                <a16:creationId xmlns:a16="http://schemas.microsoft.com/office/drawing/2014/main" id="{DFFEEA94-D62C-4211-BE7F-2E0A7A2454D4}"/>
              </a:ext>
            </a:extLst>
          </p:cNvPr>
          <p:cNvCxnSpPr>
            <a:cxnSpLocks/>
          </p:cNvCxnSpPr>
          <p:nvPr/>
        </p:nvCxnSpPr>
        <p:spPr>
          <a:xfrm>
            <a:off x="4622104" y="4789639"/>
            <a:ext cx="0" cy="383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137A19-441E-40ED-B36F-6B0DC5698D56}"/>
              </a:ext>
            </a:extLst>
          </p:cNvPr>
          <p:cNvCxnSpPr>
            <a:stCxn id="19" idx="3"/>
          </p:cNvCxnSpPr>
          <p:nvPr/>
        </p:nvCxnSpPr>
        <p:spPr>
          <a:xfrm flipV="1">
            <a:off x="5799540" y="5580340"/>
            <a:ext cx="9895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3CC7A8-96E4-434C-8AF6-D9A361409D3A}"/>
              </a:ext>
            </a:extLst>
          </p:cNvPr>
          <p:cNvCxnSpPr>
            <a:stCxn id="19" idx="3"/>
          </p:cNvCxnSpPr>
          <p:nvPr/>
        </p:nvCxnSpPr>
        <p:spPr>
          <a:xfrm flipV="1">
            <a:off x="5799540" y="5580340"/>
            <a:ext cx="9645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AB977BE-9C72-4C25-8665-268B4BF46861}"/>
              </a:ext>
            </a:extLst>
          </p:cNvPr>
          <p:cNvSpPr/>
          <p:nvPr/>
        </p:nvSpPr>
        <p:spPr>
          <a:xfrm>
            <a:off x="6764066" y="5286001"/>
            <a:ext cx="2066784" cy="677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the video</a:t>
            </a:r>
          </a:p>
        </p:txBody>
      </p:sp>
      <p:cxnSp>
        <p:nvCxnSpPr>
          <p:cNvPr id="28" name="Straight Arrow Connector 27">
            <a:extLst>
              <a:ext uri="{FF2B5EF4-FFF2-40B4-BE49-F238E27FC236}">
                <a16:creationId xmlns:a16="http://schemas.microsoft.com/office/drawing/2014/main" id="{61B469E4-8F6E-41D2-A0A3-3CB6C05D49FE}"/>
              </a:ext>
            </a:extLst>
          </p:cNvPr>
          <p:cNvCxnSpPr>
            <a:cxnSpLocks/>
            <a:stCxn id="26" idx="3"/>
          </p:cNvCxnSpPr>
          <p:nvPr/>
        </p:nvCxnSpPr>
        <p:spPr>
          <a:xfrm>
            <a:off x="8830850" y="5624974"/>
            <a:ext cx="739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F14F12F-E4F1-4A25-BC58-4D7D93FE04BE}"/>
              </a:ext>
            </a:extLst>
          </p:cNvPr>
          <p:cNvSpPr/>
          <p:nvPr/>
        </p:nvSpPr>
        <p:spPr>
          <a:xfrm>
            <a:off x="9657567" y="5286001"/>
            <a:ext cx="1832987" cy="677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user action</a:t>
            </a:r>
          </a:p>
        </p:txBody>
      </p:sp>
      <p:cxnSp>
        <p:nvCxnSpPr>
          <p:cNvPr id="32" name="Straight Arrow Connector 31">
            <a:extLst>
              <a:ext uri="{FF2B5EF4-FFF2-40B4-BE49-F238E27FC236}">
                <a16:creationId xmlns:a16="http://schemas.microsoft.com/office/drawing/2014/main" id="{81EC7ABE-176F-4EC4-B051-5C181659AC71}"/>
              </a:ext>
            </a:extLst>
          </p:cNvPr>
          <p:cNvCxnSpPr>
            <a:stCxn id="30" idx="0"/>
          </p:cNvCxnSpPr>
          <p:nvPr/>
        </p:nvCxnSpPr>
        <p:spPr>
          <a:xfrm flipH="1" flipV="1">
            <a:off x="10559441" y="4609578"/>
            <a:ext cx="14620" cy="676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Diamond 32">
            <a:extLst>
              <a:ext uri="{FF2B5EF4-FFF2-40B4-BE49-F238E27FC236}">
                <a16:creationId xmlns:a16="http://schemas.microsoft.com/office/drawing/2014/main" id="{16BCF906-6F53-4C7E-8DA7-896D8075F5FC}"/>
              </a:ext>
            </a:extLst>
          </p:cNvPr>
          <p:cNvSpPr/>
          <p:nvPr/>
        </p:nvSpPr>
        <p:spPr>
          <a:xfrm>
            <a:off x="9933134" y="3544866"/>
            <a:ext cx="1252599" cy="10396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35" name="Straight Arrow Connector 34">
            <a:extLst>
              <a:ext uri="{FF2B5EF4-FFF2-40B4-BE49-F238E27FC236}">
                <a16:creationId xmlns:a16="http://schemas.microsoft.com/office/drawing/2014/main" id="{9B356C68-4A65-4C53-9909-FCDE9B120BFA}"/>
              </a:ext>
            </a:extLst>
          </p:cNvPr>
          <p:cNvCxnSpPr>
            <a:stCxn id="33" idx="0"/>
          </p:cNvCxnSpPr>
          <p:nvPr/>
        </p:nvCxnSpPr>
        <p:spPr>
          <a:xfrm flipV="1">
            <a:off x="10559434" y="2968669"/>
            <a:ext cx="1" cy="57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F9B4703-7793-4577-B0D2-C8F41321510D}"/>
              </a:ext>
            </a:extLst>
          </p:cNvPr>
          <p:cNvSpPr/>
          <p:nvPr/>
        </p:nvSpPr>
        <p:spPr>
          <a:xfrm>
            <a:off x="9920612" y="2242430"/>
            <a:ext cx="1252599" cy="677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sp>
        <p:nvSpPr>
          <p:cNvPr id="37" name="TextBox 36">
            <a:extLst>
              <a:ext uri="{FF2B5EF4-FFF2-40B4-BE49-F238E27FC236}">
                <a16:creationId xmlns:a16="http://schemas.microsoft.com/office/drawing/2014/main" id="{80752D68-30E4-4CD4-AF73-F7D8F2F1945C}"/>
              </a:ext>
            </a:extLst>
          </p:cNvPr>
          <p:cNvSpPr txBox="1"/>
          <p:nvPr/>
        </p:nvSpPr>
        <p:spPr>
          <a:xfrm>
            <a:off x="10559434" y="3119167"/>
            <a:ext cx="638825" cy="369332"/>
          </a:xfrm>
          <a:prstGeom prst="rect">
            <a:avLst/>
          </a:prstGeom>
          <a:noFill/>
        </p:spPr>
        <p:txBody>
          <a:bodyPr wrap="square" rtlCol="0">
            <a:spAutoFit/>
          </a:bodyPr>
          <a:lstStyle/>
          <a:p>
            <a:r>
              <a:rPr lang="en-US" dirty="0"/>
              <a:t>yes</a:t>
            </a:r>
          </a:p>
        </p:txBody>
      </p:sp>
      <p:cxnSp>
        <p:nvCxnSpPr>
          <p:cNvPr id="39" name="Straight Arrow Connector 38">
            <a:extLst>
              <a:ext uri="{FF2B5EF4-FFF2-40B4-BE49-F238E27FC236}">
                <a16:creationId xmlns:a16="http://schemas.microsoft.com/office/drawing/2014/main" id="{B89411EE-B8D5-4D8E-BFBD-7F83947275E5}"/>
              </a:ext>
            </a:extLst>
          </p:cNvPr>
          <p:cNvCxnSpPr>
            <a:stCxn id="33" idx="1"/>
            <a:endCxn id="33" idx="1"/>
          </p:cNvCxnSpPr>
          <p:nvPr/>
        </p:nvCxnSpPr>
        <p:spPr>
          <a:xfrm>
            <a:off x="9933134" y="406469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6BB6438-DA7B-4CB4-B8DF-22F566B44E2D}"/>
              </a:ext>
            </a:extLst>
          </p:cNvPr>
          <p:cNvCxnSpPr>
            <a:cxnSpLocks/>
            <a:endCxn id="5" idx="3"/>
          </p:cNvCxnSpPr>
          <p:nvPr/>
        </p:nvCxnSpPr>
        <p:spPr>
          <a:xfrm rot="10800000">
            <a:off x="2768252" y="2505206"/>
            <a:ext cx="7152360" cy="15594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EC2FA20-40C1-4C11-8B59-1358C25B95DB}"/>
              </a:ext>
            </a:extLst>
          </p:cNvPr>
          <p:cNvSpPr txBox="1"/>
          <p:nvPr/>
        </p:nvSpPr>
        <p:spPr>
          <a:xfrm>
            <a:off x="9423748" y="3667661"/>
            <a:ext cx="563669" cy="369332"/>
          </a:xfrm>
          <a:prstGeom prst="rect">
            <a:avLst/>
          </a:prstGeom>
          <a:noFill/>
        </p:spPr>
        <p:txBody>
          <a:bodyPr wrap="square" rtlCol="0">
            <a:spAutoFit/>
          </a:bodyPr>
          <a:lstStyle/>
          <a:p>
            <a:r>
              <a:rPr lang="en-US" dirty="0"/>
              <a:t>No</a:t>
            </a:r>
          </a:p>
        </p:txBody>
      </p:sp>
      <p:pic>
        <p:nvPicPr>
          <p:cNvPr id="53" name="Picture 52" descr="A picture containing indoor, wall, pan, tableware&#10;&#10;Description automatically generated">
            <a:extLst>
              <a:ext uri="{FF2B5EF4-FFF2-40B4-BE49-F238E27FC236}">
                <a16:creationId xmlns:a16="http://schemas.microsoft.com/office/drawing/2014/main" id="{11C917D9-AAB3-45EE-988B-A4E6745B8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392" y="3664027"/>
            <a:ext cx="1019175" cy="1119188"/>
          </a:xfrm>
          <a:prstGeom prst="rect">
            <a:avLst/>
          </a:prstGeom>
        </p:spPr>
      </p:pic>
      <p:sp>
        <p:nvSpPr>
          <p:cNvPr id="54" name="TextBox 53">
            <a:extLst>
              <a:ext uri="{FF2B5EF4-FFF2-40B4-BE49-F238E27FC236}">
                <a16:creationId xmlns:a16="http://schemas.microsoft.com/office/drawing/2014/main" id="{3FD21984-7067-46E9-BB14-E0F013850D38}"/>
              </a:ext>
            </a:extLst>
          </p:cNvPr>
          <p:cNvSpPr txBox="1"/>
          <p:nvPr/>
        </p:nvSpPr>
        <p:spPr>
          <a:xfrm flipH="1">
            <a:off x="4133392" y="353859"/>
            <a:ext cx="4635052" cy="707886"/>
          </a:xfrm>
          <a:prstGeom prst="rect">
            <a:avLst/>
          </a:prstGeom>
          <a:noFill/>
        </p:spPr>
        <p:txBody>
          <a:bodyPr wrap="square" rtlCol="0">
            <a:spAutoFit/>
          </a:bodyPr>
          <a:lstStyle/>
          <a:p>
            <a:r>
              <a:rPr lang="en-US" sz="4000" b="1" u="sng" dirty="0">
                <a:solidFill>
                  <a:schemeClr val="accent1">
                    <a:lumMod val="50000"/>
                  </a:schemeClr>
                </a:solidFill>
                <a:latin typeface="Book Antiqua" panose="02040602050305030304" pitchFamily="18" charset="0"/>
              </a:rPr>
              <a:t>Flow Chart:</a:t>
            </a:r>
          </a:p>
        </p:txBody>
      </p:sp>
    </p:spTree>
    <p:extLst>
      <p:ext uri="{BB962C8B-B14F-4D97-AF65-F5344CB8AC3E}">
        <p14:creationId xmlns:p14="http://schemas.microsoft.com/office/powerpoint/2010/main" val="73731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working on laptops&#10;&#10;Description automatically generated with medium confidence">
            <a:extLst>
              <a:ext uri="{FF2B5EF4-FFF2-40B4-BE49-F238E27FC236}">
                <a16:creationId xmlns:a16="http://schemas.microsoft.com/office/drawing/2014/main" id="{D5DB6C30-7C25-4DEE-BAF8-3D3B611C281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4856" r="28478"/>
          <a:stretch/>
        </p:blipFill>
        <p:spPr>
          <a:xfrm>
            <a:off x="20" y="1"/>
            <a:ext cx="12191980" cy="6857999"/>
          </a:xfrm>
          <a:prstGeom prst="rect">
            <a:avLst/>
          </a:prstGeom>
        </p:spPr>
      </p:pic>
      <p:sp>
        <p:nvSpPr>
          <p:cNvPr id="2" name="TextBox 1">
            <a:extLst>
              <a:ext uri="{FF2B5EF4-FFF2-40B4-BE49-F238E27FC236}">
                <a16:creationId xmlns:a16="http://schemas.microsoft.com/office/drawing/2014/main" id="{AADCB7C8-1946-415D-ABC2-4C91759166B0}"/>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n w="22225">
                  <a:solidFill>
                    <a:schemeClr val="tx1"/>
                  </a:solidFill>
                  <a:miter lim="800000"/>
                </a:ln>
                <a:solidFill>
                  <a:srgbClr val="FFFFFF"/>
                </a:solidFill>
                <a:latin typeface="+mj-lt"/>
                <a:ea typeface="+mj-ea"/>
                <a:cs typeface="+mj-cs"/>
              </a:rPr>
              <a:t>Thank you.</a:t>
            </a:r>
          </a:p>
        </p:txBody>
      </p:sp>
    </p:spTree>
    <p:extLst>
      <p:ext uri="{BB962C8B-B14F-4D97-AF65-F5344CB8AC3E}">
        <p14:creationId xmlns:p14="http://schemas.microsoft.com/office/powerpoint/2010/main" val="209801743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17EF914-E97F-4333-9EFD-91696A948678}"/>
              </a:ext>
            </a:extLst>
          </p:cNvPr>
          <p:cNvPicPr>
            <a:picLocks noChangeAspect="1"/>
          </p:cNvPicPr>
          <p:nvPr/>
        </p:nvPicPr>
        <p:blipFill rotWithShape="1">
          <a:blip r:embed="rId2">
            <a:alphaModFix amt="35000"/>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E1E855D5-B6F4-4611-8E69-9EC347E2D545}"/>
              </a:ext>
            </a:extLst>
          </p:cNvPr>
          <p:cNvSpPr>
            <a:spLocks noGrp="1"/>
          </p:cNvSpPr>
          <p:nvPr>
            <p:ph type="title"/>
          </p:nvPr>
        </p:nvSpPr>
        <p:spPr>
          <a:xfrm>
            <a:off x="838200" y="365125"/>
            <a:ext cx="10515600" cy="1325563"/>
          </a:xfrm>
        </p:spPr>
        <p:txBody>
          <a:bodyPr>
            <a:normAutofit/>
          </a:bodyPr>
          <a:lstStyle/>
          <a:p>
            <a:r>
              <a:rPr lang="en-US">
                <a:solidFill>
                  <a:srgbClr val="FFFFFF"/>
                </a:solidFill>
              </a:rPr>
              <a:t>Table of Content:</a:t>
            </a:r>
          </a:p>
        </p:txBody>
      </p:sp>
      <p:graphicFrame>
        <p:nvGraphicFramePr>
          <p:cNvPr id="5" name="Content Placeholder 2">
            <a:extLst>
              <a:ext uri="{FF2B5EF4-FFF2-40B4-BE49-F238E27FC236}">
                <a16:creationId xmlns:a16="http://schemas.microsoft.com/office/drawing/2014/main" id="{690AB803-29A8-47C5-9894-6F82A4B10011}"/>
              </a:ext>
            </a:extLst>
          </p:cNvPr>
          <p:cNvGraphicFramePr>
            <a:graphicFrameLocks noGrp="1"/>
          </p:cNvGraphicFramePr>
          <p:nvPr>
            <p:ph idx="1"/>
            <p:extLst>
              <p:ext uri="{D42A27DB-BD31-4B8C-83A1-F6EECF244321}">
                <p14:modId xmlns:p14="http://schemas.microsoft.com/office/powerpoint/2010/main" val="28723470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38880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5A5E3-6080-4ED0-847F-65C186C5F79A}"/>
              </a:ext>
            </a:extLst>
          </p:cNvPr>
          <p:cNvSpPr>
            <a:spLocks noGrp="1"/>
          </p:cNvSpPr>
          <p:nvPr>
            <p:ph type="title"/>
          </p:nvPr>
        </p:nvSpPr>
        <p:spPr>
          <a:xfrm>
            <a:off x="838200" y="557188"/>
            <a:ext cx="10515600" cy="1133499"/>
          </a:xfrm>
        </p:spPr>
        <p:txBody>
          <a:bodyPr>
            <a:normAutofit/>
          </a:bodyPr>
          <a:lstStyle/>
          <a:p>
            <a:pPr algn="ctr"/>
            <a:r>
              <a:rPr lang="en-US" sz="5200" b="1" u="sng"/>
              <a:t>Introduction:</a:t>
            </a:r>
          </a:p>
        </p:txBody>
      </p:sp>
      <p:graphicFrame>
        <p:nvGraphicFramePr>
          <p:cNvPr id="5" name="Content Placeholder 2">
            <a:extLst>
              <a:ext uri="{FF2B5EF4-FFF2-40B4-BE49-F238E27FC236}">
                <a16:creationId xmlns:a16="http://schemas.microsoft.com/office/drawing/2014/main" id="{FF7BEE41-2258-4C2F-842B-3B5025E78F79}"/>
              </a:ext>
            </a:extLst>
          </p:cNvPr>
          <p:cNvGraphicFramePr>
            <a:graphicFrameLocks noGrp="1"/>
          </p:cNvGraphicFramePr>
          <p:nvPr>
            <p:ph idx="1"/>
            <p:extLst>
              <p:ext uri="{D42A27DB-BD31-4B8C-83A1-F6EECF244321}">
                <p14:modId xmlns:p14="http://schemas.microsoft.com/office/powerpoint/2010/main" val="197548194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64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Empty speech bubbles">
            <a:extLst>
              <a:ext uri="{FF2B5EF4-FFF2-40B4-BE49-F238E27FC236}">
                <a16:creationId xmlns:a16="http://schemas.microsoft.com/office/drawing/2014/main" id="{762582E0-7F32-42BB-96D9-11BBF2D68F57}"/>
              </a:ext>
            </a:extLst>
          </p:cNvPr>
          <p:cNvPicPr>
            <a:picLocks noChangeAspect="1"/>
          </p:cNvPicPr>
          <p:nvPr/>
        </p:nvPicPr>
        <p:blipFill rotWithShape="1">
          <a:blip r:embed="rId2">
            <a:alphaModFix amt="55000"/>
          </a:blip>
          <a:srcRect t="5619" b="10111"/>
          <a:stretch/>
        </p:blipFill>
        <p:spPr>
          <a:xfrm>
            <a:off x="20" y="-9107"/>
            <a:ext cx="12191980" cy="6858000"/>
          </a:xfrm>
          <a:prstGeom prst="rect">
            <a:avLst/>
          </a:prstGeom>
        </p:spPr>
      </p:pic>
      <p:sp>
        <p:nvSpPr>
          <p:cNvPr id="2" name="Title 1">
            <a:extLst>
              <a:ext uri="{FF2B5EF4-FFF2-40B4-BE49-F238E27FC236}">
                <a16:creationId xmlns:a16="http://schemas.microsoft.com/office/drawing/2014/main" id="{18D2A804-0AFD-42A4-8088-410783DBAED9}"/>
              </a:ext>
            </a:extLst>
          </p:cNvPr>
          <p:cNvSpPr>
            <a:spLocks noGrp="1"/>
          </p:cNvSpPr>
          <p:nvPr>
            <p:ph type="title"/>
          </p:nvPr>
        </p:nvSpPr>
        <p:spPr>
          <a:xfrm>
            <a:off x="686834" y="591344"/>
            <a:ext cx="3200400" cy="5585619"/>
          </a:xfrm>
        </p:spPr>
        <p:txBody>
          <a:bodyPr>
            <a:normAutofit/>
          </a:bodyPr>
          <a:lstStyle/>
          <a:p>
            <a:r>
              <a:rPr lang="en-US">
                <a:solidFill>
                  <a:srgbClr val="FFFFFF"/>
                </a:solidFill>
              </a:rPr>
              <a:t>Problem Statement:</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FDFDC5B-3265-4D60-BE2E-2ED47CE90B92}"/>
              </a:ext>
            </a:extLst>
          </p:cNvPr>
          <p:cNvSpPr>
            <a:spLocks noGrp="1"/>
          </p:cNvSpPr>
          <p:nvPr>
            <p:ph idx="1"/>
          </p:nvPr>
        </p:nvSpPr>
        <p:spPr>
          <a:xfrm>
            <a:off x="4447308" y="591344"/>
            <a:ext cx="6906491" cy="5585619"/>
          </a:xfrm>
        </p:spPr>
        <p:txBody>
          <a:bodyPr anchor="ctr">
            <a:normAutofit/>
          </a:bodyPr>
          <a:lstStyle/>
          <a:p>
            <a:r>
              <a:rPr lang="en-US" dirty="0">
                <a:solidFill>
                  <a:srgbClr val="FFFFFF"/>
                </a:solidFill>
              </a:rPr>
              <a:t>Presenting corresponding lecture videos while teaching an online class is a major difficulty for lecturers. An automated Augmented reality app is designed in-order to ease their task. This app recognizes the hand gestures or image cards and plays the corresponding video to the students. In this way the task of lecturers to present the corresponding video without giving a pause to lecture becomes very easy. Lecturers can show the image cards to play a related video.</a:t>
            </a:r>
          </a:p>
        </p:txBody>
      </p:sp>
    </p:spTree>
    <p:extLst>
      <p:ext uri="{BB962C8B-B14F-4D97-AF65-F5344CB8AC3E}">
        <p14:creationId xmlns:p14="http://schemas.microsoft.com/office/powerpoint/2010/main" val="5357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4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A94489-4DE6-4AD7-B363-67DC2F6E4030}"/>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sz="4400" kern="1200">
                <a:solidFill>
                  <a:srgbClr val="FFFFFF"/>
                </a:solidFill>
                <a:latin typeface="+mj-lt"/>
                <a:ea typeface="+mj-ea"/>
                <a:cs typeface="+mj-cs"/>
              </a:rPr>
              <a:t>Existing System</a:t>
            </a:r>
          </a:p>
        </p:txBody>
      </p:sp>
      <p:sp>
        <p:nvSpPr>
          <p:cNvPr id="22" name="Rectangle 2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E3C490-5235-4515-8589-A943DA8470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95" r="2197" b="-3"/>
          <a:stretch/>
        </p:blipFill>
        <p:spPr>
          <a:xfrm>
            <a:off x="702382" y="2660287"/>
            <a:ext cx="6308634" cy="3646887"/>
          </a:xfrm>
          <a:prstGeom prst="rect">
            <a:avLst/>
          </a:prstGeom>
        </p:spPr>
      </p:pic>
      <p:sp>
        <p:nvSpPr>
          <p:cNvPr id="24" name="Rectangle 2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1B7BF97-7866-4227-AFE5-F1CA6B147E7D}"/>
              </a:ext>
            </a:extLst>
          </p:cNvPr>
          <p:cNvSpPr>
            <a:spLocks noGrp="1"/>
          </p:cNvSpPr>
          <p:nvPr>
            <p:ph type="body" sz="half" idx="2"/>
          </p:nvPr>
        </p:nvSpPr>
        <p:spPr>
          <a:xfrm>
            <a:off x="8029319" y="917725"/>
            <a:ext cx="3424739" cy="4852362"/>
          </a:xfrm>
        </p:spPr>
        <p:txBody>
          <a:bodyPr vert="horz" lIns="91440" tIns="45720" rIns="91440" bIns="45720" rtlCol="0" anchor="ctr">
            <a:normAutofit/>
          </a:bodyPr>
          <a:lstStyle/>
          <a:p>
            <a:pPr marL="457200" indent="-228600">
              <a:buFont typeface="Arial" panose="020B0604020202020204" pitchFamily="34" charset="0"/>
              <a:buChar char="•"/>
            </a:pPr>
            <a:r>
              <a:rPr lang="en-US" sz="1900" dirty="0">
                <a:solidFill>
                  <a:srgbClr val="FFFFFF"/>
                </a:solidFill>
              </a:rPr>
              <a:t>In the existing Augmented Reality system we login into the user interface and scan an object with the camera, this will be compared with the images in the database and the details of the object in the database which is similar to scanned image, will be provided as the output in the user interface.</a:t>
            </a:r>
          </a:p>
          <a:p>
            <a:pPr marL="457200" indent="-228600">
              <a:buFont typeface="Arial" panose="020B0604020202020204" pitchFamily="34" charset="0"/>
              <a:buChar char="•"/>
            </a:pPr>
            <a:r>
              <a:rPr lang="en-US" sz="1900" dirty="0">
                <a:solidFill>
                  <a:srgbClr val="FFFFFF"/>
                </a:solidFill>
              </a:rPr>
              <a:t>This system only provides the details of the object but what we aim in our project is to retrieve a video to a corresponding hand gesture.</a:t>
            </a:r>
          </a:p>
        </p:txBody>
      </p:sp>
    </p:spTree>
    <p:extLst>
      <p:ext uri="{BB962C8B-B14F-4D97-AF65-F5344CB8AC3E}">
        <p14:creationId xmlns:p14="http://schemas.microsoft.com/office/powerpoint/2010/main" val="11373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6F27E-C81B-43D5-939E-6C7B28A0A92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Existing System:</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a16="http://schemas.microsoft.com/office/drawing/2014/main" id="{F83792CB-35DE-4E6A-A3E7-D2F8A5D51F11}"/>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31567" y="2625183"/>
            <a:ext cx="5455917" cy="3600906"/>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picture containing text, outdoor, electronics&#10;&#10;Description automatically generated">
            <a:extLst>
              <a:ext uri="{FF2B5EF4-FFF2-40B4-BE49-F238E27FC236}">
                <a16:creationId xmlns:a16="http://schemas.microsoft.com/office/drawing/2014/main" id="{B1535AD6-5E5A-4224-9BE7-E3E687B1A18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45073" y="2897980"/>
            <a:ext cx="5455917" cy="3055313"/>
          </a:xfrm>
          <a:prstGeom prst="rect">
            <a:avLst/>
          </a:prstGeom>
        </p:spPr>
      </p:pic>
    </p:spTree>
    <p:extLst>
      <p:ext uri="{BB962C8B-B14F-4D97-AF65-F5344CB8AC3E}">
        <p14:creationId xmlns:p14="http://schemas.microsoft.com/office/powerpoint/2010/main" val="225923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8594D5-F74A-4ADC-A1FE-C56D9F80413C}"/>
              </a:ext>
            </a:extLst>
          </p:cNvPr>
          <p:cNvSpPr>
            <a:spLocks noGrp="1"/>
          </p:cNvSpPr>
          <p:nvPr>
            <p:ph type="title"/>
          </p:nvPr>
        </p:nvSpPr>
        <p:spPr>
          <a:xfrm>
            <a:off x="833002" y="448253"/>
            <a:ext cx="10520702" cy="1325563"/>
          </a:xfrm>
        </p:spPr>
        <p:txBody>
          <a:bodyPr>
            <a:normAutofit/>
          </a:bodyPr>
          <a:lstStyle/>
          <a:p>
            <a:r>
              <a:rPr lang="en-US" u="sng" dirty="0"/>
              <a:t>Proposed System:</a:t>
            </a:r>
          </a:p>
        </p:txBody>
      </p:sp>
      <p:sp>
        <p:nvSpPr>
          <p:cNvPr id="3" name="Content Placeholder 2">
            <a:extLst>
              <a:ext uri="{FF2B5EF4-FFF2-40B4-BE49-F238E27FC236}">
                <a16:creationId xmlns:a16="http://schemas.microsoft.com/office/drawing/2014/main" id="{ADF279B5-562B-4F41-AF45-9A3ADA9C8B91}"/>
              </a:ext>
            </a:extLst>
          </p:cNvPr>
          <p:cNvSpPr>
            <a:spLocks noGrp="1"/>
          </p:cNvSpPr>
          <p:nvPr>
            <p:ph idx="1"/>
          </p:nvPr>
        </p:nvSpPr>
        <p:spPr>
          <a:xfrm>
            <a:off x="838200" y="2191807"/>
            <a:ext cx="4936067" cy="3985155"/>
          </a:xfrm>
        </p:spPr>
        <p:txBody>
          <a:bodyPr>
            <a:normAutofit/>
          </a:bodyPr>
          <a:lstStyle/>
          <a:p>
            <a:r>
              <a:rPr lang="en-US" sz="1700"/>
              <a:t>In this system, an application for the digital classroom is presented. Teacher can show virtual videos on the screen with the help of unique image cards. This is achieved using Feature detection and matching. Feature detection and matching is an important task in many computer vision applications, such as structure-from-motion, image retrieval, object detection, and more. A feature is a piece of information which is relevant for solving the computational task related to a certain application. Features may be specific structures in the image such as points, edges or objects. The best role for augmented reality is as a supplementary tool. So, teachers can use it to bring lessons to life. Augmented reality is best suited to enhancing those traditional lessons.</a:t>
            </a:r>
          </a:p>
        </p:txBody>
      </p:sp>
      <p:pic>
        <p:nvPicPr>
          <p:cNvPr id="5" name="Picture 4" descr="A person holding a cell phone&#10;&#10;Description automatically generated with medium confidence">
            <a:extLst>
              <a:ext uri="{FF2B5EF4-FFF2-40B4-BE49-F238E27FC236}">
                <a16:creationId xmlns:a16="http://schemas.microsoft.com/office/drawing/2014/main" id="{B3C7AE4D-47DF-48F0-87E1-8DB58E2DC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734" y="3022092"/>
            <a:ext cx="4935970" cy="2324585"/>
          </a:xfrm>
          <a:prstGeom prst="rect">
            <a:avLst/>
          </a:prstGeom>
        </p:spPr>
      </p:pic>
    </p:spTree>
    <p:extLst>
      <p:ext uri="{BB962C8B-B14F-4D97-AF65-F5344CB8AC3E}">
        <p14:creationId xmlns:p14="http://schemas.microsoft.com/office/powerpoint/2010/main" val="39411023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6F02274-4C02-4255-A821-5864EB85E7D7}"/>
              </a:ext>
            </a:extLst>
          </p:cNvPr>
          <p:cNvSpPr>
            <a:spLocks noGrp="1"/>
          </p:cNvSpPr>
          <p:nvPr>
            <p:ph type="title"/>
          </p:nvPr>
        </p:nvSpPr>
        <p:spPr>
          <a:xfrm>
            <a:off x="3045213" y="731520"/>
            <a:ext cx="6089904" cy="1426464"/>
          </a:xfrm>
        </p:spPr>
        <p:txBody>
          <a:bodyPr>
            <a:normAutofit/>
          </a:bodyPr>
          <a:lstStyle/>
          <a:p>
            <a:pPr algn="ctr"/>
            <a:r>
              <a:rPr lang="en-US">
                <a:solidFill>
                  <a:srgbClr val="FFFFFF"/>
                </a:solidFill>
              </a:rPr>
              <a:t>Literature Survey:</a:t>
            </a: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4F62C1A-5BDD-4139-84E1-19DD9D100F1F}"/>
              </a:ext>
            </a:extLst>
          </p:cNvPr>
          <p:cNvGraphicFramePr>
            <a:graphicFrameLocks noGrp="1"/>
          </p:cNvGraphicFramePr>
          <p:nvPr>
            <p:ph idx="1"/>
            <p:extLst>
              <p:ext uri="{D42A27DB-BD31-4B8C-83A1-F6EECF244321}">
                <p14:modId xmlns:p14="http://schemas.microsoft.com/office/powerpoint/2010/main" val="1412855895"/>
              </p:ext>
            </p:extLst>
          </p:nvPr>
        </p:nvGraphicFramePr>
        <p:xfrm>
          <a:off x="457200" y="2480955"/>
          <a:ext cx="11275880" cy="3915308"/>
        </p:xfrm>
        <a:graphic>
          <a:graphicData uri="http://schemas.openxmlformats.org/drawingml/2006/table">
            <a:tbl>
              <a:tblPr firstRow="1" bandRow="1">
                <a:tableStyleId>{5C22544A-7EE6-4342-B048-85BDC9FD1C3A}</a:tableStyleId>
              </a:tblPr>
              <a:tblGrid>
                <a:gridCol w="3016023">
                  <a:extLst>
                    <a:ext uri="{9D8B030D-6E8A-4147-A177-3AD203B41FA5}">
                      <a16:colId xmlns:a16="http://schemas.microsoft.com/office/drawing/2014/main" val="529007101"/>
                    </a:ext>
                  </a:extLst>
                </a:gridCol>
                <a:gridCol w="3036258">
                  <a:extLst>
                    <a:ext uri="{9D8B030D-6E8A-4147-A177-3AD203B41FA5}">
                      <a16:colId xmlns:a16="http://schemas.microsoft.com/office/drawing/2014/main" val="3200315368"/>
                    </a:ext>
                  </a:extLst>
                </a:gridCol>
                <a:gridCol w="4143717">
                  <a:extLst>
                    <a:ext uri="{9D8B030D-6E8A-4147-A177-3AD203B41FA5}">
                      <a16:colId xmlns:a16="http://schemas.microsoft.com/office/drawing/2014/main" val="812389338"/>
                    </a:ext>
                  </a:extLst>
                </a:gridCol>
                <a:gridCol w="1079882">
                  <a:extLst>
                    <a:ext uri="{9D8B030D-6E8A-4147-A177-3AD203B41FA5}">
                      <a16:colId xmlns:a16="http://schemas.microsoft.com/office/drawing/2014/main" val="3870460151"/>
                    </a:ext>
                  </a:extLst>
                </a:gridCol>
              </a:tblGrid>
              <a:tr h="372886">
                <a:tc>
                  <a:txBody>
                    <a:bodyPr/>
                    <a:lstStyle/>
                    <a:p>
                      <a:pPr algn="ctr"/>
                      <a:r>
                        <a:rPr lang="en-US" sz="1400"/>
                        <a:t>TITLE</a:t>
                      </a:r>
                    </a:p>
                  </a:txBody>
                  <a:tcPr marL="71060" marR="71060" marT="35530" marB="35530"/>
                </a:tc>
                <a:tc>
                  <a:txBody>
                    <a:bodyPr/>
                    <a:lstStyle/>
                    <a:p>
                      <a:pPr algn="ctr"/>
                      <a:r>
                        <a:rPr lang="en-US" sz="1400"/>
                        <a:t>AUTHORS</a:t>
                      </a:r>
                    </a:p>
                  </a:txBody>
                  <a:tcPr marL="71060" marR="71060" marT="35530" marB="35530"/>
                </a:tc>
                <a:tc>
                  <a:txBody>
                    <a:bodyPr/>
                    <a:lstStyle/>
                    <a:p>
                      <a:pPr algn="ctr"/>
                      <a:r>
                        <a:rPr lang="en-US" sz="1400"/>
                        <a:t>DESCRIPTION</a:t>
                      </a:r>
                    </a:p>
                  </a:txBody>
                  <a:tcPr marL="71060" marR="71060" marT="35530" marB="35530"/>
                </a:tc>
                <a:tc>
                  <a:txBody>
                    <a:bodyPr/>
                    <a:lstStyle/>
                    <a:p>
                      <a:pPr algn="ctr"/>
                      <a:r>
                        <a:rPr lang="en-US" sz="1400"/>
                        <a:t>YEAR</a:t>
                      </a:r>
                    </a:p>
                  </a:txBody>
                  <a:tcPr marL="71060" marR="71060" marT="35530" marB="35530"/>
                </a:tc>
                <a:extLst>
                  <a:ext uri="{0D108BD9-81ED-4DB2-BD59-A6C34878D82A}">
                    <a16:rowId xmlns:a16="http://schemas.microsoft.com/office/drawing/2014/main" val="723499234"/>
                  </a:ext>
                </a:extLst>
              </a:tr>
              <a:tr h="16440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Calibri" panose="020F0502020204030204" pitchFamily="34" charset="0"/>
                          <a:cs typeface="Times New Roman" panose="02020603050405020304" pitchFamily="18" charset="0"/>
                        </a:rPr>
                        <a:t>Augmented Reality as a Resource for Improving Learning in the Physical Education Classroom</a:t>
                      </a:r>
                    </a:p>
                    <a:p>
                      <a:pPr algn="ctr"/>
                      <a:endParaRPr lang="en-US" sz="1600" dirty="0"/>
                    </a:p>
                  </a:txBody>
                  <a:tcPr marL="71060" marR="71060" marT="35530" marB="3553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Calibri" panose="020F0502020204030204" pitchFamily="34" charset="0"/>
                          <a:cs typeface="Times New Roman" panose="02020603050405020304" pitchFamily="18" charset="0"/>
                        </a:rPr>
                        <a:t>Antonio-José Moreno-Guerrero , Santiago Alonso García , Magdalena Ramos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Navas</a:t>
                      </a:r>
                      <a:r>
                        <a:rPr lang="en-US" sz="1600" dirty="0">
                          <a:effectLst/>
                          <a:latin typeface="Calibri" panose="020F0502020204030204" pitchFamily="34" charset="0"/>
                          <a:ea typeface="Calibri" panose="020F0502020204030204" pitchFamily="34" charset="0"/>
                          <a:cs typeface="Times New Roman" panose="02020603050405020304" pitchFamily="18" charset="0"/>
                        </a:rPr>
                        <a:t>-Parejo ,María Natalia Campos-Soto and Gerardo Gómez García </a:t>
                      </a:r>
                      <a:endParaRPr lang="en-US" sz="1600" dirty="0"/>
                    </a:p>
                    <a:p>
                      <a:pPr algn="ctr"/>
                      <a:endParaRPr lang="en-US" sz="1600" dirty="0"/>
                    </a:p>
                  </a:txBody>
                  <a:tcPr marL="71060" marR="71060" marT="35530" marB="3553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They used the parameters like data of participants with a total of 140 students in the subject of physical education. The sample generation technique has been applied in educational centers.</a:t>
                      </a:r>
                    </a:p>
                    <a:p>
                      <a:pPr algn="ctr"/>
                      <a:endParaRPr lang="en-US" sz="1600"/>
                    </a:p>
                  </a:txBody>
                  <a:tcPr marL="71060" marR="71060" marT="35530" marB="35530"/>
                </a:tc>
                <a:tc>
                  <a:txBody>
                    <a:bodyPr/>
                    <a:lstStyle/>
                    <a:p>
                      <a:pPr algn="ctr"/>
                      <a:r>
                        <a:rPr lang="en-US" sz="1600"/>
                        <a:t>2020</a:t>
                      </a:r>
                    </a:p>
                  </a:txBody>
                  <a:tcPr marL="71060" marR="71060" marT="35530" marB="35530"/>
                </a:tc>
                <a:extLst>
                  <a:ext uri="{0D108BD9-81ED-4DB2-BD59-A6C34878D82A}">
                    <a16:rowId xmlns:a16="http://schemas.microsoft.com/office/drawing/2014/main" val="3008915253"/>
                  </a:ext>
                </a:extLst>
              </a:tr>
              <a:tr h="18983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effectLst/>
                          <a:latin typeface="Calibri" panose="020F0502020204030204" pitchFamily="34" charset="0"/>
                          <a:ea typeface="Calibri" panose="020F0502020204030204" pitchFamily="34" charset="0"/>
                          <a:cs typeface="Times New Roman" panose="02020603050405020304" pitchFamily="18" charset="0"/>
                        </a:rPr>
                        <a:t>Augmented reality in teacher education. A framework to support teachers’ technological pedagogical content knowledge</a:t>
                      </a:r>
                      <a:endParaRPr lang="en-US" sz="1600"/>
                    </a:p>
                    <a:p>
                      <a:pPr algn="ctr"/>
                      <a:endParaRPr lang="en-US" sz="1600"/>
                    </a:p>
                  </a:txBody>
                  <a:tcPr marL="71060" marR="71060" marT="35530" marB="3553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Calibri" panose="020F0502020204030204" pitchFamily="34" charset="0"/>
                          <a:cs typeface="Times New Roman" panose="02020603050405020304" pitchFamily="18" charset="0"/>
                        </a:rPr>
                        <a:t>Josef Buchner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Jörg</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Zumbach</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p>
                    <a:p>
                      <a:pPr algn="ctr"/>
                      <a:endParaRPr lang="en-US" sz="1600" dirty="0"/>
                    </a:p>
                  </a:txBody>
                  <a:tcPr marL="71060" marR="71060" marT="35530" marB="3553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They used the Technological Pedagogical Content Knowledge (TPCK) to review of the research literature on AR learning environments reveals that in most studies AR contributes to successful learning and increased motivation.</a:t>
                      </a:r>
                    </a:p>
                    <a:p>
                      <a:pPr algn="ctr"/>
                      <a:endParaRPr lang="en-US" sz="1600" dirty="0"/>
                    </a:p>
                  </a:txBody>
                  <a:tcPr marL="71060" marR="71060" marT="35530" marB="35530"/>
                </a:tc>
                <a:tc>
                  <a:txBody>
                    <a:bodyPr/>
                    <a:lstStyle/>
                    <a:p>
                      <a:pPr algn="ctr"/>
                      <a:r>
                        <a:rPr lang="en-US" sz="1600" dirty="0"/>
                        <a:t>2020</a:t>
                      </a:r>
                    </a:p>
                  </a:txBody>
                  <a:tcPr marL="71060" marR="71060" marT="35530" marB="35530"/>
                </a:tc>
                <a:extLst>
                  <a:ext uri="{0D108BD9-81ED-4DB2-BD59-A6C34878D82A}">
                    <a16:rowId xmlns:a16="http://schemas.microsoft.com/office/drawing/2014/main" val="2859512165"/>
                  </a:ext>
                </a:extLst>
              </a:tr>
            </a:tbl>
          </a:graphicData>
        </a:graphic>
      </p:graphicFrame>
    </p:spTree>
    <p:extLst>
      <p:ext uri="{BB962C8B-B14F-4D97-AF65-F5344CB8AC3E}">
        <p14:creationId xmlns:p14="http://schemas.microsoft.com/office/powerpoint/2010/main" val="326762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Isosceles Triangle 5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907E8E41-C13F-43B7-9496-61147C68C14F}"/>
              </a:ext>
            </a:extLst>
          </p:cNvPr>
          <p:cNvGraphicFramePr>
            <a:graphicFrameLocks noGrp="1"/>
          </p:cNvGraphicFramePr>
          <p:nvPr>
            <p:ph idx="1"/>
            <p:extLst>
              <p:ext uri="{D42A27DB-BD31-4B8C-83A1-F6EECF244321}">
                <p14:modId xmlns:p14="http://schemas.microsoft.com/office/powerpoint/2010/main" val="3779638139"/>
              </p:ext>
            </p:extLst>
          </p:nvPr>
        </p:nvGraphicFramePr>
        <p:xfrm>
          <a:off x="643467" y="673375"/>
          <a:ext cx="10905068" cy="5511250"/>
        </p:xfrm>
        <a:graphic>
          <a:graphicData uri="http://schemas.openxmlformats.org/drawingml/2006/table">
            <a:tbl>
              <a:tblPr firstRow="1" lastRow="1" bandRow="1">
                <a:noFill/>
                <a:tableStyleId>{5C22544A-7EE6-4342-B048-85BDC9FD1C3A}</a:tableStyleId>
              </a:tblPr>
              <a:tblGrid>
                <a:gridCol w="2322223">
                  <a:extLst>
                    <a:ext uri="{9D8B030D-6E8A-4147-A177-3AD203B41FA5}">
                      <a16:colId xmlns:a16="http://schemas.microsoft.com/office/drawing/2014/main" val="4115885079"/>
                    </a:ext>
                  </a:extLst>
                </a:gridCol>
                <a:gridCol w="3637382">
                  <a:extLst>
                    <a:ext uri="{9D8B030D-6E8A-4147-A177-3AD203B41FA5}">
                      <a16:colId xmlns:a16="http://schemas.microsoft.com/office/drawing/2014/main" val="3265247094"/>
                    </a:ext>
                  </a:extLst>
                </a:gridCol>
                <a:gridCol w="3705468">
                  <a:extLst>
                    <a:ext uri="{9D8B030D-6E8A-4147-A177-3AD203B41FA5}">
                      <a16:colId xmlns:a16="http://schemas.microsoft.com/office/drawing/2014/main" val="3959269643"/>
                    </a:ext>
                  </a:extLst>
                </a:gridCol>
                <a:gridCol w="1239995">
                  <a:extLst>
                    <a:ext uri="{9D8B030D-6E8A-4147-A177-3AD203B41FA5}">
                      <a16:colId xmlns:a16="http://schemas.microsoft.com/office/drawing/2014/main" val="3392674148"/>
                    </a:ext>
                  </a:extLst>
                </a:gridCol>
              </a:tblGrid>
              <a:tr h="655949">
                <a:tc>
                  <a:txBody>
                    <a:bodyPr/>
                    <a:lstStyle/>
                    <a:p>
                      <a:pPr algn="ctr"/>
                      <a:r>
                        <a:rPr lang="en-US" sz="1900" b="0" cap="all" spc="150">
                          <a:solidFill>
                            <a:schemeClr val="lt1"/>
                          </a:solidFill>
                        </a:rPr>
                        <a:t>TITLE</a:t>
                      </a:r>
                    </a:p>
                  </a:txBody>
                  <a:tcPr marL="161125" marR="161125" marT="161125" marB="161125"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pPr algn="ctr"/>
                      <a:r>
                        <a:rPr lang="en-US" sz="1900" b="0" cap="all" spc="150">
                          <a:solidFill>
                            <a:schemeClr val="lt1"/>
                          </a:solidFill>
                        </a:rPr>
                        <a:t>AUTHORS</a:t>
                      </a:r>
                    </a:p>
                  </a:txBody>
                  <a:tcPr marL="161125" marR="161125" marT="161125" marB="161125"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pPr algn="ctr"/>
                      <a:r>
                        <a:rPr lang="en-US" sz="1900" b="0" cap="all" spc="150">
                          <a:solidFill>
                            <a:schemeClr val="lt1"/>
                          </a:solidFill>
                        </a:rPr>
                        <a:t>DESCRIPTION</a:t>
                      </a:r>
                    </a:p>
                  </a:txBody>
                  <a:tcPr marL="161125" marR="161125" marT="161125" marB="161125"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pPr algn="ctr"/>
                      <a:r>
                        <a:rPr lang="en-US" sz="1900" b="0" cap="all" spc="150">
                          <a:solidFill>
                            <a:schemeClr val="lt1"/>
                          </a:solidFill>
                        </a:rPr>
                        <a:t>YEAR</a:t>
                      </a:r>
                    </a:p>
                  </a:txBody>
                  <a:tcPr marL="161125" marR="161125" marT="161125" marB="161125"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1534469488"/>
                  </a:ext>
                </a:extLst>
              </a:tr>
              <a:tr h="2565258">
                <a:tc>
                  <a:txBody>
                    <a:bodyPr/>
                    <a:lstStyle/>
                    <a:p>
                      <a:pPr algn="ctr"/>
                      <a:r>
                        <a:rPr lang="en-US" sz="1800" kern="1200" cap="none" spc="0">
                          <a:solidFill>
                            <a:schemeClr val="tx1"/>
                          </a:solidFill>
                          <a:effectLst/>
                          <a:latin typeface="+mn-lt"/>
                          <a:ea typeface="+mn-ea"/>
                          <a:cs typeface="+mn-cs"/>
                        </a:rPr>
                        <a:t>A Semantic Platform for Open Educational Augmented Reality Resources</a:t>
                      </a:r>
                      <a:endParaRPr lang="en-US" sz="1800" cap="none" spc="0">
                        <a:solidFill>
                          <a:schemeClr val="tx1"/>
                        </a:solidFill>
                      </a:endParaRPr>
                    </a:p>
                  </a:txBody>
                  <a:tcPr marL="161125" marR="161125" marT="161125" marB="161125">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800" kern="1200" cap="none" spc="0" dirty="0">
                          <a:solidFill>
                            <a:schemeClr val="tx1"/>
                          </a:solidFill>
                          <a:effectLst/>
                          <a:latin typeface="+mn-lt"/>
                          <a:ea typeface="+mn-ea"/>
                          <a:cs typeface="+mn-cs"/>
                        </a:rPr>
                        <a:t>Christian </a:t>
                      </a:r>
                      <a:r>
                        <a:rPr lang="en-US" sz="1800" kern="1200" cap="none" spc="0" dirty="0" err="1">
                          <a:solidFill>
                            <a:schemeClr val="tx1"/>
                          </a:solidFill>
                          <a:effectLst/>
                          <a:latin typeface="+mn-lt"/>
                          <a:ea typeface="+mn-ea"/>
                          <a:cs typeface="+mn-cs"/>
                        </a:rPr>
                        <a:t>Grevisse</a:t>
                      </a:r>
                      <a:r>
                        <a:rPr lang="en-US" sz="1800" kern="1200" cap="none" spc="0" dirty="0">
                          <a:solidFill>
                            <a:schemeClr val="tx1"/>
                          </a:solidFill>
                          <a:effectLst/>
                          <a:latin typeface="+mn-lt"/>
                          <a:ea typeface="+mn-ea"/>
                          <a:cs typeface="+mn-cs"/>
                        </a:rPr>
                        <a:t>, Carina Martins Gomes, Steffen </a:t>
                      </a:r>
                      <a:r>
                        <a:rPr lang="en-US" sz="1800" kern="1200" cap="none" spc="0" dirty="0" err="1">
                          <a:solidFill>
                            <a:schemeClr val="tx1"/>
                          </a:solidFill>
                          <a:effectLst/>
                          <a:latin typeface="+mn-lt"/>
                          <a:ea typeface="+mn-ea"/>
                          <a:cs typeface="+mn-cs"/>
                        </a:rPr>
                        <a:t>Rothkugel</a:t>
                      </a:r>
                      <a:r>
                        <a:rPr lang="en-US" sz="1800" kern="1200" cap="none" spc="0" dirty="0">
                          <a:solidFill>
                            <a:schemeClr val="tx1"/>
                          </a:solidFill>
                          <a:effectLst/>
                          <a:latin typeface="+mn-lt"/>
                          <a:ea typeface="+mn-ea"/>
                          <a:cs typeface="+mn-cs"/>
                        </a:rPr>
                        <a:t> </a:t>
                      </a:r>
                      <a:endParaRPr lang="en-US" sz="1800" cap="none" spc="0" dirty="0">
                        <a:solidFill>
                          <a:schemeClr val="tx1"/>
                        </a:solidFill>
                      </a:endParaRPr>
                    </a:p>
                  </a:txBody>
                  <a:tcPr marL="161125" marR="161125" marT="161125" marB="161125">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800" cap="none" spc="0">
                          <a:solidFill>
                            <a:schemeClr val="tx1"/>
                          </a:solidFill>
                        </a:rPr>
                        <a:t>They used the Open Educational Resources (OER) has</a:t>
                      </a:r>
                    </a:p>
                    <a:p>
                      <a:pPr algn="ctr"/>
                      <a:r>
                        <a:rPr lang="en-US" sz="1800" cap="none" spc="0">
                          <a:solidFill>
                            <a:schemeClr val="tx1"/>
                          </a:solidFill>
                        </a:rPr>
                        <a:t>enabled the sharing of heterogeneous learning resources. Their</a:t>
                      </a:r>
                    </a:p>
                    <a:p>
                      <a:pPr algn="ctr"/>
                      <a:r>
                        <a:rPr lang="en-US" sz="1800" cap="none" spc="0">
                          <a:solidFill>
                            <a:schemeClr val="tx1"/>
                          </a:solidFill>
                        </a:rPr>
                        <a:t>retrieval can be improved by enriching their metadata using</a:t>
                      </a:r>
                    </a:p>
                    <a:p>
                      <a:pPr algn="ctr"/>
                      <a:r>
                        <a:rPr lang="en-US" sz="1800" cap="none" spc="0">
                          <a:solidFill>
                            <a:schemeClr val="tx1"/>
                          </a:solidFill>
                        </a:rPr>
                        <a:t>Semantic Web technologies.</a:t>
                      </a:r>
                    </a:p>
                  </a:txBody>
                  <a:tcPr marL="161125" marR="161125" marT="161125" marB="161125">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800" cap="none" spc="0">
                          <a:solidFill>
                            <a:schemeClr val="tx1"/>
                          </a:solidFill>
                        </a:rPr>
                        <a:t>2020</a:t>
                      </a:r>
                    </a:p>
                  </a:txBody>
                  <a:tcPr marL="161125" marR="161125" marT="161125" marB="16112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8080477"/>
                  </a:ext>
                </a:extLst>
              </a:tr>
              <a:tr h="2290043">
                <a:tc>
                  <a:txBody>
                    <a:bodyPr/>
                    <a:lstStyle/>
                    <a:p>
                      <a:pPr algn="ctr"/>
                      <a:r>
                        <a:rPr lang="en-US" sz="1800" b="0" kern="1200" cap="none" spc="0">
                          <a:solidFill>
                            <a:schemeClr val="tx1"/>
                          </a:solidFill>
                          <a:effectLst/>
                          <a:latin typeface="+mn-lt"/>
                          <a:ea typeface="+mn-ea"/>
                          <a:cs typeface="+mn-cs"/>
                        </a:rPr>
                        <a:t>Augmented Reality in Mobile Devices</a:t>
                      </a:r>
                      <a:endParaRPr lang="en-US" sz="1800" b="0" cap="none" spc="0">
                        <a:solidFill>
                          <a:schemeClr val="tx1"/>
                        </a:solidFill>
                      </a:endParaRPr>
                    </a:p>
                  </a:txBody>
                  <a:tcPr marL="161125" marR="161125" marT="161125" marB="161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800" b="0" kern="1200" cap="none" spc="0">
                          <a:solidFill>
                            <a:schemeClr val="tx1"/>
                          </a:solidFill>
                          <a:effectLst/>
                          <a:latin typeface="+mn-lt"/>
                          <a:ea typeface="+mn-ea"/>
                          <a:cs typeface="+mn-cs"/>
                        </a:rPr>
                        <a:t>Faculty of the Department of Software Engineering San JosState University In Partial Fulfillment of the Requirements for the Degree Master of Science By Sneha Kasetty Sudarshan May </a:t>
                      </a:r>
                      <a:endParaRPr lang="en-US" sz="1800" b="0" cap="none" spc="0">
                        <a:solidFill>
                          <a:schemeClr val="tx1"/>
                        </a:solidFill>
                      </a:endParaRPr>
                    </a:p>
                  </a:txBody>
                  <a:tcPr marL="161125" marR="161125" marT="161125" marB="161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800" b="0" cap="none" spc="0">
                          <a:solidFill>
                            <a:schemeClr val="tx1"/>
                          </a:solidFill>
                        </a:rPr>
                        <a:t>They used some software frame works like  Wikitude,Nexus,  UMAR,DWARF, KHARMA,ALVAR,  CloudRidAR by developers to focus on developing their high-level applications.</a:t>
                      </a:r>
                    </a:p>
                  </a:txBody>
                  <a:tcPr marL="161125" marR="161125" marT="161125" marB="161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800" b="0" cap="none" spc="0">
                          <a:solidFill>
                            <a:schemeClr val="tx1"/>
                          </a:solidFill>
                        </a:rPr>
                        <a:t>2018</a:t>
                      </a:r>
                    </a:p>
                  </a:txBody>
                  <a:tcPr marL="161125" marR="161125" marT="161125" marB="16112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95461304"/>
                  </a:ext>
                </a:extLst>
              </a:tr>
            </a:tbl>
          </a:graphicData>
        </a:graphic>
      </p:graphicFrame>
    </p:spTree>
    <p:extLst>
      <p:ext uri="{BB962C8B-B14F-4D97-AF65-F5344CB8AC3E}">
        <p14:creationId xmlns:p14="http://schemas.microsoft.com/office/powerpoint/2010/main" val="3530423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149</TotalTime>
  <Words>919</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 Antiqua</vt:lpstr>
      <vt:lpstr>Calibri</vt:lpstr>
      <vt:lpstr>Calibri Light</vt:lpstr>
      <vt:lpstr>Times New Roman</vt:lpstr>
      <vt:lpstr>Office Theme</vt:lpstr>
      <vt:lpstr>Implementation of Augmented Reality for Digital Classroom Applications</vt:lpstr>
      <vt:lpstr>Table of Content:</vt:lpstr>
      <vt:lpstr>Introduction:</vt:lpstr>
      <vt:lpstr>Problem Statement:</vt:lpstr>
      <vt:lpstr>Existing System</vt:lpstr>
      <vt:lpstr>Existing System:</vt:lpstr>
      <vt:lpstr>Proposed System:</vt:lpstr>
      <vt:lpstr>Literature Survey:</vt:lpstr>
      <vt:lpstr>PowerPoint Presentation</vt:lpstr>
      <vt:lpstr>PowerPoint Presentation</vt:lpstr>
      <vt:lpstr>Methodology: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Augmented Reality for Digital Classroom Applications</dc:title>
  <dc:creator>chinmayee pendyala</dc:creator>
  <cp:lastModifiedBy>chinmayee pendyala</cp:lastModifiedBy>
  <cp:revision>15</cp:revision>
  <dcterms:created xsi:type="dcterms:W3CDTF">2021-06-23T16:22:12Z</dcterms:created>
  <dcterms:modified xsi:type="dcterms:W3CDTF">2021-06-24T15:04:52Z</dcterms:modified>
</cp:coreProperties>
</file>