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Default ContentType="image/jpeg" Extension="jpeg"/>
  <Override ContentType="application/vnd.openxmlformats-officedocument.custom-properties+xml" PartName="/docProps/custom.xml"/>
</Types>
</file>

<file path=_rels/.rels><?xml version="1.0" encoding="UTF-8" standalone="yes" ?><Relationships xmlns="http://schemas.openxmlformats.org/package/2006/relationships"><Relationship Id="rId1" Target="ppt/presentation.xml" Type="http://schemas.openxmlformats.org/officeDocument/2006/relationships/officeDocument"/><Relationship Id="rId2"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5143500" cx="9144000"/>
  <p:notesSz cx="6858000" cy="9144000"/>
  <p:embeddedFontLst>
    <p:embeddedFont>
      <p:font typeface="Contrail One"/>
      <p:regular r:id="rId30"/>
    </p:embeddedFont>
    <p:embeddedFont>
      <p:font typeface="Barriecito"/>
      <p:regular r:id="rId31"/>
    </p:embeddedFont>
    <p:embeddedFont>
      <p:font typeface="Syne"/>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4" roundtripDataSignature="AMtx7mhvDhXGCCmdjQ/FA9IliY2o+3P1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riecito-regular.fntdata"/><Relationship Id="rId30" Type="http://schemas.openxmlformats.org/officeDocument/2006/relationships/font" Target="fonts/ContrailOne-regular.fntdata"/><Relationship Id="rId11" Type="http://schemas.openxmlformats.org/officeDocument/2006/relationships/slide" Target="slides/slide7.xml"/><Relationship Id="rId33" Type="http://schemas.openxmlformats.org/officeDocument/2006/relationships/font" Target="fonts/Syne-bold.fntdata"/><Relationship Id="rId10" Type="http://schemas.openxmlformats.org/officeDocument/2006/relationships/slide" Target="slides/slide6.xml"/><Relationship Id="rId32" Type="http://schemas.openxmlformats.org/officeDocument/2006/relationships/font" Target="fonts/Syne-regular.fntdata"/><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2" name="Google Shape;11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g37a17fe1f86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8" name="Google Shape;1338;g37a17fe1f86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1" name="Shape 1351"/>
        <p:cNvGrpSpPr/>
        <p:nvPr/>
      </p:nvGrpSpPr>
      <p:grpSpPr>
        <a:xfrm>
          <a:off x="0" y="0"/>
          <a:ext cx="0" cy="0"/>
          <a:chOff x="0" y="0"/>
          <a:chExt cx="0" cy="0"/>
        </a:xfrm>
      </p:grpSpPr>
      <p:sp>
        <p:nvSpPr>
          <p:cNvPr id="1352" name="Google Shape;1352;g37a17fe1f8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3" name="Google Shape;1353;g37a17fe1f86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3" name="Shape 1373"/>
        <p:cNvGrpSpPr/>
        <p:nvPr/>
      </p:nvGrpSpPr>
      <p:grpSpPr>
        <a:xfrm>
          <a:off x="0" y="0"/>
          <a:ext cx="0" cy="0"/>
          <a:chOff x="0" y="0"/>
          <a:chExt cx="0" cy="0"/>
        </a:xfrm>
      </p:grpSpPr>
      <p:sp>
        <p:nvSpPr>
          <p:cNvPr id="1374" name="Google Shape;1374;g37a17fe1f86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5" name="Google Shape;1375;g37a17fe1f86_0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8" name="Shape 1388"/>
        <p:cNvGrpSpPr/>
        <p:nvPr/>
      </p:nvGrpSpPr>
      <p:grpSpPr>
        <a:xfrm>
          <a:off x="0" y="0"/>
          <a:ext cx="0" cy="0"/>
          <a:chOff x="0" y="0"/>
          <a:chExt cx="0" cy="0"/>
        </a:xfrm>
      </p:grpSpPr>
      <p:sp>
        <p:nvSpPr>
          <p:cNvPr id="1389" name="Google Shape;1389;g37a17fe1f8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0" name="Google Shape;1390;g37a17fe1f86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0" name="Shape 1410"/>
        <p:cNvGrpSpPr/>
        <p:nvPr/>
      </p:nvGrpSpPr>
      <p:grpSpPr>
        <a:xfrm>
          <a:off x="0" y="0"/>
          <a:ext cx="0" cy="0"/>
          <a:chOff x="0" y="0"/>
          <a:chExt cx="0" cy="0"/>
        </a:xfrm>
      </p:grpSpPr>
      <p:sp>
        <p:nvSpPr>
          <p:cNvPr id="1411" name="Google Shape;1411;g37a17fe1f86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2" name="Google Shape;1412;g37a17fe1f86_0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5" name="Shape 1425"/>
        <p:cNvGrpSpPr/>
        <p:nvPr/>
      </p:nvGrpSpPr>
      <p:grpSpPr>
        <a:xfrm>
          <a:off x="0" y="0"/>
          <a:ext cx="0" cy="0"/>
          <a:chOff x="0" y="0"/>
          <a:chExt cx="0" cy="0"/>
        </a:xfrm>
      </p:grpSpPr>
      <p:sp>
        <p:nvSpPr>
          <p:cNvPr id="1426" name="Google Shape;1426;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7" name="Google Shape;142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3" name="Shape 1443"/>
        <p:cNvGrpSpPr/>
        <p:nvPr/>
      </p:nvGrpSpPr>
      <p:grpSpPr>
        <a:xfrm>
          <a:off x="0" y="0"/>
          <a:ext cx="0" cy="0"/>
          <a:chOff x="0" y="0"/>
          <a:chExt cx="0" cy="0"/>
        </a:xfrm>
      </p:grpSpPr>
      <p:sp>
        <p:nvSpPr>
          <p:cNvPr id="1444" name="Google Shape;1444;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5" name="Google Shape;144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8" name="Shape 1458"/>
        <p:cNvGrpSpPr/>
        <p:nvPr/>
      </p:nvGrpSpPr>
      <p:grpSpPr>
        <a:xfrm>
          <a:off x="0" y="0"/>
          <a:ext cx="0" cy="0"/>
          <a:chOff x="0" y="0"/>
          <a:chExt cx="0" cy="0"/>
        </a:xfrm>
      </p:grpSpPr>
      <p:sp>
        <p:nvSpPr>
          <p:cNvPr id="1459" name="Google Shape;1459;g37a17fe1f86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0" name="Google Shape;1460;g37a17fe1f86_0_2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3" name="Shape 1473"/>
        <p:cNvGrpSpPr/>
        <p:nvPr/>
      </p:nvGrpSpPr>
      <p:grpSpPr>
        <a:xfrm>
          <a:off x="0" y="0"/>
          <a:ext cx="0" cy="0"/>
          <a:chOff x="0" y="0"/>
          <a:chExt cx="0" cy="0"/>
        </a:xfrm>
      </p:grpSpPr>
      <p:sp>
        <p:nvSpPr>
          <p:cNvPr id="1474" name="Google Shape;1474;g37a17fe1f86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5" name="Google Shape;1475;g37a17fe1f86_0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9" name="Shape 1489"/>
        <p:cNvGrpSpPr/>
        <p:nvPr/>
      </p:nvGrpSpPr>
      <p:grpSpPr>
        <a:xfrm>
          <a:off x="0" y="0"/>
          <a:ext cx="0" cy="0"/>
          <a:chOff x="0" y="0"/>
          <a:chExt cx="0" cy="0"/>
        </a:xfrm>
      </p:grpSpPr>
      <p:sp>
        <p:nvSpPr>
          <p:cNvPr id="1490" name="Google Shape;1490;g37a17fe1f86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1" name="Google Shape;1491;g37a17fe1f86_0_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1" name="Google Shape;120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4" name="Shape 1504"/>
        <p:cNvGrpSpPr/>
        <p:nvPr/>
      </p:nvGrpSpPr>
      <p:grpSpPr>
        <a:xfrm>
          <a:off x="0" y="0"/>
          <a:ext cx="0" cy="0"/>
          <a:chOff x="0" y="0"/>
          <a:chExt cx="0" cy="0"/>
        </a:xfrm>
      </p:grpSpPr>
      <p:sp>
        <p:nvSpPr>
          <p:cNvPr id="1505" name="Google Shape;1505;g37a17fe1f86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6" name="Google Shape;1506;g37a17fe1f86_0_2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9" name="Shape 1519"/>
        <p:cNvGrpSpPr/>
        <p:nvPr/>
      </p:nvGrpSpPr>
      <p:grpSpPr>
        <a:xfrm>
          <a:off x="0" y="0"/>
          <a:ext cx="0" cy="0"/>
          <a:chOff x="0" y="0"/>
          <a:chExt cx="0" cy="0"/>
        </a:xfrm>
      </p:grpSpPr>
      <p:sp>
        <p:nvSpPr>
          <p:cNvPr id="1520" name="Google Shape;1520;g37a17fe1f86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1" name="Google Shape;1521;g37a17fe1f86_0_2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4" name="Shape 1534"/>
        <p:cNvGrpSpPr/>
        <p:nvPr/>
      </p:nvGrpSpPr>
      <p:grpSpPr>
        <a:xfrm>
          <a:off x="0" y="0"/>
          <a:ext cx="0" cy="0"/>
          <a:chOff x="0" y="0"/>
          <a:chExt cx="0" cy="0"/>
        </a:xfrm>
      </p:grpSpPr>
      <p:sp>
        <p:nvSpPr>
          <p:cNvPr id="1535" name="Google Shape;1535;g37a17fe1f86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6" name="Google Shape;1536;g37a17fe1f86_0_2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9" name="Shape 1549"/>
        <p:cNvGrpSpPr/>
        <p:nvPr/>
      </p:nvGrpSpPr>
      <p:grpSpPr>
        <a:xfrm>
          <a:off x="0" y="0"/>
          <a:ext cx="0" cy="0"/>
          <a:chOff x="0" y="0"/>
          <a:chExt cx="0" cy="0"/>
        </a:xfrm>
      </p:grpSpPr>
      <p:sp>
        <p:nvSpPr>
          <p:cNvPr id="1550" name="Google Shape;1550;g37a17fe1f86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1" name="Google Shape;1551;g37a17fe1f86_0_2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4" name="Shape 1564"/>
        <p:cNvGrpSpPr/>
        <p:nvPr/>
      </p:nvGrpSpPr>
      <p:grpSpPr>
        <a:xfrm>
          <a:off x="0" y="0"/>
          <a:ext cx="0" cy="0"/>
          <a:chOff x="0" y="0"/>
          <a:chExt cx="0" cy="0"/>
        </a:xfrm>
      </p:grpSpPr>
      <p:sp>
        <p:nvSpPr>
          <p:cNvPr id="1565" name="Google Shape;1565;g37a17fe1f86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6" name="Google Shape;1566;g37a17fe1f86_0_3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9" name="Shape 1579"/>
        <p:cNvGrpSpPr/>
        <p:nvPr/>
      </p:nvGrpSpPr>
      <p:grpSpPr>
        <a:xfrm>
          <a:off x="0" y="0"/>
          <a:ext cx="0" cy="0"/>
          <a:chOff x="0" y="0"/>
          <a:chExt cx="0" cy="0"/>
        </a:xfrm>
      </p:grpSpPr>
      <p:sp>
        <p:nvSpPr>
          <p:cNvPr id="1580" name="Google Shape;1580;g37a17fe1f86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1" name="Google Shape;1581;g37a17fe1f86_0_3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5" name="Google Shape;121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8" name="Google Shape;123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1" name="Google Shape;125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4" name="Google Shape;127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7" name="Shape 1277"/>
        <p:cNvGrpSpPr/>
        <p:nvPr/>
      </p:nvGrpSpPr>
      <p:grpSpPr>
        <a:xfrm>
          <a:off x="0" y="0"/>
          <a:ext cx="0" cy="0"/>
          <a:chOff x="0" y="0"/>
          <a:chExt cx="0" cy="0"/>
        </a:xfrm>
      </p:grpSpPr>
      <p:sp>
        <p:nvSpPr>
          <p:cNvPr id="1278" name="Google Shape;1278;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9" name="Google Shape;127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0" name="Shape 1300"/>
        <p:cNvGrpSpPr/>
        <p:nvPr/>
      </p:nvGrpSpPr>
      <p:grpSpPr>
        <a:xfrm>
          <a:off x="0" y="0"/>
          <a:ext cx="0" cy="0"/>
          <a:chOff x="0" y="0"/>
          <a:chExt cx="0" cy="0"/>
        </a:xfrm>
      </p:grpSpPr>
      <p:sp>
        <p:nvSpPr>
          <p:cNvPr id="1301" name="Google Shape;1301;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2" name="Google Shape;130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4" name="Shape 1314"/>
        <p:cNvGrpSpPr/>
        <p:nvPr/>
      </p:nvGrpSpPr>
      <p:grpSpPr>
        <a:xfrm>
          <a:off x="0" y="0"/>
          <a:ext cx="0" cy="0"/>
          <a:chOff x="0" y="0"/>
          <a:chExt cx="0" cy="0"/>
        </a:xfrm>
      </p:grpSpPr>
      <p:sp>
        <p:nvSpPr>
          <p:cNvPr id="1315" name="Google Shape;1315;g37a17fe1f8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6" name="Google Shape;1316;g37a17fe1f86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matchingName="Title slide" type="title">
  <p:cSld name="TITLE">
    <p:spTree>
      <p:nvGrpSpPr>
        <p:cNvPr id="8" name="Shape 8"/>
        <p:cNvGrpSpPr/>
        <p:nvPr/>
      </p:nvGrpSpPr>
      <p:grpSpPr>
        <a:xfrm>
          <a:off x="0" y="0"/>
          <a:ext cx="0" cy="0"/>
          <a:chOff x="0" y="0"/>
          <a:chExt cx="0" cy="0"/>
        </a:xfrm>
      </p:grpSpPr>
      <p:sp>
        <p:nvSpPr>
          <p:cNvPr id="9" name="Google Shape;9;p61"/>
          <p:cNvSpPr/>
          <p:nvPr/>
        </p:nvSpPr>
        <p:spPr>
          <a:xfrm>
            <a:off x="978" y="3502200"/>
            <a:ext cx="9144002" cy="1641222"/>
          </a:xfrm>
          <a:custGeom>
            <a:rect b="b" l="l" r="r" t="t"/>
            <a:pathLst>
              <a:path extrusionOk="0" h="44650" w="70474">
                <a:moveTo>
                  <a:pt x="70473" y="0"/>
                </a:moveTo>
                <a:cubicBezTo>
                  <a:pt x="62235" y="307"/>
                  <a:pt x="54958" y="1015"/>
                  <a:pt x="48362" y="2470"/>
                </a:cubicBezTo>
                <a:cubicBezTo>
                  <a:pt x="32019" y="6062"/>
                  <a:pt x="15863" y="10549"/>
                  <a:pt x="0" y="15889"/>
                </a:cubicBezTo>
                <a:lnTo>
                  <a:pt x="0" y="44650"/>
                </a:lnTo>
                <a:lnTo>
                  <a:pt x="70473" y="44650"/>
                </a:lnTo>
                <a:lnTo>
                  <a:pt x="70473" y="0"/>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 name="Google Shape;10;p61"/>
          <p:cNvSpPr/>
          <p:nvPr/>
        </p:nvSpPr>
        <p:spPr>
          <a:xfrm>
            <a:off x="3788789" y="3442098"/>
            <a:ext cx="201349" cy="458415"/>
          </a:xfrm>
          <a:custGeom>
            <a:rect b="b" l="l" r="r" t="t"/>
            <a:pathLst>
              <a:path extrusionOk="0" h="10309" w="4528">
                <a:moveTo>
                  <a:pt x="1830" y="1"/>
                </a:moveTo>
                <a:lnTo>
                  <a:pt x="1055" y="4714"/>
                </a:lnTo>
                <a:lnTo>
                  <a:pt x="1376" y="4714"/>
                </a:lnTo>
                <a:lnTo>
                  <a:pt x="1" y="10308"/>
                </a:lnTo>
                <a:lnTo>
                  <a:pt x="4527" y="10308"/>
                </a:lnTo>
                <a:lnTo>
                  <a:pt x="1830"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 name="Google Shape;11;p61"/>
          <p:cNvSpPr/>
          <p:nvPr/>
        </p:nvSpPr>
        <p:spPr>
          <a:xfrm>
            <a:off x="4281473" y="3180314"/>
            <a:ext cx="290539" cy="661477"/>
          </a:xfrm>
          <a:custGeom>
            <a:rect b="b" l="l" r="r" t="t"/>
            <a:pathLst>
              <a:path extrusionOk="0" h="10309" w="4528">
                <a:moveTo>
                  <a:pt x="1830" y="1"/>
                </a:moveTo>
                <a:lnTo>
                  <a:pt x="1056" y="4701"/>
                </a:lnTo>
                <a:lnTo>
                  <a:pt x="1376" y="4701"/>
                </a:lnTo>
                <a:lnTo>
                  <a:pt x="1" y="10309"/>
                </a:lnTo>
                <a:lnTo>
                  <a:pt x="4527" y="10309"/>
                </a:lnTo>
                <a:lnTo>
                  <a:pt x="1830"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2" name="Google Shape;12;p61"/>
          <p:cNvSpPr/>
          <p:nvPr/>
        </p:nvSpPr>
        <p:spPr>
          <a:xfrm>
            <a:off x="4080188" y="3288304"/>
            <a:ext cx="201350" cy="553487"/>
          </a:xfrm>
          <a:custGeom>
            <a:rect b="b" l="l" r="r" t="t"/>
            <a:pathLst>
              <a:path extrusionOk="0" h="8626" w="3138">
                <a:moveTo>
                  <a:pt x="1335" y="0"/>
                </a:moveTo>
                <a:lnTo>
                  <a:pt x="588" y="3338"/>
                </a:lnTo>
                <a:lnTo>
                  <a:pt x="935" y="3338"/>
                </a:lnTo>
                <a:lnTo>
                  <a:pt x="0" y="8626"/>
                </a:lnTo>
                <a:lnTo>
                  <a:pt x="3138" y="8626"/>
                </a:lnTo>
                <a:lnTo>
                  <a:pt x="1950" y="3338"/>
                </a:lnTo>
                <a:lnTo>
                  <a:pt x="2350" y="3338"/>
                </a:lnTo>
                <a:lnTo>
                  <a:pt x="1335" y="0"/>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3" name="Google Shape;13;p61"/>
          <p:cNvSpPr/>
          <p:nvPr/>
        </p:nvSpPr>
        <p:spPr>
          <a:xfrm>
            <a:off x="975" y="2726172"/>
            <a:ext cx="2787300" cy="1294800"/>
          </a:xfrm>
          <a:prstGeom prst="triangle">
            <a:avLst>
              <a:gd fmla="val 45729" name="adj"/>
            </a:avLst>
          </a:pr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4" name="Google Shape;14;p61"/>
          <p:cNvSpPr/>
          <p:nvPr/>
        </p:nvSpPr>
        <p:spPr>
          <a:xfrm>
            <a:off x="7128227" y="4045014"/>
            <a:ext cx="292954" cy="679694"/>
          </a:xfrm>
          <a:custGeom>
            <a:rect b="b" l="l" r="r" t="t"/>
            <a:pathLst>
              <a:path extrusionOk="0" h="12766" w="5502">
                <a:moveTo>
                  <a:pt x="1977" y="1"/>
                </a:moveTo>
                <a:lnTo>
                  <a:pt x="428" y="9468"/>
                </a:lnTo>
                <a:lnTo>
                  <a:pt x="815" y="9468"/>
                </a:lnTo>
                <a:lnTo>
                  <a:pt x="0" y="12766"/>
                </a:lnTo>
                <a:lnTo>
                  <a:pt x="5502" y="12766"/>
                </a:lnTo>
                <a:lnTo>
                  <a:pt x="3018" y="4340"/>
                </a:lnTo>
                <a:lnTo>
                  <a:pt x="3472" y="4340"/>
                </a:lnTo>
                <a:lnTo>
                  <a:pt x="1977"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5" name="Google Shape;15;p61"/>
          <p:cNvSpPr/>
          <p:nvPr/>
        </p:nvSpPr>
        <p:spPr>
          <a:xfrm>
            <a:off x="6561475" y="3920936"/>
            <a:ext cx="242122" cy="679702"/>
          </a:xfrm>
          <a:custGeom>
            <a:rect b="b" l="l" r="r" t="t"/>
            <a:pathLst>
              <a:path extrusionOk="0" h="8026" w="2859">
                <a:moveTo>
                  <a:pt x="1216" y="1"/>
                </a:moveTo>
                <a:lnTo>
                  <a:pt x="535" y="3112"/>
                </a:lnTo>
                <a:lnTo>
                  <a:pt x="855" y="3112"/>
                </a:lnTo>
                <a:lnTo>
                  <a:pt x="1" y="8026"/>
                </a:lnTo>
                <a:lnTo>
                  <a:pt x="2858" y="8026"/>
                </a:lnTo>
                <a:lnTo>
                  <a:pt x="1777" y="3112"/>
                </a:lnTo>
                <a:lnTo>
                  <a:pt x="2137" y="3112"/>
                </a:lnTo>
                <a:lnTo>
                  <a:pt x="1216"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6" name="Google Shape;16;p61"/>
          <p:cNvSpPr/>
          <p:nvPr/>
        </p:nvSpPr>
        <p:spPr>
          <a:xfrm flipH="1">
            <a:off x="946" y="3741001"/>
            <a:ext cx="9144002" cy="1402501"/>
          </a:xfrm>
          <a:custGeom>
            <a:rect b="b" l="l" r="r" t="t"/>
            <a:pathLst>
              <a:path extrusionOk="0" h="17505" w="70474">
                <a:moveTo>
                  <a:pt x="70473" y="0"/>
                </a:moveTo>
                <a:lnTo>
                  <a:pt x="0" y="14154"/>
                </a:lnTo>
                <a:lnTo>
                  <a:pt x="0" y="17505"/>
                </a:lnTo>
                <a:lnTo>
                  <a:pt x="70473" y="17492"/>
                </a:lnTo>
                <a:lnTo>
                  <a:pt x="70473" y="0"/>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7" name="Google Shape;17;p61"/>
          <p:cNvSpPr/>
          <p:nvPr/>
        </p:nvSpPr>
        <p:spPr>
          <a:xfrm flipH="1">
            <a:off x="946" y="4132544"/>
            <a:ext cx="9140498" cy="1010954"/>
          </a:xfrm>
          <a:custGeom>
            <a:rect b="b" l="l" r="r" t="t"/>
            <a:pathLst>
              <a:path extrusionOk="0" h="12618" w="70447">
                <a:moveTo>
                  <a:pt x="31217" y="4794"/>
                </a:moveTo>
                <a:lnTo>
                  <a:pt x="54383" y="6463"/>
                </a:lnTo>
                <a:lnTo>
                  <a:pt x="40097" y="8906"/>
                </a:lnTo>
                <a:lnTo>
                  <a:pt x="20562" y="6049"/>
                </a:lnTo>
                <a:lnTo>
                  <a:pt x="31217" y="4794"/>
                </a:lnTo>
                <a:close/>
                <a:moveTo>
                  <a:pt x="40097" y="9093"/>
                </a:moveTo>
                <a:lnTo>
                  <a:pt x="47707" y="10201"/>
                </a:lnTo>
                <a:lnTo>
                  <a:pt x="33207" y="10268"/>
                </a:lnTo>
                <a:lnTo>
                  <a:pt x="33207" y="10268"/>
                </a:lnTo>
                <a:lnTo>
                  <a:pt x="40097" y="9093"/>
                </a:lnTo>
                <a:close/>
                <a:moveTo>
                  <a:pt x="70433" y="0"/>
                </a:moveTo>
                <a:lnTo>
                  <a:pt x="31204" y="4620"/>
                </a:lnTo>
                <a:lnTo>
                  <a:pt x="25276" y="4193"/>
                </a:lnTo>
                <a:lnTo>
                  <a:pt x="24635" y="4313"/>
                </a:lnTo>
                <a:lnTo>
                  <a:pt x="30269" y="4727"/>
                </a:lnTo>
                <a:lnTo>
                  <a:pt x="19895" y="5942"/>
                </a:lnTo>
                <a:lnTo>
                  <a:pt x="17945" y="5662"/>
                </a:lnTo>
                <a:lnTo>
                  <a:pt x="17425" y="5768"/>
                </a:lnTo>
                <a:lnTo>
                  <a:pt x="19214" y="6022"/>
                </a:lnTo>
                <a:lnTo>
                  <a:pt x="11737" y="6903"/>
                </a:lnTo>
                <a:lnTo>
                  <a:pt x="9600" y="7331"/>
                </a:lnTo>
                <a:lnTo>
                  <a:pt x="19881" y="6129"/>
                </a:lnTo>
                <a:lnTo>
                  <a:pt x="39536" y="9013"/>
                </a:lnTo>
                <a:lnTo>
                  <a:pt x="32139" y="10281"/>
                </a:lnTo>
                <a:lnTo>
                  <a:pt x="0" y="10415"/>
                </a:lnTo>
                <a:lnTo>
                  <a:pt x="0" y="10588"/>
                </a:lnTo>
                <a:lnTo>
                  <a:pt x="31071" y="10455"/>
                </a:lnTo>
                <a:lnTo>
                  <a:pt x="31071" y="10455"/>
                </a:lnTo>
                <a:lnTo>
                  <a:pt x="18439" y="12618"/>
                </a:lnTo>
                <a:lnTo>
                  <a:pt x="19494" y="12618"/>
                </a:lnTo>
                <a:lnTo>
                  <a:pt x="32152" y="10455"/>
                </a:lnTo>
                <a:lnTo>
                  <a:pt x="48869" y="10375"/>
                </a:lnTo>
                <a:lnTo>
                  <a:pt x="64104" y="12618"/>
                </a:lnTo>
                <a:lnTo>
                  <a:pt x="65306" y="12618"/>
                </a:lnTo>
                <a:lnTo>
                  <a:pt x="50044" y="10375"/>
                </a:lnTo>
                <a:lnTo>
                  <a:pt x="70433" y="10281"/>
                </a:lnTo>
                <a:lnTo>
                  <a:pt x="70433" y="10108"/>
                </a:lnTo>
                <a:lnTo>
                  <a:pt x="48882" y="10201"/>
                </a:lnTo>
                <a:lnTo>
                  <a:pt x="40644" y="8986"/>
                </a:lnTo>
                <a:lnTo>
                  <a:pt x="55118" y="6516"/>
                </a:lnTo>
                <a:lnTo>
                  <a:pt x="70446" y="7624"/>
                </a:lnTo>
                <a:lnTo>
                  <a:pt x="70446" y="7451"/>
                </a:lnTo>
                <a:lnTo>
                  <a:pt x="55839" y="6396"/>
                </a:lnTo>
                <a:lnTo>
                  <a:pt x="70446" y="3886"/>
                </a:lnTo>
                <a:lnTo>
                  <a:pt x="70446" y="3712"/>
                </a:lnTo>
                <a:lnTo>
                  <a:pt x="55105" y="6342"/>
                </a:lnTo>
                <a:lnTo>
                  <a:pt x="32139" y="4687"/>
                </a:lnTo>
                <a:lnTo>
                  <a:pt x="70446" y="174"/>
                </a:lnTo>
                <a:lnTo>
                  <a:pt x="70446" y="94"/>
                </a:lnTo>
                <a:lnTo>
                  <a:pt x="70433" y="0"/>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8" name="Google Shape;18;p61"/>
          <p:cNvSpPr/>
          <p:nvPr/>
        </p:nvSpPr>
        <p:spPr>
          <a:xfrm rot="-95741">
            <a:off x="873155" y="2718151"/>
            <a:ext cx="883398" cy="450351"/>
          </a:xfrm>
          <a:custGeom>
            <a:rect b="b" l="l" r="r" t="t"/>
            <a:pathLst>
              <a:path extrusionOk="0" h="6970" w="12913">
                <a:moveTo>
                  <a:pt x="6076" y="0"/>
                </a:moveTo>
                <a:lnTo>
                  <a:pt x="1" y="6075"/>
                </a:lnTo>
                <a:lnTo>
                  <a:pt x="1" y="6075"/>
                </a:lnTo>
                <a:lnTo>
                  <a:pt x="3539" y="5101"/>
                </a:lnTo>
                <a:lnTo>
                  <a:pt x="2551" y="6129"/>
                </a:lnTo>
                <a:lnTo>
                  <a:pt x="4848" y="6970"/>
                </a:lnTo>
                <a:lnTo>
                  <a:pt x="8720" y="4299"/>
                </a:lnTo>
                <a:lnTo>
                  <a:pt x="12912" y="6970"/>
                </a:lnTo>
                <a:lnTo>
                  <a:pt x="12912" y="6970"/>
                </a:lnTo>
                <a:lnTo>
                  <a:pt x="6076" y="0"/>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9" name="Google Shape;19;p61"/>
          <p:cNvSpPr/>
          <p:nvPr/>
        </p:nvSpPr>
        <p:spPr>
          <a:xfrm>
            <a:off x="707325" y="33435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0" name="Google Shape;20;p61"/>
          <p:cNvSpPr/>
          <p:nvPr/>
        </p:nvSpPr>
        <p:spPr>
          <a:xfrm>
            <a:off x="8623925" y="154290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1" name="Google Shape;21;p61"/>
          <p:cNvSpPr/>
          <p:nvPr/>
        </p:nvSpPr>
        <p:spPr>
          <a:xfrm>
            <a:off x="792650" y="174420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2" name="Google Shape;22;p61"/>
          <p:cNvSpPr/>
          <p:nvPr/>
        </p:nvSpPr>
        <p:spPr>
          <a:xfrm>
            <a:off x="7761675" y="372625"/>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3" name="Google Shape;23;p61"/>
          <p:cNvSpPr/>
          <p:nvPr/>
        </p:nvSpPr>
        <p:spPr>
          <a:xfrm>
            <a:off x="7421175" y="4045014"/>
            <a:ext cx="292954" cy="679694"/>
          </a:xfrm>
          <a:custGeom>
            <a:rect b="b" l="l" r="r" t="t"/>
            <a:pathLst>
              <a:path extrusionOk="0" h="12766" w="5502">
                <a:moveTo>
                  <a:pt x="1976" y="1"/>
                </a:moveTo>
                <a:lnTo>
                  <a:pt x="428" y="9468"/>
                </a:lnTo>
                <a:lnTo>
                  <a:pt x="815" y="9468"/>
                </a:lnTo>
                <a:lnTo>
                  <a:pt x="0" y="12766"/>
                </a:lnTo>
                <a:lnTo>
                  <a:pt x="5501" y="12766"/>
                </a:lnTo>
                <a:lnTo>
                  <a:pt x="3018" y="4340"/>
                </a:lnTo>
                <a:lnTo>
                  <a:pt x="3472" y="4340"/>
                </a:lnTo>
                <a:lnTo>
                  <a:pt x="1976"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pic>
        <p:nvPicPr>
          <p:cNvPr id="24" name="Google Shape;24;p61"/>
          <p:cNvPicPr preferRelativeResize="0"/>
          <p:nvPr/>
        </p:nvPicPr>
        <p:blipFill rotWithShape="1">
          <a:blip r:embed="rId2">
            <a:alphaModFix amt="34000"/>
          </a:blip>
          <a:srcRect b="102" r="16"/>
          <a:stretch/>
        </p:blipFill>
        <p:spPr>
          <a:xfrm>
            <a:off x="2725" y="0"/>
            <a:ext cx="9140501" cy="5143500"/>
          </a:xfrm>
          <a:prstGeom prst="rect">
            <a:avLst/>
          </a:prstGeom>
          <a:noFill/>
          <a:ln>
            <a:noFill/>
          </a:ln>
        </p:spPr>
      </p:pic>
      <p:sp>
        <p:nvSpPr>
          <p:cNvPr id="25" name="Google Shape;25;p61"/>
          <p:cNvSpPr txBox="1"/>
          <p:nvPr>
            <p:ph type="ctrTitle"/>
          </p:nvPr>
        </p:nvSpPr>
        <p:spPr>
          <a:xfrm>
            <a:off x="1735075" y="576199"/>
            <a:ext cx="5675700" cy="14973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5200"/>
              <a:buNone/>
              <a:defRPr b="1" sz="5000">
                <a:solidFill>
                  <a:schemeClr val="accent5"/>
                </a:solidFill>
              </a:defRPr>
            </a:lvl1pPr>
            <a:lvl2pPr algn="ctr" lvl="1">
              <a:lnSpc>
                <a:spcPct val="100000"/>
              </a:lnSpc>
              <a:spcBef>
                <a:spcPts val="0"/>
              </a:spcBef>
              <a:spcAft>
                <a:spcPts val="0"/>
              </a:spcAft>
              <a:buSzPts val="5200"/>
              <a:buNone/>
              <a:defRPr sz="5200"/>
            </a:lvl2pPr>
            <a:lvl3pPr algn="ctr" lvl="2">
              <a:lnSpc>
                <a:spcPct val="100000"/>
              </a:lnSpc>
              <a:spcBef>
                <a:spcPts val="0"/>
              </a:spcBef>
              <a:spcAft>
                <a:spcPts val="0"/>
              </a:spcAft>
              <a:buSzPts val="5200"/>
              <a:buNone/>
              <a:defRPr sz="5200"/>
            </a:lvl3pPr>
            <a:lvl4pPr algn="ctr" lvl="3">
              <a:lnSpc>
                <a:spcPct val="100000"/>
              </a:lnSpc>
              <a:spcBef>
                <a:spcPts val="0"/>
              </a:spcBef>
              <a:spcAft>
                <a:spcPts val="0"/>
              </a:spcAft>
              <a:buSzPts val="5200"/>
              <a:buNone/>
              <a:defRPr sz="5200"/>
            </a:lvl4pPr>
            <a:lvl5pPr algn="ctr" lvl="4">
              <a:lnSpc>
                <a:spcPct val="100000"/>
              </a:lnSpc>
              <a:spcBef>
                <a:spcPts val="0"/>
              </a:spcBef>
              <a:spcAft>
                <a:spcPts val="0"/>
              </a:spcAft>
              <a:buSzPts val="5200"/>
              <a:buNone/>
              <a:defRPr sz="5200"/>
            </a:lvl5pPr>
            <a:lvl6pPr algn="ctr" lvl="5">
              <a:lnSpc>
                <a:spcPct val="100000"/>
              </a:lnSpc>
              <a:spcBef>
                <a:spcPts val="0"/>
              </a:spcBef>
              <a:spcAft>
                <a:spcPts val="0"/>
              </a:spcAft>
              <a:buSzPts val="5200"/>
              <a:buNone/>
              <a:defRPr sz="5200"/>
            </a:lvl6pPr>
            <a:lvl7pPr algn="ctr" lvl="6">
              <a:lnSpc>
                <a:spcPct val="100000"/>
              </a:lnSpc>
              <a:spcBef>
                <a:spcPts val="0"/>
              </a:spcBef>
              <a:spcAft>
                <a:spcPts val="0"/>
              </a:spcAft>
              <a:buSzPts val="5200"/>
              <a:buNone/>
              <a:defRPr sz="5200"/>
            </a:lvl7pPr>
            <a:lvl8pPr algn="ctr" lvl="7">
              <a:lnSpc>
                <a:spcPct val="100000"/>
              </a:lnSpc>
              <a:spcBef>
                <a:spcPts val="0"/>
              </a:spcBef>
              <a:spcAft>
                <a:spcPts val="0"/>
              </a:spcAft>
              <a:buSzPts val="5200"/>
              <a:buNone/>
              <a:defRPr sz="5200"/>
            </a:lvl8pPr>
            <a:lvl9pPr algn="ctr" lvl="8">
              <a:lnSpc>
                <a:spcPct val="100000"/>
              </a:lnSpc>
              <a:spcBef>
                <a:spcPts val="0"/>
              </a:spcBef>
              <a:spcAft>
                <a:spcPts val="0"/>
              </a:spcAft>
              <a:buSzPts val="5200"/>
              <a:buNone/>
              <a:defRPr sz="5200"/>
            </a:lvl9pPr>
          </a:lstStyle>
          <a:p/>
        </p:txBody>
      </p:sp>
      <p:sp>
        <p:nvSpPr>
          <p:cNvPr id="26" name="Google Shape;26;p61"/>
          <p:cNvSpPr txBox="1"/>
          <p:nvPr>
            <p:ph idx="1" type="subTitle"/>
          </p:nvPr>
        </p:nvSpPr>
        <p:spPr>
          <a:xfrm>
            <a:off x="1735175" y="2250387"/>
            <a:ext cx="5675700" cy="475800"/>
          </a:xfrm>
          <a:prstGeom prst="rect">
            <a:avLst/>
          </a:prstGeom>
          <a:solidFill>
            <a:schemeClr val="accent1"/>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800"/>
              <a:buNone/>
              <a:defRPr sz="1800">
                <a:solidFill>
                  <a:schemeClr val="accent5"/>
                </a:solidFill>
              </a:defRPr>
            </a:lvl1pPr>
            <a:lvl2pPr algn="ctr" lvl="1">
              <a:lnSpc>
                <a:spcPct val="100000"/>
              </a:lnSpc>
              <a:spcBef>
                <a:spcPts val="0"/>
              </a:spcBef>
              <a:spcAft>
                <a:spcPts val="0"/>
              </a:spcAft>
              <a:buSzPts val="2800"/>
              <a:buNone/>
              <a:defRPr sz="2800"/>
            </a:lvl2pPr>
            <a:lvl3pPr algn="ctr" lvl="2">
              <a:lnSpc>
                <a:spcPct val="100000"/>
              </a:lnSpc>
              <a:spcBef>
                <a:spcPts val="0"/>
              </a:spcBef>
              <a:spcAft>
                <a:spcPts val="0"/>
              </a:spcAft>
              <a:buSzPts val="2800"/>
              <a:buNone/>
              <a:defRPr sz="2800"/>
            </a:lvl3pPr>
            <a:lvl4pPr algn="ctr" lvl="3">
              <a:lnSpc>
                <a:spcPct val="100000"/>
              </a:lnSpc>
              <a:spcBef>
                <a:spcPts val="0"/>
              </a:spcBef>
              <a:spcAft>
                <a:spcPts val="0"/>
              </a:spcAft>
              <a:buSzPts val="2800"/>
              <a:buNone/>
              <a:defRPr sz="2800"/>
            </a:lvl4pPr>
            <a:lvl5pPr algn="ctr" lvl="4">
              <a:lnSpc>
                <a:spcPct val="100000"/>
              </a:lnSpc>
              <a:spcBef>
                <a:spcPts val="0"/>
              </a:spcBef>
              <a:spcAft>
                <a:spcPts val="0"/>
              </a:spcAft>
              <a:buSzPts val="2800"/>
              <a:buNone/>
              <a:defRPr sz="2800"/>
            </a:lvl5pPr>
            <a:lvl6pPr algn="ctr" lvl="5">
              <a:lnSpc>
                <a:spcPct val="100000"/>
              </a:lnSpc>
              <a:spcBef>
                <a:spcPts val="0"/>
              </a:spcBef>
              <a:spcAft>
                <a:spcPts val="0"/>
              </a:spcAft>
              <a:buSzPts val="2800"/>
              <a:buNone/>
              <a:defRPr sz="2800"/>
            </a:lvl6pPr>
            <a:lvl7pPr algn="ctr" lvl="6">
              <a:lnSpc>
                <a:spcPct val="100000"/>
              </a:lnSpc>
              <a:spcBef>
                <a:spcPts val="0"/>
              </a:spcBef>
              <a:spcAft>
                <a:spcPts val="0"/>
              </a:spcAft>
              <a:buSzPts val="2800"/>
              <a:buNone/>
              <a:defRPr sz="2800"/>
            </a:lvl7pPr>
            <a:lvl8pPr algn="ctr" lvl="7">
              <a:lnSpc>
                <a:spcPct val="100000"/>
              </a:lnSpc>
              <a:spcBef>
                <a:spcPts val="0"/>
              </a:spcBef>
              <a:spcAft>
                <a:spcPts val="0"/>
              </a:spcAft>
              <a:buSzPts val="2800"/>
              <a:buNone/>
              <a:defRPr sz="2800"/>
            </a:lvl8pPr>
            <a:lvl9pPr algn="ctr" lvl="8">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matchingName="Section header" type="secHead">
  <p:cSld name="SECTION_HEADER">
    <p:bg>
      <p:bgPr>
        <a:solidFill>
          <a:schemeClr val="accent2"/>
        </a:solidFill>
      </p:bgPr>
    </p:bg>
    <p:spTree>
      <p:nvGrpSpPr>
        <p:cNvPr id="326" name="Shape 326"/>
        <p:cNvGrpSpPr/>
        <p:nvPr/>
      </p:nvGrpSpPr>
      <p:grpSpPr>
        <a:xfrm>
          <a:off x="0" y="0"/>
          <a:ext cx="0" cy="0"/>
          <a:chOff x="0" y="0"/>
          <a:chExt cx="0" cy="0"/>
        </a:xfrm>
      </p:grpSpPr>
      <p:grpSp>
        <p:nvGrpSpPr>
          <p:cNvPr id="327" name="Google Shape;327;p70"/>
          <p:cNvGrpSpPr/>
          <p:nvPr/>
        </p:nvGrpSpPr>
        <p:grpSpPr>
          <a:xfrm>
            <a:off x="7668778" y="549363"/>
            <a:ext cx="786201" cy="783853"/>
            <a:chOff x="7385371" y="3448451"/>
            <a:chExt cx="2912934" cy="2904236"/>
          </a:xfrm>
        </p:grpSpPr>
        <p:grpSp>
          <p:nvGrpSpPr>
            <p:cNvPr id="328" name="Google Shape;328;p70"/>
            <p:cNvGrpSpPr/>
            <p:nvPr/>
          </p:nvGrpSpPr>
          <p:grpSpPr>
            <a:xfrm>
              <a:off x="7385371" y="3448451"/>
              <a:ext cx="2912934" cy="2904236"/>
              <a:chOff x="3608094" y="3418449"/>
              <a:chExt cx="352869" cy="352370"/>
            </a:xfrm>
          </p:grpSpPr>
          <p:sp>
            <p:nvSpPr>
              <p:cNvPr id="329" name="Google Shape;329;p70"/>
              <p:cNvSpPr/>
              <p:nvPr/>
            </p:nvSpPr>
            <p:spPr>
              <a:xfrm>
                <a:off x="3608094" y="3418449"/>
                <a:ext cx="352860" cy="352370"/>
              </a:xfrm>
              <a:custGeom>
                <a:rect b="b" l="l" r="r" t="t"/>
                <a:pathLst>
                  <a:path extrusionOk="0" h="5038" w="5045">
                    <a:moveTo>
                      <a:pt x="2519" y="1"/>
                    </a:moveTo>
                    <a:cubicBezTo>
                      <a:pt x="1126" y="1"/>
                      <a:pt x="0" y="1127"/>
                      <a:pt x="0" y="2519"/>
                    </a:cubicBezTo>
                    <a:cubicBezTo>
                      <a:pt x="0" y="3911"/>
                      <a:pt x="1126" y="5037"/>
                      <a:pt x="2519" y="5037"/>
                    </a:cubicBezTo>
                    <a:cubicBezTo>
                      <a:pt x="3911" y="5037"/>
                      <a:pt x="5044" y="3911"/>
                      <a:pt x="5044" y="2519"/>
                    </a:cubicBezTo>
                    <a:cubicBezTo>
                      <a:pt x="5044" y="1127"/>
                      <a:pt x="3911" y="1"/>
                      <a:pt x="2519" y="1"/>
                    </a:cubicBez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30" name="Google Shape;330;p70"/>
              <p:cNvSpPr/>
              <p:nvPr/>
            </p:nvSpPr>
            <p:spPr>
              <a:xfrm>
                <a:off x="3617117" y="3431739"/>
                <a:ext cx="254940" cy="108131"/>
              </a:xfrm>
              <a:custGeom>
                <a:rect b="b" l="l" r="r" t="t"/>
                <a:pathLst>
                  <a:path extrusionOk="0" h="1546" w="3645">
                    <a:moveTo>
                      <a:pt x="3356" y="1"/>
                    </a:moveTo>
                    <a:cubicBezTo>
                      <a:pt x="2230" y="161"/>
                      <a:pt x="1149" y="549"/>
                      <a:pt x="176" y="1134"/>
                    </a:cubicBezTo>
                    <a:cubicBezTo>
                      <a:pt x="107" y="1264"/>
                      <a:pt x="46" y="1401"/>
                      <a:pt x="1" y="1545"/>
                    </a:cubicBezTo>
                    <a:cubicBezTo>
                      <a:pt x="1066" y="762"/>
                      <a:pt x="2329" y="275"/>
                      <a:pt x="3645" y="145"/>
                    </a:cubicBezTo>
                    <a:cubicBezTo>
                      <a:pt x="3554" y="92"/>
                      <a:pt x="3455" y="39"/>
                      <a:pt x="3356"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31" name="Google Shape;331;p70"/>
              <p:cNvSpPr/>
              <p:nvPr/>
            </p:nvSpPr>
            <p:spPr>
              <a:xfrm>
                <a:off x="3715039" y="3674936"/>
                <a:ext cx="226194" cy="88407"/>
              </a:xfrm>
              <a:custGeom>
                <a:rect b="b" l="l" r="r" t="t"/>
                <a:pathLst>
                  <a:path extrusionOk="0" h="1264" w="3234">
                    <a:moveTo>
                      <a:pt x="3234" y="1"/>
                    </a:moveTo>
                    <a:lnTo>
                      <a:pt x="3234" y="1"/>
                    </a:lnTo>
                    <a:cubicBezTo>
                      <a:pt x="2100" y="199"/>
                      <a:pt x="1005" y="594"/>
                      <a:pt x="0" y="1165"/>
                    </a:cubicBezTo>
                    <a:cubicBezTo>
                      <a:pt x="84" y="1203"/>
                      <a:pt x="175" y="1233"/>
                      <a:pt x="259" y="1264"/>
                    </a:cubicBezTo>
                    <a:cubicBezTo>
                      <a:pt x="1126" y="830"/>
                      <a:pt x="2047" y="533"/>
                      <a:pt x="2998" y="381"/>
                    </a:cubicBezTo>
                    <a:cubicBezTo>
                      <a:pt x="3089" y="259"/>
                      <a:pt x="3165" y="130"/>
                      <a:pt x="3234"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32" name="Google Shape;332;p70"/>
              <p:cNvSpPr/>
              <p:nvPr/>
            </p:nvSpPr>
            <p:spPr>
              <a:xfrm>
                <a:off x="3609143" y="3495109"/>
                <a:ext cx="327820" cy="176745"/>
              </a:xfrm>
              <a:custGeom>
                <a:rect b="b" l="l" r="r" t="t"/>
                <a:pathLst>
                  <a:path extrusionOk="0" h="2527" w="4687">
                    <a:moveTo>
                      <a:pt x="4588" y="0"/>
                    </a:moveTo>
                    <a:cubicBezTo>
                      <a:pt x="3736" y="228"/>
                      <a:pt x="2907" y="540"/>
                      <a:pt x="2115" y="928"/>
                    </a:cubicBezTo>
                    <a:cubicBezTo>
                      <a:pt x="2000" y="984"/>
                      <a:pt x="1874" y="1012"/>
                      <a:pt x="1748" y="1012"/>
                    </a:cubicBezTo>
                    <a:cubicBezTo>
                      <a:pt x="1683" y="1012"/>
                      <a:pt x="1617" y="1005"/>
                      <a:pt x="1553" y="989"/>
                    </a:cubicBezTo>
                    <a:cubicBezTo>
                      <a:pt x="1483" y="971"/>
                      <a:pt x="1413" y="961"/>
                      <a:pt x="1344" y="961"/>
                    </a:cubicBezTo>
                    <a:cubicBezTo>
                      <a:pt x="1215" y="961"/>
                      <a:pt x="1088" y="993"/>
                      <a:pt x="974" y="1058"/>
                    </a:cubicBezTo>
                    <a:cubicBezTo>
                      <a:pt x="624" y="1233"/>
                      <a:pt x="297" y="1453"/>
                      <a:pt x="0" y="1712"/>
                    </a:cubicBezTo>
                    <a:cubicBezTo>
                      <a:pt x="39" y="1994"/>
                      <a:pt x="115" y="2267"/>
                      <a:pt x="244" y="2526"/>
                    </a:cubicBezTo>
                    <a:cubicBezTo>
                      <a:pt x="860" y="1864"/>
                      <a:pt x="1697" y="1431"/>
                      <a:pt x="2526" y="1050"/>
                    </a:cubicBezTo>
                    <a:cubicBezTo>
                      <a:pt x="3234" y="723"/>
                      <a:pt x="3957" y="426"/>
                      <a:pt x="4687" y="160"/>
                    </a:cubicBezTo>
                    <a:cubicBezTo>
                      <a:pt x="4657" y="107"/>
                      <a:pt x="4619" y="53"/>
                      <a:pt x="4588"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33" name="Google Shape;333;p70"/>
              <p:cNvSpPr/>
              <p:nvPr/>
            </p:nvSpPr>
            <p:spPr>
              <a:xfrm>
                <a:off x="3658104" y="3575475"/>
                <a:ext cx="302851" cy="158630"/>
              </a:xfrm>
              <a:custGeom>
                <a:rect b="b" l="l" r="r" t="t"/>
                <a:pathLst>
                  <a:path extrusionOk="0" h="2268" w="4330">
                    <a:moveTo>
                      <a:pt x="4314" y="0"/>
                    </a:moveTo>
                    <a:cubicBezTo>
                      <a:pt x="2709" y="243"/>
                      <a:pt x="1210" y="943"/>
                      <a:pt x="0" y="2031"/>
                    </a:cubicBezTo>
                    <a:cubicBezTo>
                      <a:pt x="84" y="2115"/>
                      <a:pt x="175" y="2199"/>
                      <a:pt x="267" y="2267"/>
                    </a:cubicBezTo>
                    <a:cubicBezTo>
                      <a:pt x="1492" y="1468"/>
                      <a:pt x="2861" y="921"/>
                      <a:pt x="4291" y="662"/>
                    </a:cubicBezTo>
                    <a:cubicBezTo>
                      <a:pt x="4314" y="533"/>
                      <a:pt x="4329" y="403"/>
                      <a:pt x="4329" y="274"/>
                    </a:cubicBezTo>
                    <a:cubicBezTo>
                      <a:pt x="4329" y="183"/>
                      <a:pt x="4322" y="91"/>
                      <a:pt x="4314"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34" name="Google Shape;334;p70"/>
              <p:cNvSpPr/>
              <p:nvPr/>
            </p:nvSpPr>
            <p:spPr>
              <a:xfrm>
                <a:off x="3852340" y="3431739"/>
                <a:ext cx="19724" cy="10212"/>
              </a:xfrm>
              <a:custGeom>
                <a:rect b="b" l="l" r="r" t="t"/>
                <a:pathLst>
                  <a:path extrusionOk="0" h="146" w="282">
                    <a:moveTo>
                      <a:pt x="282" y="145"/>
                    </a:moveTo>
                    <a:cubicBezTo>
                      <a:pt x="191" y="92"/>
                      <a:pt x="99" y="39"/>
                      <a:pt x="0" y="1"/>
                    </a:cubicBezTo>
                    <a:lnTo>
                      <a:pt x="0" y="1"/>
                    </a:lnTo>
                    <a:cubicBezTo>
                      <a:pt x="99" y="39"/>
                      <a:pt x="191" y="92"/>
                      <a:pt x="282" y="145"/>
                    </a:cubicBezTo>
                    <a:close/>
                  </a:path>
                </a:pathLst>
              </a:custGeom>
              <a:solidFill>
                <a:srgbClr val="FFEDB6"/>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35" name="Google Shape;335;p70"/>
              <p:cNvSpPr/>
              <p:nvPr/>
            </p:nvSpPr>
            <p:spPr>
              <a:xfrm>
                <a:off x="3933195" y="3687736"/>
                <a:ext cx="629" cy="1259"/>
              </a:xfrm>
              <a:custGeom>
                <a:rect b="b" l="l" r="r" t="t"/>
                <a:pathLst>
                  <a:path extrusionOk="0" h="18" w="9">
                    <a:moveTo>
                      <a:pt x="8" y="0"/>
                    </a:moveTo>
                    <a:cubicBezTo>
                      <a:pt x="8" y="0"/>
                      <a:pt x="8" y="1"/>
                      <a:pt x="8" y="1"/>
                    </a:cubicBezTo>
                    <a:lnTo>
                      <a:pt x="8" y="1"/>
                    </a:lnTo>
                    <a:cubicBezTo>
                      <a:pt x="8" y="1"/>
                      <a:pt x="8" y="0"/>
                      <a:pt x="8" y="0"/>
                    </a:cubicBezTo>
                    <a:close/>
                    <a:moveTo>
                      <a:pt x="8" y="1"/>
                    </a:moveTo>
                    <a:cubicBezTo>
                      <a:pt x="8" y="5"/>
                      <a:pt x="6" y="10"/>
                      <a:pt x="4" y="14"/>
                    </a:cubicBezTo>
                    <a:lnTo>
                      <a:pt x="4" y="14"/>
                    </a:lnTo>
                    <a:cubicBezTo>
                      <a:pt x="8" y="11"/>
                      <a:pt x="8" y="3"/>
                      <a:pt x="8" y="1"/>
                    </a:cubicBezTo>
                    <a:close/>
                    <a:moveTo>
                      <a:pt x="4" y="14"/>
                    </a:moveTo>
                    <a:cubicBezTo>
                      <a:pt x="3" y="15"/>
                      <a:pt x="2" y="16"/>
                      <a:pt x="1" y="16"/>
                    </a:cubicBezTo>
                    <a:cubicBezTo>
                      <a:pt x="1" y="17"/>
                      <a:pt x="1" y="18"/>
                      <a:pt x="1" y="18"/>
                    </a:cubicBezTo>
                    <a:cubicBezTo>
                      <a:pt x="2" y="18"/>
                      <a:pt x="3" y="16"/>
                      <a:pt x="4" y="14"/>
                    </a:cubicBezTo>
                    <a:close/>
                  </a:path>
                </a:pathLst>
              </a:custGeom>
              <a:solidFill>
                <a:srgbClr val="FFEDB6"/>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36" name="Google Shape;336;p70"/>
              <p:cNvSpPr/>
              <p:nvPr/>
            </p:nvSpPr>
            <p:spPr>
              <a:xfrm>
                <a:off x="3924732" y="3699976"/>
                <a:ext cx="1119" cy="1679"/>
              </a:xfrm>
              <a:custGeom>
                <a:rect b="b" l="l" r="r" t="t"/>
                <a:pathLst>
                  <a:path extrusionOk="0" h="24" w="16">
                    <a:moveTo>
                      <a:pt x="15" y="0"/>
                    </a:moveTo>
                    <a:lnTo>
                      <a:pt x="15" y="0"/>
                    </a:lnTo>
                    <a:cubicBezTo>
                      <a:pt x="8" y="8"/>
                      <a:pt x="0" y="16"/>
                      <a:pt x="0" y="23"/>
                    </a:cubicBezTo>
                    <a:lnTo>
                      <a:pt x="15" y="0"/>
                    </a:lnTo>
                    <a:close/>
                  </a:path>
                </a:pathLst>
              </a:custGeom>
              <a:solidFill>
                <a:srgbClr val="FFEDB6"/>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37" name="Google Shape;337;p70"/>
              <p:cNvSpPr/>
              <p:nvPr/>
            </p:nvSpPr>
            <p:spPr>
              <a:xfrm>
                <a:off x="3930048" y="3495109"/>
                <a:ext cx="1119" cy="1679"/>
              </a:xfrm>
              <a:custGeom>
                <a:rect b="b" l="l" r="r" t="t"/>
                <a:pathLst>
                  <a:path extrusionOk="0" h="24" w="16">
                    <a:moveTo>
                      <a:pt x="0" y="0"/>
                    </a:moveTo>
                    <a:lnTo>
                      <a:pt x="0" y="0"/>
                    </a:lnTo>
                    <a:cubicBezTo>
                      <a:pt x="0" y="8"/>
                      <a:pt x="8" y="15"/>
                      <a:pt x="15" y="23"/>
                    </a:cubicBezTo>
                    <a:lnTo>
                      <a:pt x="0" y="0"/>
                    </a:lnTo>
                    <a:close/>
                  </a:path>
                </a:pathLst>
              </a:custGeom>
              <a:solidFill>
                <a:srgbClr val="FFEDB6"/>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38" name="Google Shape;338;p70"/>
              <p:cNvSpPr/>
              <p:nvPr/>
            </p:nvSpPr>
            <p:spPr>
              <a:xfrm>
                <a:off x="3960334" y="3583938"/>
                <a:ext cx="70" cy="1119"/>
              </a:xfrm>
              <a:custGeom>
                <a:rect b="b" l="l" r="r" t="t"/>
                <a:pathLst>
                  <a:path extrusionOk="0" h="16" w="1">
                    <a:moveTo>
                      <a:pt x="1" y="1"/>
                    </a:moveTo>
                    <a:lnTo>
                      <a:pt x="1" y="16"/>
                    </a:lnTo>
                    <a:close/>
                  </a:path>
                </a:pathLst>
              </a:custGeom>
              <a:solidFill>
                <a:srgbClr val="FFEDB6"/>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39" name="Google Shape;339;p70"/>
              <p:cNvSpPr/>
              <p:nvPr/>
            </p:nvSpPr>
            <p:spPr>
              <a:xfrm>
                <a:off x="3958725" y="3621219"/>
                <a:ext cx="70" cy="560"/>
              </a:xfrm>
              <a:custGeom>
                <a:rect b="b" l="l" r="r" t="t"/>
                <a:pathLst>
                  <a:path extrusionOk="0" h="8" w="1">
                    <a:moveTo>
                      <a:pt x="1" y="8"/>
                    </a:moveTo>
                    <a:cubicBezTo>
                      <a:pt x="1" y="8"/>
                      <a:pt x="1" y="0"/>
                      <a:pt x="1" y="0"/>
                    </a:cubicBezTo>
                    <a:close/>
                  </a:path>
                </a:pathLst>
              </a:custGeom>
              <a:solidFill>
                <a:srgbClr val="FFEDB6"/>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40" name="Google Shape;340;p70"/>
              <p:cNvSpPr/>
              <p:nvPr/>
            </p:nvSpPr>
            <p:spPr>
              <a:xfrm>
                <a:off x="3960334" y="3606810"/>
                <a:ext cx="70" cy="2728"/>
              </a:xfrm>
              <a:custGeom>
                <a:rect b="b" l="l" r="r" t="t"/>
                <a:pathLst>
                  <a:path extrusionOk="0" h="39" w="1">
                    <a:moveTo>
                      <a:pt x="1" y="1"/>
                    </a:moveTo>
                    <a:lnTo>
                      <a:pt x="1" y="39"/>
                    </a:lnTo>
                    <a:close/>
                  </a:path>
                </a:pathLst>
              </a:custGeom>
              <a:solidFill>
                <a:srgbClr val="FFEDB6"/>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41" name="Google Shape;341;p70"/>
              <p:cNvSpPr/>
              <p:nvPr/>
            </p:nvSpPr>
            <p:spPr>
              <a:xfrm>
                <a:off x="3959844" y="3575475"/>
                <a:ext cx="70" cy="70"/>
              </a:xfrm>
              <a:custGeom>
                <a:rect b="b" l="l" r="r" t="t"/>
                <a:pathLst>
                  <a:path extrusionOk="0" h="1" w="1">
                    <a:moveTo>
                      <a:pt x="0" y="0"/>
                    </a:moveTo>
                    <a:close/>
                  </a:path>
                </a:pathLst>
              </a:custGeom>
              <a:solidFill>
                <a:srgbClr val="FFEDB6"/>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42" name="Google Shape;342;p70"/>
              <p:cNvSpPr/>
              <p:nvPr/>
            </p:nvSpPr>
            <p:spPr>
              <a:xfrm>
                <a:off x="3960334" y="3594640"/>
                <a:ext cx="629" cy="12240"/>
              </a:xfrm>
              <a:custGeom>
                <a:rect b="b" l="l" r="r" t="t"/>
                <a:pathLst>
                  <a:path extrusionOk="0" h="175" w="9">
                    <a:moveTo>
                      <a:pt x="8" y="0"/>
                    </a:moveTo>
                    <a:lnTo>
                      <a:pt x="8" y="0"/>
                    </a:lnTo>
                    <a:cubicBezTo>
                      <a:pt x="8" y="61"/>
                      <a:pt x="1" y="122"/>
                      <a:pt x="1" y="175"/>
                    </a:cubicBezTo>
                    <a:cubicBezTo>
                      <a:pt x="8" y="122"/>
                      <a:pt x="8" y="61"/>
                      <a:pt x="8" y="0"/>
                    </a:cubicBezTo>
                    <a:close/>
                  </a:path>
                </a:pathLst>
              </a:custGeom>
              <a:solidFill>
                <a:srgbClr val="FFD966"/>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43" name="Google Shape;343;p70"/>
              <p:cNvSpPr/>
              <p:nvPr/>
            </p:nvSpPr>
            <p:spPr>
              <a:xfrm>
                <a:off x="3960334" y="3584987"/>
                <a:ext cx="629" cy="9652"/>
              </a:xfrm>
              <a:custGeom>
                <a:rect b="b" l="l" r="r" t="t"/>
                <a:pathLst>
                  <a:path extrusionOk="0" h="138" w="9">
                    <a:moveTo>
                      <a:pt x="1" y="1"/>
                    </a:moveTo>
                    <a:lnTo>
                      <a:pt x="1" y="138"/>
                    </a:lnTo>
                    <a:cubicBezTo>
                      <a:pt x="8" y="92"/>
                      <a:pt x="1" y="47"/>
                      <a:pt x="1" y="1"/>
                    </a:cubicBezTo>
                    <a:close/>
                  </a:path>
                </a:pathLst>
              </a:custGeom>
              <a:solidFill>
                <a:srgbClr val="FFD966"/>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44" name="Google Shape;344;p70"/>
              <p:cNvSpPr/>
              <p:nvPr/>
            </p:nvSpPr>
            <p:spPr>
              <a:xfrm>
                <a:off x="3925781" y="3688785"/>
                <a:ext cx="7484" cy="11261"/>
              </a:xfrm>
              <a:custGeom>
                <a:rect b="b" l="l" r="r" t="t"/>
                <a:pathLst>
                  <a:path extrusionOk="0" h="161" w="107">
                    <a:moveTo>
                      <a:pt x="107" y="1"/>
                    </a:moveTo>
                    <a:cubicBezTo>
                      <a:pt x="69" y="54"/>
                      <a:pt x="38" y="107"/>
                      <a:pt x="0" y="160"/>
                    </a:cubicBezTo>
                    <a:cubicBezTo>
                      <a:pt x="38" y="107"/>
                      <a:pt x="76" y="54"/>
                      <a:pt x="107" y="1"/>
                    </a:cubicBezTo>
                    <a:close/>
                  </a:path>
                </a:pathLst>
              </a:custGeom>
              <a:solidFill>
                <a:srgbClr val="FFD966"/>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45" name="Google Shape;345;p70"/>
              <p:cNvSpPr/>
              <p:nvPr/>
            </p:nvSpPr>
            <p:spPr>
              <a:xfrm>
                <a:off x="3958725" y="3609538"/>
                <a:ext cx="1189" cy="11750"/>
              </a:xfrm>
              <a:custGeom>
                <a:rect b="b" l="l" r="r" t="t"/>
                <a:pathLst>
                  <a:path extrusionOk="0" h="168" w="17">
                    <a:moveTo>
                      <a:pt x="16" y="0"/>
                    </a:moveTo>
                    <a:cubicBezTo>
                      <a:pt x="16" y="53"/>
                      <a:pt x="9" y="114"/>
                      <a:pt x="1" y="167"/>
                    </a:cubicBezTo>
                    <a:cubicBezTo>
                      <a:pt x="9" y="114"/>
                      <a:pt x="16" y="61"/>
                      <a:pt x="16" y="0"/>
                    </a:cubicBezTo>
                    <a:close/>
                  </a:path>
                </a:pathLst>
              </a:custGeom>
              <a:solidFill>
                <a:srgbClr val="FFD966"/>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46" name="Google Shape;346;p70"/>
              <p:cNvSpPr/>
              <p:nvPr/>
            </p:nvSpPr>
            <p:spPr>
              <a:xfrm>
                <a:off x="3959844" y="3575965"/>
                <a:ext cx="560" cy="8043"/>
              </a:xfrm>
              <a:custGeom>
                <a:rect b="b" l="l" r="r" t="t"/>
                <a:pathLst>
                  <a:path extrusionOk="0" h="115" w="8">
                    <a:moveTo>
                      <a:pt x="0" y="1"/>
                    </a:moveTo>
                    <a:cubicBezTo>
                      <a:pt x="0" y="39"/>
                      <a:pt x="8" y="77"/>
                      <a:pt x="8" y="115"/>
                    </a:cubicBezTo>
                    <a:cubicBezTo>
                      <a:pt x="8" y="77"/>
                      <a:pt x="0" y="39"/>
                      <a:pt x="0" y="1"/>
                    </a:cubicBezTo>
                    <a:close/>
                  </a:path>
                </a:pathLst>
              </a:custGeom>
              <a:solidFill>
                <a:srgbClr val="FFD966"/>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grpSp>
          <p:nvGrpSpPr>
            <p:cNvPr id="347" name="Google Shape;347;p70"/>
            <p:cNvGrpSpPr/>
            <p:nvPr/>
          </p:nvGrpSpPr>
          <p:grpSpPr>
            <a:xfrm>
              <a:off x="7879418" y="3889407"/>
              <a:ext cx="2262423" cy="2178079"/>
              <a:chOff x="-1543250" y="1284350"/>
              <a:chExt cx="581525" cy="559975"/>
            </a:xfrm>
          </p:grpSpPr>
          <p:sp>
            <p:nvSpPr>
              <p:cNvPr id="348" name="Google Shape;348;p70"/>
              <p:cNvSpPr/>
              <p:nvPr/>
            </p:nvSpPr>
            <p:spPr>
              <a:xfrm>
                <a:off x="-1116975" y="1284350"/>
                <a:ext cx="20400" cy="29400"/>
              </a:xfrm>
              <a:custGeom>
                <a:rect b="b" l="l" r="r" t="t"/>
                <a:pathLst>
                  <a:path extrusionOk="0" h="1176" w="816">
                    <a:moveTo>
                      <a:pt x="1" y="1"/>
                    </a:moveTo>
                    <a:lnTo>
                      <a:pt x="1" y="1"/>
                    </a:lnTo>
                    <a:cubicBezTo>
                      <a:pt x="254" y="375"/>
                      <a:pt x="495" y="762"/>
                      <a:pt x="695" y="1176"/>
                    </a:cubicBezTo>
                    <a:lnTo>
                      <a:pt x="815" y="628"/>
                    </a:lnTo>
                    <a:cubicBezTo>
                      <a:pt x="561" y="401"/>
                      <a:pt x="281" y="201"/>
                      <a:pt x="1" y="1"/>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49" name="Google Shape;349;p70"/>
              <p:cNvSpPr/>
              <p:nvPr/>
            </p:nvSpPr>
            <p:spPr>
              <a:xfrm>
                <a:off x="-1543250" y="1710625"/>
                <a:ext cx="147250" cy="114850"/>
              </a:xfrm>
              <a:custGeom>
                <a:rect b="b" l="l" r="r" t="t"/>
                <a:pathLst>
                  <a:path extrusionOk="0" h="4594" w="5890">
                    <a:moveTo>
                      <a:pt x="1" y="0"/>
                    </a:moveTo>
                    <a:lnTo>
                      <a:pt x="1" y="0"/>
                    </a:lnTo>
                    <a:cubicBezTo>
                      <a:pt x="1443" y="2110"/>
                      <a:pt x="3499" y="3712"/>
                      <a:pt x="5889" y="4594"/>
                    </a:cubicBezTo>
                    <a:lnTo>
                      <a:pt x="5849" y="4447"/>
                    </a:lnTo>
                    <a:cubicBezTo>
                      <a:pt x="5836" y="4380"/>
                      <a:pt x="5809" y="4326"/>
                      <a:pt x="5769" y="4273"/>
                    </a:cubicBezTo>
                    <a:lnTo>
                      <a:pt x="5315" y="3605"/>
                    </a:lnTo>
                    <a:cubicBezTo>
                      <a:pt x="5248" y="3512"/>
                      <a:pt x="5222" y="3419"/>
                      <a:pt x="5222" y="3312"/>
                    </a:cubicBezTo>
                    <a:lnTo>
                      <a:pt x="5195" y="2017"/>
                    </a:lnTo>
                    <a:cubicBezTo>
                      <a:pt x="3339" y="1763"/>
                      <a:pt x="1550" y="1069"/>
                      <a:pt x="1" y="0"/>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50" name="Google Shape;350;p70"/>
              <p:cNvSpPr/>
              <p:nvPr/>
            </p:nvSpPr>
            <p:spPr>
              <a:xfrm>
                <a:off x="-1084925" y="1337100"/>
                <a:ext cx="37400" cy="29050"/>
              </a:xfrm>
              <a:custGeom>
                <a:rect b="b" l="l" r="r" t="t"/>
                <a:pathLst>
                  <a:path extrusionOk="0" h="1162" w="1496">
                    <a:moveTo>
                      <a:pt x="1069" y="0"/>
                    </a:moveTo>
                    <a:cubicBezTo>
                      <a:pt x="1015" y="27"/>
                      <a:pt x="962" y="54"/>
                      <a:pt x="908" y="67"/>
                    </a:cubicBezTo>
                    <a:lnTo>
                      <a:pt x="0" y="267"/>
                    </a:lnTo>
                    <a:cubicBezTo>
                      <a:pt x="121" y="561"/>
                      <a:pt x="227" y="868"/>
                      <a:pt x="321" y="1162"/>
                    </a:cubicBezTo>
                    <a:lnTo>
                      <a:pt x="1402" y="534"/>
                    </a:lnTo>
                    <a:cubicBezTo>
                      <a:pt x="1429" y="521"/>
                      <a:pt x="1469" y="521"/>
                      <a:pt x="1496" y="508"/>
                    </a:cubicBezTo>
                    <a:cubicBezTo>
                      <a:pt x="1362" y="334"/>
                      <a:pt x="1215" y="161"/>
                      <a:pt x="1069" y="0"/>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51" name="Google Shape;351;p70"/>
              <p:cNvSpPr/>
              <p:nvPr/>
            </p:nvSpPr>
            <p:spPr>
              <a:xfrm>
                <a:off x="-1349300" y="1536575"/>
                <a:ext cx="361200" cy="307750"/>
              </a:xfrm>
              <a:custGeom>
                <a:rect b="b" l="l" r="r" t="t"/>
                <a:pathLst>
                  <a:path extrusionOk="0" h="12310" w="14448">
                    <a:moveTo>
                      <a:pt x="12780" y="1"/>
                    </a:moveTo>
                    <a:cubicBezTo>
                      <a:pt x="12698" y="1"/>
                      <a:pt x="12615" y="21"/>
                      <a:pt x="12538" y="59"/>
                    </a:cubicBezTo>
                    <a:lnTo>
                      <a:pt x="11790" y="433"/>
                    </a:lnTo>
                    <a:cubicBezTo>
                      <a:pt x="11724" y="467"/>
                      <a:pt x="11647" y="483"/>
                      <a:pt x="11570" y="483"/>
                    </a:cubicBezTo>
                    <a:cubicBezTo>
                      <a:pt x="11493" y="483"/>
                      <a:pt x="11417" y="467"/>
                      <a:pt x="11350" y="433"/>
                    </a:cubicBezTo>
                    <a:lnTo>
                      <a:pt x="10949" y="246"/>
                    </a:lnTo>
                    <a:cubicBezTo>
                      <a:pt x="9868" y="3985"/>
                      <a:pt x="7064" y="7002"/>
                      <a:pt x="3405" y="8351"/>
                    </a:cubicBezTo>
                    <a:lnTo>
                      <a:pt x="401" y="10487"/>
                    </a:lnTo>
                    <a:cubicBezTo>
                      <a:pt x="294" y="10567"/>
                      <a:pt x="214" y="10688"/>
                      <a:pt x="187" y="10821"/>
                    </a:cubicBezTo>
                    <a:lnTo>
                      <a:pt x="0" y="12076"/>
                    </a:lnTo>
                    <a:cubicBezTo>
                      <a:pt x="795" y="12233"/>
                      <a:pt x="1592" y="12309"/>
                      <a:pt x="2381" y="12309"/>
                    </a:cubicBezTo>
                    <a:cubicBezTo>
                      <a:pt x="6628" y="12309"/>
                      <a:pt x="10645" y="10100"/>
                      <a:pt x="12885" y="6362"/>
                    </a:cubicBezTo>
                    <a:lnTo>
                      <a:pt x="13005" y="4105"/>
                    </a:lnTo>
                    <a:cubicBezTo>
                      <a:pt x="13005" y="3972"/>
                      <a:pt x="13059" y="3865"/>
                      <a:pt x="13152" y="3785"/>
                    </a:cubicBezTo>
                    <a:lnTo>
                      <a:pt x="14127" y="2770"/>
                    </a:lnTo>
                    <a:cubicBezTo>
                      <a:pt x="14194" y="2690"/>
                      <a:pt x="14247" y="2583"/>
                      <a:pt x="14261" y="2476"/>
                    </a:cubicBezTo>
                    <a:lnTo>
                      <a:pt x="14421" y="1261"/>
                    </a:lnTo>
                    <a:cubicBezTo>
                      <a:pt x="14448" y="1061"/>
                      <a:pt x="14354" y="874"/>
                      <a:pt x="14180" y="767"/>
                    </a:cubicBezTo>
                    <a:lnTo>
                      <a:pt x="13032" y="73"/>
                    </a:lnTo>
                    <a:cubicBezTo>
                      <a:pt x="12956" y="24"/>
                      <a:pt x="12869" y="1"/>
                      <a:pt x="12780" y="1"/>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52" name="Google Shape;352;p70"/>
              <p:cNvSpPr/>
              <p:nvPr/>
            </p:nvSpPr>
            <p:spPr>
              <a:xfrm>
                <a:off x="-1099625" y="1299700"/>
                <a:ext cx="41425" cy="44100"/>
              </a:xfrm>
              <a:custGeom>
                <a:rect b="b" l="l" r="r" t="t"/>
                <a:pathLst>
                  <a:path extrusionOk="0" h="1764" w="1657">
                    <a:moveTo>
                      <a:pt x="121" y="1"/>
                    </a:moveTo>
                    <a:lnTo>
                      <a:pt x="1" y="548"/>
                    </a:lnTo>
                    <a:cubicBezTo>
                      <a:pt x="215" y="949"/>
                      <a:pt x="415" y="1349"/>
                      <a:pt x="575" y="1763"/>
                    </a:cubicBezTo>
                    <a:lnTo>
                      <a:pt x="1483" y="1563"/>
                    </a:lnTo>
                    <a:cubicBezTo>
                      <a:pt x="1550" y="1550"/>
                      <a:pt x="1603" y="1523"/>
                      <a:pt x="1657" y="1483"/>
                    </a:cubicBezTo>
                    <a:cubicBezTo>
                      <a:pt x="1189" y="949"/>
                      <a:pt x="682" y="455"/>
                      <a:pt x="121" y="1"/>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53" name="Google Shape;353;p70"/>
              <p:cNvSpPr/>
              <p:nvPr/>
            </p:nvSpPr>
            <p:spPr>
              <a:xfrm>
                <a:off x="-1077250" y="1349775"/>
                <a:ext cx="115525" cy="346175"/>
              </a:xfrm>
              <a:custGeom>
                <a:rect b="b" l="l" r="r" t="t"/>
                <a:pathLst>
                  <a:path extrusionOk="0" h="13847" w="4621">
                    <a:moveTo>
                      <a:pt x="1189" y="1"/>
                    </a:moveTo>
                    <a:cubicBezTo>
                      <a:pt x="1149" y="1"/>
                      <a:pt x="1122" y="14"/>
                      <a:pt x="1095" y="27"/>
                    </a:cubicBezTo>
                    <a:lnTo>
                      <a:pt x="0" y="655"/>
                    </a:lnTo>
                    <a:cubicBezTo>
                      <a:pt x="721" y="2952"/>
                      <a:pt x="748" y="5408"/>
                      <a:pt x="67" y="7718"/>
                    </a:cubicBezTo>
                    <a:lnTo>
                      <a:pt x="454" y="7905"/>
                    </a:lnTo>
                    <a:cubicBezTo>
                      <a:pt x="528" y="7939"/>
                      <a:pt x="605" y="7955"/>
                      <a:pt x="681" y="7955"/>
                    </a:cubicBezTo>
                    <a:cubicBezTo>
                      <a:pt x="758" y="7955"/>
                      <a:pt x="835" y="7939"/>
                      <a:pt x="908" y="7905"/>
                    </a:cubicBezTo>
                    <a:lnTo>
                      <a:pt x="1656" y="7531"/>
                    </a:lnTo>
                    <a:cubicBezTo>
                      <a:pt x="1730" y="7495"/>
                      <a:pt x="1809" y="7478"/>
                      <a:pt x="1887" y="7478"/>
                    </a:cubicBezTo>
                    <a:cubicBezTo>
                      <a:pt x="1979" y="7478"/>
                      <a:pt x="2071" y="7501"/>
                      <a:pt x="2150" y="7545"/>
                    </a:cubicBezTo>
                    <a:lnTo>
                      <a:pt x="3298" y="8239"/>
                    </a:lnTo>
                    <a:cubicBezTo>
                      <a:pt x="3472" y="8346"/>
                      <a:pt x="3566" y="8546"/>
                      <a:pt x="3539" y="8746"/>
                    </a:cubicBezTo>
                    <a:lnTo>
                      <a:pt x="3379" y="9948"/>
                    </a:lnTo>
                    <a:cubicBezTo>
                      <a:pt x="3365" y="10068"/>
                      <a:pt x="3312" y="10162"/>
                      <a:pt x="3245" y="10242"/>
                    </a:cubicBezTo>
                    <a:lnTo>
                      <a:pt x="2270" y="11257"/>
                    </a:lnTo>
                    <a:cubicBezTo>
                      <a:pt x="2177" y="11337"/>
                      <a:pt x="2123" y="11457"/>
                      <a:pt x="2123" y="11590"/>
                    </a:cubicBezTo>
                    <a:lnTo>
                      <a:pt x="2003" y="13847"/>
                    </a:lnTo>
                    <a:cubicBezTo>
                      <a:pt x="4620" y="9507"/>
                      <a:pt x="4300" y="4006"/>
                      <a:pt x="1189" y="1"/>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54" name="Google Shape;354;p70"/>
              <p:cNvSpPr/>
              <p:nvPr/>
            </p:nvSpPr>
            <p:spPr>
              <a:xfrm>
                <a:off x="-1413050" y="1745350"/>
                <a:ext cx="148900" cy="93475"/>
              </a:xfrm>
              <a:custGeom>
                <a:rect b="b" l="l" r="r" t="t"/>
                <a:pathLst>
                  <a:path extrusionOk="0" h="3739" w="5956">
                    <a:moveTo>
                      <a:pt x="5955" y="0"/>
                    </a:moveTo>
                    <a:lnTo>
                      <a:pt x="5955" y="0"/>
                    </a:lnTo>
                    <a:cubicBezTo>
                      <a:pt x="4593" y="494"/>
                      <a:pt x="3165" y="761"/>
                      <a:pt x="1723" y="761"/>
                    </a:cubicBezTo>
                    <a:cubicBezTo>
                      <a:pt x="1148" y="761"/>
                      <a:pt x="561" y="721"/>
                      <a:pt x="0" y="641"/>
                    </a:cubicBezTo>
                    <a:lnTo>
                      <a:pt x="0" y="641"/>
                    </a:lnTo>
                    <a:lnTo>
                      <a:pt x="14" y="1936"/>
                    </a:lnTo>
                    <a:cubicBezTo>
                      <a:pt x="14" y="2030"/>
                      <a:pt x="54" y="2136"/>
                      <a:pt x="107" y="2216"/>
                    </a:cubicBezTo>
                    <a:lnTo>
                      <a:pt x="574" y="2884"/>
                    </a:lnTo>
                    <a:cubicBezTo>
                      <a:pt x="614" y="2937"/>
                      <a:pt x="641" y="3004"/>
                      <a:pt x="654" y="3071"/>
                    </a:cubicBezTo>
                    <a:lnTo>
                      <a:pt x="681" y="3218"/>
                    </a:lnTo>
                    <a:cubicBezTo>
                      <a:pt x="1295" y="3445"/>
                      <a:pt x="1923" y="3618"/>
                      <a:pt x="2564" y="3739"/>
                    </a:cubicBezTo>
                    <a:lnTo>
                      <a:pt x="2737" y="2484"/>
                    </a:lnTo>
                    <a:cubicBezTo>
                      <a:pt x="2764" y="2350"/>
                      <a:pt x="2831" y="2216"/>
                      <a:pt x="2951" y="2136"/>
                    </a:cubicBezTo>
                    <a:lnTo>
                      <a:pt x="5955" y="0"/>
                    </a:ln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grpSp>
      <p:sp>
        <p:nvSpPr>
          <p:cNvPr id="355" name="Google Shape;355;p70"/>
          <p:cNvSpPr/>
          <p:nvPr/>
        </p:nvSpPr>
        <p:spPr>
          <a:xfrm>
            <a:off x="7772856" y="3718125"/>
            <a:ext cx="962669" cy="382741"/>
          </a:xfrm>
          <a:custGeom>
            <a:rect b="b" l="l" r="r" t="t"/>
            <a:pathLst>
              <a:path extrusionOk="0" h="9334" w="23474">
                <a:moveTo>
                  <a:pt x="6930" y="0"/>
                </a:moveTo>
                <a:cubicBezTo>
                  <a:pt x="6196" y="0"/>
                  <a:pt x="5608" y="601"/>
                  <a:pt x="5608" y="1322"/>
                </a:cubicBezTo>
                <a:lnTo>
                  <a:pt x="5608" y="1375"/>
                </a:lnTo>
                <a:lnTo>
                  <a:pt x="5515" y="1375"/>
                </a:lnTo>
                <a:cubicBezTo>
                  <a:pt x="4540" y="1375"/>
                  <a:pt x="3766" y="2163"/>
                  <a:pt x="3766" y="3125"/>
                </a:cubicBezTo>
                <a:cubicBezTo>
                  <a:pt x="3766" y="3285"/>
                  <a:pt x="3779" y="3432"/>
                  <a:pt x="3819" y="3579"/>
                </a:cubicBezTo>
                <a:lnTo>
                  <a:pt x="2885" y="3579"/>
                </a:lnTo>
                <a:cubicBezTo>
                  <a:pt x="1296" y="3579"/>
                  <a:pt x="1" y="4860"/>
                  <a:pt x="1" y="6463"/>
                </a:cubicBezTo>
                <a:cubicBezTo>
                  <a:pt x="1" y="8052"/>
                  <a:pt x="1296" y="9333"/>
                  <a:pt x="2885" y="9333"/>
                </a:cubicBezTo>
                <a:lnTo>
                  <a:pt x="20590" y="9333"/>
                </a:lnTo>
                <a:cubicBezTo>
                  <a:pt x="22179" y="9333"/>
                  <a:pt x="23474" y="8052"/>
                  <a:pt x="23474" y="6463"/>
                </a:cubicBezTo>
                <a:cubicBezTo>
                  <a:pt x="23474" y="4860"/>
                  <a:pt x="22179" y="3579"/>
                  <a:pt x="20590" y="3579"/>
                </a:cubicBezTo>
                <a:lnTo>
                  <a:pt x="18200" y="3579"/>
                </a:lnTo>
                <a:cubicBezTo>
                  <a:pt x="18240" y="3432"/>
                  <a:pt x="18253" y="3285"/>
                  <a:pt x="18253" y="3125"/>
                </a:cubicBezTo>
                <a:cubicBezTo>
                  <a:pt x="18253" y="2163"/>
                  <a:pt x="17479" y="1375"/>
                  <a:pt x="16504" y="1375"/>
                </a:cubicBezTo>
                <a:lnTo>
                  <a:pt x="13460" y="1375"/>
                </a:lnTo>
                <a:lnTo>
                  <a:pt x="13460" y="1322"/>
                </a:lnTo>
                <a:cubicBezTo>
                  <a:pt x="13460" y="601"/>
                  <a:pt x="12859" y="0"/>
                  <a:pt x="12138"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56" name="Google Shape;356;p70"/>
          <p:cNvSpPr/>
          <p:nvPr/>
        </p:nvSpPr>
        <p:spPr>
          <a:xfrm flipH="1">
            <a:off x="1540595" y="413563"/>
            <a:ext cx="962663" cy="271622"/>
          </a:xfrm>
          <a:custGeom>
            <a:rect b="b" l="l" r="r" t="t"/>
            <a:pathLst>
              <a:path extrusionOk="0" h="9268" w="32847">
                <a:moveTo>
                  <a:pt x="11897" y="1"/>
                </a:moveTo>
                <a:cubicBezTo>
                  <a:pt x="10442" y="1"/>
                  <a:pt x="9187" y="1069"/>
                  <a:pt x="8960" y="2511"/>
                </a:cubicBezTo>
                <a:lnTo>
                  <a:pt x="4994" y="2511"/>
                </a:lnTo>
                <a:cubicBezTo>
                  <a:pt x="3846" y="2511"/>
                  <a:pt x="2885" y="3339"/>
                  <a:pt x="2711" y="4474"/>
                </a:cubicBezTo>
                <a:lnTo>
                  <a:pt x="2337" y="4474"/>
                </a:lnTo>
                <a:cubicBezTo>
                  <a:pt x="1042" y="4501"/>
                  <a:pt x="1" y="5569"/>
                  <a:pt x="1" y="6864"/>
                </a:cubicBezTo>
                <a:cubicBezTo>
                  <a:pt x="1" y="8173"/>
                  <a:pt x="1042" y="9227"/>
                  <a:pt x="2337" y="9267"/>
                </a:cubicBezTo>
                <a:lnTo>
                  <a:pt x="20576" y="9267"/>
                </a:lnTo>
                <a:cubicBezTo>
                  <a:pt x="21791" y="9267"/>
                  <a:pt x="22819" y="8359"/>
                  <a:pt x="22966" y="7144"/>
                </a:cubicBezTo>
                <a:lnTo>
                  <a:pt x="27079" y="7144"/>
                </a:lnTo>
                <a:cubicBezTo>
                  <a:pt x="27907" y="7144"/>
                  <a:pt x="28681" y="6704"/>
                  <a:pt x="29095" y="5983"/>
                </a:cubicBezTo>
                <a:lnTo>
                  <a:pt x="29923" y="5983"/>
                </a:lnTo>
                <a:cubicBezTo>
                  <a:pt x="31552" y="5943"/>
                  <a:pt x="32847" y="4621"/>
                  <a:pt x="32847" y="2992"/>
                </a:cubicBezTo>
                <a:cubicBezTo>
                  <a:pt x="32847" y="1376"/>
                  <a:pt x="31552" y="41"/>
                  <a:pt x="29923" y="14"/>
                </a:cubicBezTo>
                <a:lnTo>
                  <a:pt x="29923" y="1"/>
                </a:ln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57" name="Google Shape;357;p70"/>
          <p:cNvSpPr/>
          <p:nvPr/>
        </p:nvSpPr>
        <p:spPr>
          <a:xfrm flipH="1">
            <a:off x="338157" y="2649325"/>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58" name="Google Shape;358;p70"/>
          <p:cNvSpPr/>
          <p:nvPr/>
        </p:nvSpPr>
        <p:spPr>
          <a:xfrm flipH="1">
            <a:off x="7668782" y="2448025"/>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59" name="Google Shape;359;p70"/>
          <p:cNvSpPr/>
          <p:nvPr/>
        </p:nvSpPr>
        <p:spPr>
          <a:xfrm flipH="1">
            <a:off x="5462482" y="380885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60" name="Google Shape;360;p70"/>
          <p:cNvSpPr/>
          <p:nvPr/>
        </p:nvSpPr>
        <p:spPr>
          <a:xfrm flipH="1">
            <a:off x="1397932" y="166220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61" name="Google Shape;361;p70"/>
          <p:cNvSpPr/>
          <p:nvPr/>
        </p:nvSpPr>
        <p:spPr>
          <a:xfrm flipH="1">
            <a:off x="4463432" y="401250"/>
            <a:ext cx="268800" cy="2688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62" name="Google Shape;362;p70"/>
          <p:cNvSpPr/>
          <p:nvPr/>
        </p:nvSpPr>
        <p:spPr>
          <a:xfrm flipH="1">
            <a:off x="2073252" y="4255725"/>
            <a:ext cx="1367613" cy="338403"/>
          </a:xfrm>
          <a:custGeom>
            <a:rect b="b" l="l" r="r" t="t"/>
            <a:pathLst>
              <a:path extrusionOk="0" h="7371" w="29789">
                <a:moveTo>
                  <a:pt x="19080" y="0"/>
                </a:moveTo>
                <a:cubicBezTo>
                  <a:pt x="18213" y="0"/>
                  <a:pt x="17505" y="1068"/>
                  <a:pt x="17505" y="2390"/>
                </a:cubicBezTo>
                <a:cubicBezTo>
                  <a:pt x="17505" y="2617"/>
                  <a:pt x="17532" y="2844"/>
                  <a:pt x="17572" y="3071"/>
                </a:cubicBezTo>
                <a:lnTo>
                  <a:pt x="6035" y="3071"/>
                </a:lnTo>
                <a:cubicBezTo>
                  <a:pt x="4567" y="3071"/>
                  <a:pt x="3539" y="4500"/>
                  <a:pt x="3993" y="5888"/>
                </a:cubicBezTo>
                <a:lnTo>
                  <a:pt x="948" y="5888"/>
                </a:lnTo>
                <a:cubicBezTo>
                  <a:pt x="0" y="5942"/>
                  <a:pt x="0" y="7317"/>
                  <a:pt x="948" y="7371"/>
                </a:cubicBezTo>
                <a:lnTo>
                  <a:pt x="25543" y="7371"/>
                </a:lnTo>
                <a:cubicBezTo>
                  <a:pt x="26905" y="7371"/>
                  <a:pt x="27920" y="6115"/>
                  <a:pt x="27653" y="4794"/>
                </a:cubicBezTo>
                <a:lnTo>
                  <a:pt x="28213" y="4794"/>
                </a:lnTo>
                <a:cubicBezTo>
                  <a:pt x="29081" y="4794"/>
                  <a:pt x="29789" y="3712"/>
                  <a:pt x="29789" y="2390"/>
                </a:cubicBezTo>
                <a:cubicBezTo>
                  <a:pt x="29789" y="1068"/>
                  <a:pt x="29081" y="0"/>
                  <a:pt x="28213"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pic>
        <p:nvPicPr>
          <p:cNvPr id="363" name="Google Shape;363;p70"/>
          <p:cNvPicPr preferRelativeResize="0"/>
          <p:nvPr/>
        </p:nvPicPr>
        <p:blipFill rotWithShape="1">
          <a:blip r:embed="rId2">
            <a:alphaModFix amt="34000"/>
          </a:blip>
          <a:srcRect b="102" r="16"/>
          <a:stretch/>
        </p:blipFill>
        <p:spPr>
          <a:xfrm>
            <a:off x="2725" y="0"/>
            <a:ext cx="9140501" cy="5143500"/>
          </a:xfrm>
          <a:prstGeom prst="rect">
            <a:avLst/>
          </a:prstGeom>
          <a:noFill/>
          <a:ln>
            <a:noFill/>
          </a:ln>
        </p:spPr>
      </p:pic>
      <p:sp>
        <p:nvSpPr>
          <p:cNvPr id="364" name="Google Shape;364;p70"/>
          <p:cNvSpPr txBox="1"/>
          <p:nvPr>
            <p:ph type="title"/>
          </p:nvPr>
        </p:nvSpPr>
        <p:spPr>
          <a:xfrm>
            <a:off x="2150825" y="1662188"/>
            <a:ext cx="4842300" cy="11691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3600"/>
              <a:buNone/>
              <a:defRPr b="1" sz="8000">
                <a:solidFill>
                  <a:schemeClr val="accent5"/>
                </a:solidFill>
              </a:defRPr>
            </a:lvl1pPr>
            <a:lvl2pPr algn="ctr" lvl="1">
              <a:lnSpc>
                <a:spcPct val="100000"/>
              </a:lnSpc>
              <a:spcBef>
                <a:spcPts val="0"/>
              </a:spcBef>
              <a:spcAft>
                <a:spcPts val="0"/>
              </a:spcAft>
              <a:buSzPts val="3600"/>
              <a:buNone/>
              <a:defRPr sz="3600"/>
            </a:lvl2pPr>
            <a:lvl3pPr algn="ctr" lvl="2">
              <a:lnSpc>
                <a:spcPct val="100000"/>
              </a:lnSpc>
              <a:spcBef>
                <a:spcPts val="0"/>
              </a:spcBef>
              <a:spcAft>
                <a:spcPts val="0"/>
              </a:spcAft>
              <a:buSzPts val="3600"/>
              <a:buNone/>
              <a:defRPr sz="3600"/>
            </a:lvl3pPr>
            <a:lvl4pPr algn="ctr" lvl="3">
              <a:lnSpc>
                <a:spcPct val="100000"/>
              </a:lnSpc>
              <a:spcBef>
                <a:spcPts val="0"/>
              </a:spcBef>
              <a:spcAft>
                <a:spcPts val="0"/>
              </a:spcAft>
              <a:buSzPts val="3600"/>
              <a:buNone/>
              <a:defRPr sz="3600"/>
            </a:lvl4pPr>
            <a:lvl5pPr algn="ctr" lvl="4">
              <a:lnSpc>
                <a:spcPct val="100000"/>
              </a:lnSpc>
              <a:spcBef>
                <a:spcPts val="0"/>
              </a:spcBef>
              <a:spcAft>
                <a:spcPts val="0"/>
              </a:spcAft>
              <a:buSzPts val="3600"/>
              <a:buNone/>
              <a:defRPr sz="3600"/>
            </a:lvl5pPr>
            <a:lvl6pPr algn="ctr" lvl="5">
              <a:lnSpc>
                <a:spcPct val="100000"/>
              </a:lnSpc>
              <a:spcBef>
                <a:spcPts val="0"/>
              </a:spcBef>
              <a:spcAft>
                <a:spcPts val="0"/>
              </a:spcAft>
              <a:buSzPts val="3600"/>
              <a:buNone/>
              <a:defRPr sz="3600"/>
            </a:lvl6pPr>
            <a:lvl7pPr algn="ctr" lvl="6">
              <a:lnSpc>
                <a:spcPct val="100000"/>
              </a:lnSpc>
              <a:spcBef>
                <a:spcPts val="0"/>
              </a:spcBef>
              <a:spcAft>
                <a:spcPts val="0"/>
              </a:spcAft>
              <a:buSzPts val="3600"/>
              <a:buNone/>
              <a:defRPr sz="3600"/>
            </a:lvl7pPr>
            <a:lvl8pPr algn="ctr" lvl="7">
              <a:lnSpc>
                <a:spcPct val="100000"/>
              </a:lnSpc>
              <a:spcBef>
                <a:spcPts val="0"/>
              </a:spcBef>
              <a:spcAft>
                <a:spcPts val="0"/>
              </a:spcAft>
              <a:buSzPts val="3600"/>
              <a:buNone/>
              <a:defRPr sz="3600"/>
            </a:lvl8pPr>
            <a:lvl9pPr algn="ctr" lvl="8">
              <a:lnSpc>
                <a:spcPct val="100000"/>
              </a:lnSpc>
              <a:spcBef>
                <a:spcPts val="0"/>
              </a:spcBef>
              <a:spcAft>
                <a:spcPts val="0"/>
              </a:spcAft>
              <a:buSzPts val="3600"/>
              <a:buNone/>
              <a:defRPr sz="3600"/>
            </a:lvl9pPr>
          </a:lstStyle>
          <a:p/>
        </p:txBody>
      </p:sp>
      <p:sp>
        <p:nvSpPr>
          <p:cNvPr id="365" name="Google Shape;365;p70"/>
          <p:cNvSpPr txBox="1"/>
          <p:nvPr>
            <p:ph idx="1" type="subTitle"/>
          </p:nvPr>
        </p:nvSpPr>
        <p:spPr>
          <a:xfrm>
            <a:off x="2150825" y="3005800"/>
            <a:ext cx="4842300" cy="475500"/>
          </a:xfrm>
          <a:prstGeom prst="rect">
            <a:avLst/>
          </a:prstGeom>
          <a:solidFill>
            <a:schemeClr val="accent1"/>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1400"/>
              <a:buNone/>
              <a:defRPr sz="1800">
                <a:solidFill>
                  <a:schemeClr val="accent5"/>
                </a:solidFill>
              </a:defRPr>
            </a:lvl1pPr>
            <a:lvl2pPr algn="r" lvl="1">
              <a:lnSpc>
                <a:spcPct val="100000"/>
              </a:lnSpc>
              <a:spcBef>
                <a:spcPts val="0"/>
              </a:spcBef>
              <a:spcAft>
                <a:spcPts val="0"/>
              </a:spcAft>
              <a:buSzPts val="1400"/>
              <a:buNone/>
              <a:defRPr/>
            </a:lvl2pPr>
            <a:lvl3pPr algn="r" lvl="2">
              <a:lnSpc>
                <a:spcPct val="100000"/>
              </a:lnSpc>
              <a:spcBef>
                <a:spcPts val="0"/>
              </a:spcBef>
              <a:spcAft>
                <a:spcPts val="0"/>
              </a:spcAft>
              <a:buSzPts val="1400"/>
              <a:buNone/>
              <a:defRPr/>
            </a:lvl3pPr>
            <a:lvl4pPr algn="r" lvl="3">
              <a:lnSpc>
                <a:spcPct val="100000"/>
              </a:lnSpc>
              <a:spcBef>
                <a:spcPts val="0"/>
              </a:spcBef>
              <a:spcAft>
                <a:spcPts val="0"/>
              </a:spcAft>
              <a:buSzPts val="1400"/>
              <a:buNone/>
              <a:defRPr/>
            </a:lvl4pPr>
            <a:lvl5pPr algn="r" lvl="4">
              <a:lnSpc>
                <a:spcPct val="100000"/>
              </a:lnSpc>
              <a:spcBef>
                <a:spcPts val="0"/>
              </a:spcBef>
              <a:spcAft>
                <a:spcPts val="0"/>
              </a:spcAft>
              <a:buSzPts val="1400"/>
              <a:buNone/>
              <a:defRPr/>
            </a:lvl5pPr>
            <a:lvl6pPr algn="r" lvl="5">
              <a:lnSpc>
                <a:spcPct val="100000"/>
              </a:lnSpc>
              <a:spcBef>
                <a:spcPts val="0"/>
              </a:spcBef>
              <a:spcAft>
                <a:spcPts val="0"/>
              </a:spcAft>
              <a:buSzPts val="1400"/>
              <a:buNone/>
              <a:defRPr/>
            </a:lvl6pPr>
            <a:lvl7pPr algn="r" lvl="6">
              <a:lnSpc>
                <a:spcPct val="100000"/>
              </a:lnSpc>
              <a:spcBef>
                <a:spcPts val="0"/>
              </a:spcBef>
              <a:spcAft>
                <a:spcPts val="0"/>
              </a:spcAft>
              <a:buSzPts val="1400"/>
              <a:buNone/>
              <a:defRPr/>
            </a:lvl7pPr>
            <a:lvl8pPr algn="r" lvl="7">
              <a:lnSpc>
                <a:spcPct val="100000"/>
              </a:lnSpc>
              <a:spcBef>
                <a:spcPts val="0"/>
              </a:spcBef>
              <a:spcAft>
                <a:spcPts val="0"/>
              </a:spcAft>
              <a:buSzPts val="1400"/>
              <a:buNone/>
              <a:defRPr/>
            </a:lvl8pPr>
            <a:lvl9pPr algn="r" lvl="8">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matchingName="Title only" type="titleOnly">
  <p:cSld name="TITLE_ONLY">
    <p:spTree>
      <p:nvGrpSpPr>
        <p:cNvPr id="366" name="Shape 366"/>
        <p:cNvGrpSpPr/>
        <p:nvPr/>
      </p:nvGrpSpPr>
      <p:grpSpPr>
        <a:xfrm>
          <a:off x="0" y="0"/>
          <a:ext cx="0" cy="0"/>
          <a:chOff x="0" y="0"/>
          <a:chExt cx="0" cy="0"/>
        </a:xfrm>
      </p:grpSpPr>
      <p:grpSp>
        <p:nvGrpSpPr>
          <p:cNvPr id="367" name="Google Shape;367;p71"/>
          <p:cNvGrpSpPr/>
          <p:nvPr/>
        </p:nvGrpSpPr>
        <p:grpSpPr>
          <a:xfrm>
            <a:off x="248983" y="3507208"/>
            <a:ext cx="2726209" cy="2538996"/>
            <a:chOff x="248983" y="3507208"/>
            <a:chExt cx="2726209" cy="2538996"/>
          </a:xfrm>
        </p:grpSpPr>
        <p:grpSp>
          <p:nvGrpSpPr>
            <p:cNvPr id="368" name="Google Shape;368;p71"/>
            <p:cNvGrpSpPr/>
            <p:nvPr/>
          </p:nvGrpSpPr>
          <p:grpSpPr>
            <a:xfrm>
              <a:off x="248983" y="3507208"/>
              <a:ext cx="2726209" cy="2538996"/>
              <a:chOff x="-1702125" y="1153750"/>
              <a:chExt cx="824525" cy="767950"/>
            </a:xfrm>
          </p:grpSpPr>
          <p:sp>
            <p:nvSpPr>
              <p:cNvPr id="369" name="Google Shape;369;p71"/>
              <p:cNvSpPr/>
              <p:nvPr/>
            </p:nvSpPr>
            <p:spPr>
              <a:xfrm>
                <a:off x="-1702125" y="1153750"/>
                <a:ext cx="824525" cy="767950"/>
              </a:xfrm>
              <a:custGeom>
                <a:rect b="b" l="l" r="r" t="t"/>
                <a:pathLst>
                  <a:path extrusionOk="0" h="30718" w="32981">
                    <a:moveTo>
                      <a:pt x="16468" y="1"/>
                    </a:moveTo>
                    <a:cubicBezTo>
                      <a:pt x="9047" y="1"/>
                      <a:pt x="2516" y="5396"/>
                      <a:pt x="1322" y="12969"/>
                    </a:cubicBezTo>
                    <a:cubicBezTo>
                      <a:pt x="0" y="21341"/>
                      <a:pt x="5715" y="29205"/>
                      <a:pt x="14100" y="30527"/>
                    </a:cubicBezTo>
                    <a:cubicBezTo>
                      <a:pt x="14911" y="30655"/>
                      <a:pt x="15717" y="30717"/>
                      <a:pt x="16512" y="30717"/>
                    </a:cubicBezTo>
                    <a:cubicBezTo>
                      <a:pt x="23934" y="30717"/>
                      <a:pt x="30464" y="25322"/>
                      <a:pt x="31658" y="17749"/>
                    </a:cubicBezTo>
                    <a:cubicBezTo>
                      <a:pt x="32980" y="9377"/>
                      <a:pt x="27265" y="1513"/>
                      <a:pt x="18880" y="191"/>
                    </a:cubicBezTo>
                    <a:cubicBezTo>
                      <a:pt x="18069" y="63"/>
                      <a:pt x="17264" y="1"/>
                      <a:pt x="16468"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70" name="Google Shape;370;p71"/>
              <p:cNvSpPr/>
              <p:nvPr/>
            </p:nvSpPr>
            <p:spPr>
              <a:xfrm>
                <a:off x="-1106625" y="1213600"/>
                <a:ext cx="125200" cy="131175"/>
              </a:xfrm>
              <a:custGeom>
                <a:rect b="b" l="l" r="r" t="t"/>
                <a:pathLst>
                  <a:path extrusionOk="0" h="5247" w="5008">
                    <a:moveTo>
                      <a:pt x="868" y="0"/>
                    </a:moveTo>
                    <a:lnTo>
                      <a:pt x="54" y="2270"/>
                    </a:lnTo>
                    <a:cubicBezTo>
                      <a:pt x="0" y="2417"/>
                      <a:pt x="27" y="2590"/>
                      <a:pt x="121" y="2724"/>
                    </a:cubicBezTo>
                    <a:lnTo>
                      <a:pt x="334" y="3031"/>
                    </a:lnTo>
                    <a:cubicBezTo>
                      <a:pt x="414" y="3151"/>
                      <a:pt x="441" y="3298"/>
                      <a:pt x="414" y="3432"/>
                    </a:cubicBezTo>
                    <a:lnTo>
                      <a:pt x="147" y="4620"/>
                    </a:lnTo>
                    <a:cubicBezTo>
                      <a:pt x="76" y="4955"/>
                      <a:pt x="325" y="5246"/>
                      <a:pt x="646" y="5246"/>
                    </a:cubicBezTo>
                    <a:cubicBezTo>
                      <a:pt x="684" y="5246"/>
                      <a:pt x="722" y="5242"/>
                      <a:pt x="762" y="5234"/>
                    </a:cubicBezTo>
                    <a:lnTo>
                      <a:pt x="1763" y="5007"/>
                    </a:lnTo>
                    <a:cubicBezTo>
                      <a:pt x="2003" y="4954"/>
                      <a:pt x="2177" y="4753"/>
                      <a:pt x="2164" y="4513"/>
                    </a:cubicBezTo>
                    <a:cubicBezTo>
                      <a:pt x="2164" y="4223"/>
                      <a:pt x="2394" y="3998"/>
                      <a:pt x="2665" y="3998"/>
                    </a:cubicBezTo>
                    <a:cubicBezTo>
                      <a:pt x="2693" y="3998"/>
                      <a:pt x="2722" y="4001"/>
                      <a:pt x="2751" y="4006"/>
                    </a:cubicBezTo>
                    <a:lnTo>
                      <a:pt x="4260" y="4246"/>
                    </a:lnTo>
                    <a:cubicBezTo>
                      <a:pt x="4290" y="4251"/>
                      <a:pt x="4319" y="4254"/>
                      <a:pt x="4348" y="4254"/>
                    </a:cubicBezTo>
                    <a:cubicBezTo>
                      <a:pt x="4461" y="4254"/>
                      <a:pt x="4565" y="4214"/>
                      <a:pt x="4660" y="4139"/>
                    </a:cubicBezTo>
                    <a:lnTo>
                      <a:pt x="5008" y="3859"/>
                    </a:lnTo>
                    <a:cubicBezTo>
                      <a:pt x="3873" y="2323"/>
                      <a:pt x="2471" y="1015"/>
                      <a:pt x="868" y="0"/>
                    </a:cubicBez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71" name="Google Shape;371;p71"/>
              <p:cNvSpPr/>
              <p:nvPr/>
            </p:nvSpPr>
            <p:spPr>
              <a:xfrm>
                <a:off x="-1605325" y="1160175"/>
                <a:ext cx="345850" cy="327500"/>
              </a:xfrm>
              <a:custGeom>
                <a:rect b="b" l="l" r="r" t="t"/>
                <a:pathLst>
                  <a:path extrusionOk="0" h="13100" w="13834">
                    <a:moveTo>
                      <a:pt x="9988" y="1"/>
                    </a:moveTo>
                    <a:cubicBezTo>
                      <a:pt x="5942" y="695"/>
                      <a:pt x="2337" y="2992"/>
                      <a:pt x="0" y="6370"/>
                    </a:cubicBezTo>
                    <a:lnTo>
                      <a:pt x="0" y="9240"/>
                    </a:lnTo>
                    <a:cubicBezTo>
                      <a:pt x="0" y="9467"/>
                      <a:pt x="174" y="9681"/>
                      <a:pt x="401" y="9721"/>
                    </a:cubicBezTo>
                    <a:lnTo>
                      <a:pt x="2310" y="10122"/>
                    </a:lnTo>
                    <a:cubicBezTo>
                      <a:pt x="2457" y="10148"/>
                      <a:pt x="2577" y="10242"/>
                      <a:pt x="2644" y="10375"/>
                    </a:cubicBezTo>
                    <a:lnTo>
                      <a:pt x="3138" y="11270"/>
                    </a:lnTo>
                    <a:cubicBezTo>
                      <a:pt x="3165" y="11323"/>
                      <a:pt x="3191" y="11377"/>
                      <a:pt x="3205" y="11443"/>
                    </a:cubicBezTo>
                    <a:lnTo>
                      <a:pt x="3378" y="12659"/>
                    </a:lnTo>
                    <a:cubicBezTo>
                      <a:pt x="3418" y="12912"/>
                      <a:pt x="3632" y="13099"/>
                      <a:pt x="3886" y="13099"/>
                    </a:cubicBezTo>
                    <a:lnTo>
                      <a:pt x="3939" y="13099"/>
                    </a:lnTo>
                    <a:cubicBezTo>
                      <a:pt x="4220" y="13099"/>
                      <a:pt x="4447" y="12872"/>
                      <a:pt x="4447" y="12592"/>
                    </a:cubicBezTo>
                    <a:lnTo>
                      <a:pt x="4447" y="11283"/>
                    </a:lnTo>
                    <a:cubicBezTo>
                      <a:pt x="4447" y="11216"/>
                      <a:pt x="4460" y="11136"/>
                      <a:pt x="4500" y="11070"/>
                    </a:cubicBezTo>
                    <a:lnTo>
                      <a:pt x="4861" y="10322"/>
                    </a:lnTo>
                    <a:cubicBezTo>
                      <a:pt x="4927" y="10162"/>
                      <a:pt x="4927" y="9988"/>
                      <a:pt x="4834" y="9841"/>
                    </a:cubicBezTo>
                    <a:lnTo>
                      <a:pt x="4380" y="9040"/>
                    </a:lnTo>
                    <a:cubicBezTo>
                      <a:pt x="4292" y="8877"/>
                      <a:pt x="4123" y="8785"/>
                      <a:pt x="3948" y="8785"/>
                    </a:cubicBezTo>
                    <a:cubicBezTo>
                      <a:pt x="3936" y="8785"/>
                      <a:pt x="3924" y="8786"/>
                      <a:pt x="3913" y="8786"/>
                    </a:cubicBezTo>
                    <a:lnTo>
                      <a:pt x="2764" y="8853"/>
                    </a:lnTo>
                    <a:cubicBezTo>
                      <a:pt x="2757" y="8853"/>
                      <a:pt x="2750" y="8854"/>
                      <a:pt x="2742" y="8854"/>
                    </a:cubicBezTo>
                    <a:cubicBezTo>
                      <a:pt x="2407" y="8854"/>
                      <a:pt x="2165" y="8552"/>
                      <a:pt x="2230" y="8226"/>
                    </a:cubicBezTo>
                    <a:lnTo>
                      <a:pt x="2404" y="7505"/>
                    </a:lnTo>
                    <a:cubicBezTo>
                      <a:pt x="2444" y="7304"/>
                      <a:pt x="2591" y="7157"/>
                      <a:pt x="2791" y="7117"/>
                    </a:cubicBezTo>
                    <a:lnTo>
                      <a:pt x="4380" y="6784"/>
                    </a:lnTo>
                    <a:cubicBezTo>
                      <a:pt x="4415" y="6776"/>
                      <a:pt x="4451" y="6772"/>
                      <a:pt x="4486" y="6772"/>
                    </a:cubicBezTo>
                    <a:cubicBezTo>
                      <a:pt x="4688" y="6772"/>
                      <a:pt x="4874" y="6897"/>
                      <a:pt x="4954" y="7091"/>
                    </a:cubicBezTo>
                    <a:lnTo>
                      <a:pt x="5248" y="7785"/>
                    </a:lnTo>
                    <a:cubicBezTo>
                      <a:pt x="5329" y="7971"/>
                      <a:pt x="5512" y="8086"/>
                      <a:pt x="5708" y="8086"/>
                    </a:cubicBezTo>
                    <a:cubicBezTo>
                      <a:pt x="5737" y="8086"/>
                      <a:pt x="5766" y="8084"/>
                      <a:pt x="5795" y="8079"/>
                    </a:cubicBezTo>
                    <a:lnTo>
                      <a:pt x="6636" y="7945"/>
                    </a:lnTo>
                    <a:cubicBezTo>
                      <a:pt x="6890" y="7919"/>
                      <a:pt x="7064" y="7705"/>
                      <a:pt x="7064" y="7451"/>
                    </a:cubicBezTo>
                    <a:lnTo>
                      <a:pt x="7064" y="6303"/>
                    </a:lnTo>
                    <a:cubicBezTo>
                      <a:pt x="7064" y="6116"/>
                      <a:pt x="7170" y="5942"/>
                      <a:pt x="7331" y="5862"/>
                    </a:cubicBezTo>
                    <a:lnTo>
                      <a:pt x="10228" y="4300"/>
                    </a:lnTo>
                    <a:cubicBezTo>
                      <a:pt x="10301" y="4254"/>
                      <a:pt x="10380" y="4234"/>
                      <a:pt x="10462" y="4234"/>
                    </a:cubicBezTo>
                    <a:cubicBezTo>
                      <a:pt x="10499" y="4234"/>
                      <a:pt x="10537" y="4238"/>
                      <a:pt x="10575" y="4247"/>
                    </a:cubicBezTo>
                    <a:lnTo>
                      <a:pt x="12044" y="4580"/>
                    </a:lnTo>
                    <a:cubicBezTo>
                      <a:pt x="12080" y="4588"/>
                      <a:pt x="12116" y="4592"/>
                      <a:pt x="12153" y="4592"/>
                    </a:cubicBezTo>
                    <a:cubicBezTo>
                      <a:pt x="12305" y="4592"/>
                      <a:pt x="12454" y="4526"/>
                      <a:pt x="12551" y="4407"/>
                    </a:cubicBezTo>
                    <a:lnTo>
                      <a:pt x="13620" y="3058"/>
                    </a:lnTo>
                    <a:cubicBezTo>
                      <a:pt x="13833" y="2778"/>
                      <a:pt x="13726" y="2377"/>
                      <a:pt x="13406" y="2257"/>
                    </a:cubicBezTo>
                    <a:lnTo>
                      <a:pt x="11176" y="1429"/>
                    </a:lnTo>
                    <a:cubicBezTo>
                      <a:pt x="11083" y="1389"/>
                      <a:pt x="11003" y="1336"/>
                      <a:pt x="10949" y="1256"/>
                    </a:cubicBezTo>
                    <a:lnTo>
                      <a:pt x="9988" y="1"/>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72" name="Google Shape;372;p71"/>
              <p:cNvSpPr/>
              <p:nvPr/>
            </p:nvSpPr>
            <p:spPr>
              <a:xfrm>
                <a:off x="-1474475" y="1421225"/>
                <a:ext cx="334150" cy="454000"/>
              </a:xfrm>
              <a:custGeom>
                <a:rect b="b" l="l" r="r" t="t"/>
                <a:pathLst>
                  <a:path extrusionOk="0" h="18160" w="13366">
                    <a:moveTo>
                      <a:pt x="5141" y="0"/>
                    </a:moveTo>
                    <a:lnTo>
                      <a:pt x="2310" y="240"/>
                    </a:lnTo>
                    <a:cubicBezTo>
                      <a:pt x="2163" y="240"/>
                      <a:pt x="2030" y="321"/>
                      <a:pt x="1950" y="441"/>
                    </a:cubicBezTo>
                    <a:lnTo>
                      <a:pt x="534" y="2350"/>
                    </a:lnTo>
                    <a:cubicBezTo>
                      <a:pt x="494" y="2403"/>
                      <a:pt x="454" y="2484"/>
                      <a:pt x="441" y="2564"/>
                    </a:cubicBezTo>
                    <a:lnTo>
                      <a:pt x="27" y="5020"/>
                    </a:lnTo>
                    <a:cubicBezTo>
                      <a:pt x="0" y="5207"/>
                      <a:pt x="80" y="5408"/>
                      <a:pt x="241" y="5515"/>
                    </a:cubicBezTo>
                    <a:lnTo>
                      <a:pt x="1082" y="6102"/>
                    </a:lnTo>
                    <a:cubicBezTo>
                      <a:pt x="1215" y="6195"/>
                      <a:pt x="1296" y="6356"/>
                      <a:pt x="1296" y="6516"/>
                    </a:cubicBezTo>
                    <a:lnTo>
                      <a:pt x="1296" y="7584"/>
                    </a:lnTo>
                    <a:cubicBezTo>
                      <a:pt x="1296" y="7862"/>
                      <a:pt x="1523" y="8080"/>
                      <a:pt x="1796" y="8080"/>
                    </a:cubicBezTo>
                    <a:cubicBezTo>
                      <a:pt x="1812" y="8080"/>
                      <a:pt x="1827" y="8080"/>
                      <a:pt x="1843" y="8078"/>
                    </a:cubicBezTo>
                    <a:lnTo>
                      <a:pt x="2471" y="8025"/>
                    </a:lnTo>
                    <a:cubicBezTo>
                      <a:pt x="2482" y="8024"/>
                      <a:pt x="2494" y="8023"/>
                      <a:pt x="2506" y="8023"/>
                    </a:cubicBezTo>
                    <a:cubicBezTo>
                      <a:pt x="2681" y="8023"/>
                      <a:pt x="2851" y="8115"/>
                      <a:pt x="2951" y="8265"/>
                    </a:cubicBezTo>
                    <a:lnTo>
                      <a:pt x="3539" y="9226"/>
                    </a:lnTo>
                    <a:cubicBezTo>
                      <a:pt x="3592" y="9307"/>
                      <a:pt x="3619" y="9413"/>
                      <a:pt x="3605" y="9507"/>
                    </a:cubicBezTo>
                    <a:lnTo>
                      <a:pt x="3579" y="10829"/>
                    </a:lnTo>
                    <a:cubicBezTo>
                      <a:pt x="3579" y="10949"/>
                      <a:pt x="3525" y="11069"/>
                      <a:pt x="3432" y="11162"/>
                    </a:cubicBezTo>
                    <a:lnTo>
                      <a:pt x="2577" y="12044"/>
                    </a:lnTo>
                    <a:cubicBezTo>
                      <a:pt x="2484" y="12137"/>
                      <a:pt x="2430" y="12271"/>
                      <a:pt x="2430" y="12404"/>
                    </a:cubicBezTo>
                    <a:lnTo>
                      <a:pt x="2471" y="14888"/>
                    </a:lnTo>
                    <a:cubicBezTo>
                      <a:pt x="2471" y="14995"/>
                      <a:pt x="2511" y="15088"/>
                      <a:pt x="2564" y="15168"/>
                    </a:cubicBezTo>
                    <a:lnTo>
                      <a:pt x="3031" y="15836"/>
                    </a:lnTo>
                    <a:cubicBezTo>
                      <a:pt x="3071" y="15889"/>
                      <a:pt x="3098" y="15956"/>
                      <a:pt x="3111" y="16023"/>
                    </a:cubicBezTo>
                    <a:lnTo>
                      <a:pt x="3485" y="17758"/>
                    </a:lnTo>
                    <a:cubicBezTo>
                      <a:pt x="3539" y="17985"/>
                      <a:pt x="3739" y="18159"/>
                      <a:pt x="3979" y="18159"/>
                    </a:cubicBezTo>
                    <a:lnTo>
                      <a:pt x="4367" y="18159"/>
                    </a:lnTo>
                    <a:cubicBezTo>
                      <a:pt x="4607" y="18159"/>
                      <a:pt x="4821" y="17972"/>
                      <a:pt x="4861" y="17718"/>
                    </a:cubicBezTo>
                    <a:lnTo>
                      <a:pt x="5194" y="15435"/>
                    </a:lnTo>
                    <a:cubicBezTo>
                      <a:pt x="5221" y="15302"/>
                      <a:pt x="5288" y="15181"/>
                      <a:pt x="5408" y="15101"/>
                    </a:cubicBezTo>
                    <a:lnTo>
                      <a:pt x="9080" y="12484"/>
                    </a:lnTo>
                    <a:cubicBezTo>
                      <a:pt x="9160" y="12418"/>
                      <a:pt x="9227" y="12324"/>
                      <a:pt x="9267" y="12217"/>
                    </a:cubicBezTo>
                    <a:lnTo>
                      <a:pt x="9614" y="11162"/>
                    </a:lnTo>
                    <a:cubicBezTo>
                      <a:pt x="9667" y="10989"/>
                      <a:pt x="9801" y="10869"/>
                      <a:pt x="9974" y="10829"/>
                    </a:cubicBezTo>
                    <a:lnTo>
                      <a:pt x="11470" y="10468"/>
                    </a:lnTo>
                    <a:cubicBezTo>
                      <a:pt x="11697" y="10401"/>
                      <a:pt x="11844" y="10214"/>
                      <a:pt x="11857" y="9987"/>
                    </a:cubicBezTo>
                    <a:lnTo>
                      <a:pt x="11964" y="7824"/>
                    </a:lnTo>
                    <a:cubicBezTo>
                      <a:pt x="11977" y="7718"/>
                      <a:pt x="12004" y="7611"/>
                      <a:pt x="12071" y="7531"/>
                    </a:cubicBezTo>
                    <a:lnTo>
                      <a:pt x="13219" y="6049"/>
                    </a:lnTo>
                    <a:cubicBezTo>
                      <a:pt x="13366" y="5862"/>
                      <a:pt x="13366" y="5608"/>
                      <a:pt x="13219" y="5421"/>
                    </a:cubicBezTo>
                    <a:lnTo>
                      <a:pt x="12324" y="4286"/>
                    </a:lnTo>
                    <a:cubicBezTo>
                      <a:pt x="12231" y="4170"/>
                      <a:pt x="12088" y="4094"/>
                      <a:pt x="11938" y="4094"/>
                    </a:cubicBezTo>
                    <a:cubicBezTo>
                      <a:pt x="11915" y="4094"/>
                      <a:pt x="11893" y="4096"/>
                      <a:pt x="11870" y="4099"/>
                    </a:cubicBezTo>
                    <a:lnTo>
                      <a:pt x="9868" y="4366"/>
                    </a:lnTo>
                    <a:cubicBezTo>
                      <a:pt x="9842" y="4370"/>
                      <a:pt x="9816" y="4372"/>
                      <a:pt x="9791" y="4372"/>
                    </a:cubicBezTo>
                    <a:cubicBezTo>
                      <a:pt x="9465" y="4372"/>
                      <a:pt x="9208" y="4061"/>
                      <a:pt x="9307" y="3739"/>
                    </a:cubicBezTo>
                    <a:lnTo>
                      <a:pt x="9400" y="3338"/>
                    </a:lnTo>
                    <a:cubicBezTo>
                      <a:pt x="9440" y="3138"/>
                      <a:pt x="9360" y="2938"/>
                      <a:pt x="9200" y="2817"/>
                    </a:cubicBezTo>
                    <a:lnTo>
                      <a:pt x="5475" y="107"/>
                    </a:lnTo>
                    <a:cubicBezTo>
                      <a:pt x="5368" y="27"/>
                      <a:pt x="5261" y="0"/>
                      <a:pt x="5141" y="0"/>
                    </a:cubicBez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73" name="Google Shape;373;p71"/>
              <p:cNvSpPr/>
              <p:nvPr/>
            </p:nvSpPr>
            <p:spPr>
              <a:xfrm>
                <a:off x="-1106625" y="1348775"/>
                <a:ext cx="200650" cy="402575"/>
              </a:xfrm>
              <a:custGeom>
                <a:rect b="b" l="l" r="r" t="t"/>
                <a:pathLst>
                  <a:path extrusionOk="0" h="16103" w="8026">
                    <a:moveTo>
                      <a:pt x="2524" y="1"/>
                    </a:moveTo>
                    <a:cubicBezTo>
                      <a:pt x="2431" y="1"/>
                      <a:pt x="2337" y="14"/>
                      <a:pt x="2257" y="67"/>
                    </a:cubicBezTo>
                    <a:lnTo>
                      <a:pt x="281" y="1216"/>
                    </a:lnTo>
                    <a:cubicBezTo>
                      <a:pt x="94" y="1323"/>
                      <a:pt x="0" y="1536"/>
                      <a:pt x="27" y="1750"/>
                    </a:cubicBezTo>
                    <a:lnTo>
                      <a:pt x="454" y="4167"/>
                    </a:lnTo>
                    <a:lnTo>
                      <a:pt x="454" y="4233"/>
                    </a:lnTo>
                    <a:lnTo>
                      <a:pt x="561" y="7131"/>
                    </a:lnTo>
                    <a:cubicBezTo>
                      <a:pt x="575" y="7318"/>
                      <a:pt x="681" y="7491"/>
                      <a:pt x="855" y="7571"/>
                    </a:cubicBezTo>
                    <a:lnTo>
                      <a:pt x="1616" y="7945"/>
                    </a:lnTo>
                    <a:cubicBezTo>
                      <a:pt x="1690" y="7979"/>
                      <a:pt x="1770" y="7995"/>
                      <a:pt x="1848" y="7995"/>
                    </a:cubicBezTo>
                    <a:cubicBezTo>
                      <a:pt x="1927" y="7995"/>
                      <a:pt x="2003" y="7979"/>
                      <a:pt x="2070" y="7945"/>
                    </a:cubicBezTo>
                    <a:lnTo>
                      <a:pt x="2818" y="7571"/>
                    </a:lnTo>
                    <a:cubicBezTo>
                      <a:pt x="2895" y="7533"/>
                      <a:pt x="2978" y="7513"/>
                      <a:pt x="3060" y="7513"/>
                    </a:cubicBezTo>
                    <a:cubicBezTo>
                      <a:pt x="3148" y="7513"/>
                      <a:pt x="3236" y="7536"/>
                      <a:pt x="3312" y="7585"/>
                    </a:cubicBezTo>
                    <a:lnTo>
                      <a:pt x="4460" y="8279"/>
                    </a:lnTo>
                    <a:cubicBezTo>
                      <a:pt x="4634" y="8386"/>
                      <a:pt x="4727" y="8586"/>
                      <a:pt x="4700" y="8786"/>
                    </a:cubicBezTo>
                    <a:lnTo>
                      <a:pt x="4540" y="9988"/>
                    </a:lnTo>
                    <a:cubicBezTo>
                      <a:pt x="4527" y="10095"/>
                      <a:pt x="4473" y="10202"/>
                      <a:pt x="4407" y="10282"/>
                    </a:cubicBezTo>
                    <a:lnTo>
                      <a:pt x="3445" y="11297"/>
                    </a:lnTo>
                    <a:cubicBezTo>
                      <a:pt x="3352" y="11377"/>
                      <a:pt x="3298" y="11497"/>
                      <a:pt x="3298" y="11630"/>
                    </a:cubicBezTo>
                    <a:lnTo>
                      <a:pt x="3112" y="15235"/>
                    </a:lnTo>
                    <a:cubicBezTo>
                      <a:pt x="3098" y="15382"/>
                      <a:pt x="3152" y="15516"/>
                      <a:pt x="3258" y="15623"/>
                    </a:cubicBezTo>
                    <a:lnTo>
                      <a:pt x="3619" y="15956"/>
                    </a:lnTo>
                    <a:cubicBezTo>
                      <a:pt x="3718" y="16055"/>
                      <a:pt x="3845" y="16103"/>
                      <a:pt x="3972" y="16103"/>
                    </a:cubicBezTo>
                    <a:cubicBezTo>
                      <a:pt x="4119" y="16103"/>
                      <a:pt x="4266" y="16038"/>
                      <a:pt x="4367" y="15916"/>
                    </a:cubicBezTo>
                    <a:lnTo>
                      <a:pt x="6089" y="13807"/>
                    </a:lnTo>
                    <a:cubicBezTo>
                      <a:pt x="6169" y="13713"/>
                      <a:pt x="6209" y="13607"/>
                      <a:pt x="6209" y="13486"/>
                    </a:cubicBezTo>
                    <a:lnTo>
                      <a:pt x="6209" y="12418"/>
                    </a:lnTo>
                    <a:cubicBezTo>
                      <a:pt x="6209" y="12338"/>
                      <a:pt x="6223" y="12271"/>
                      <a:pt x="6249" y="12205"/>
                    </a:cubicBezTo>
                    <a:lnTo>
                      <a:pt x="7998" y="8252"/>
                    </a:lnTo>
                    <a:cubicBezTo>
                      <a:pt x="7998" y="8025"/>
                      <a:pt x="8025" y="7798"/>
                      <a:pt x="8025" y="7558"/>
                    </a:cubicBezTo>
                    <a:cubicBezTo>
                      <a:pt x="8025" y="5342"/>
                      <a:pt x="7544" y="3152"/>
                      <a:pt x="6610" y="1136"/>
                    </a:cubicBezTo>
                    <a:lnTo>
                      <a:pt x="4073" y="41"/>
                    </a:lnTo>
                    <a:cubicBezTo>
                      <a:pt x="4006" y="14"/>
                      <a:pt x="3926" y="1"/>
                      <a:pt x="3859" y="1"/>
                    </a:cubicBez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sp>
          <p:nvSpPr>
            <p:cNvPr id="374" name="Google Shape;374;p71"/>
            <p:cNvSpPr/>
            <p:nvPr/>
          </p:nvSpPr>
          <p:spPr>
            <a:xfrm>
              <a:off x="790351" y="3889388"/>
              <a:ext cx="2097598" cy="1938481"/>
            </a:xfrm>
            <a:custGeom>
              <a:rect b="b" l="l" r="r" t="t"/>
              <a:pathLst>
                <a:path extrusionOk="0" h="19889" w="21521">
                  <a:moveTo>
                    <a:pt x="15150" y="1"/>
                  </a:moveTo>
                  <a:cubicBezTo>
                    <a:pt x="18095" y="4337"/>
                    <a:pt x="17559" y="10145"/>
                    <a:pt x="13839" y="13839"/>
                  </a:cubicBezTo>
                  <a:cubicBezTo>
                    <a:pt x="11737" y="15956"/>
                    <a:pt x="8950" y="17042"/>
                    <a:pt x="6140" y="17042"/>
                  </a:cubicBezTo>
                  <a:cubicBezTo>
                    <a:pt x="4011" y="17042"/>
                    <a:pt x="1869" y="16419"/>
                    <a:pt x="1" y="15150"/>
                  </a:cubicBezTo>
                  <a:lnTo>
                    <a:pt x="1" y="15150"/>
                  </a:lnTo>
                  <a:cubicBezTo>
                    <a:pt x="2140" y="18269"/>
                    <a:pt x="5556" y="19888"/>
                    <a:pt x="9001" y="19888"/>
                  </a:cubicBezTo>
                  <a:cubicBezTo>
                    <a:pt x="11765" y="19888"/>
                    <a:pt x="14546" y="18847"/>
                    <a:pt x="16703" y="16703"/>
                  </a:cubicBezTo>
                  <a:cubicBezTo>
                    <a:pt x="21521" y="11858"/>
                    <a:pt x="20771" y="3855"/>
                    <a:pt x="15150" y="1"/>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grpSp>
        <p:nvGrpSpPr>
          <p:cNvPr id="375" name="Google Shape;375;p71"/>
          <p:cNvGrpSpPr/>
          <p:nvPr/>
        </p:nvGrpSpPr>
        <p:grpSpPr>
          <a:xfrm>
            <a:off x="568800" y="566400"/>
            <a:ext cx="8138325" cy="3253150"/>
            <a:chOff x="568800" y="566400"/>
            <a:chExt cx="8138325" cy="3253150"/>
          </a:xfrm>
        </p:grpSpPr>
        <p:sp>
          <p:nvSpPr>
            <p:cNvPr id="376" name="Google Shape;376;p71"/>
            <p:cNvSpPr/>
            <p:nvPr/>
          </p:nvSpPr>
          <p:spPr>
            <a:xfrm>
              <a:off x="1388450" y="2302950"/>
              <a:ext cx="268800" cy="2688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77" name="Google Shape;377;p71"/>
            <p:cNvSpPr/>
            <p:nvPr/>
          </p:nvSpPr>
          <p:spPr>
            <a:xfrm>
              <a:off x="2629575" y="566400"/>
              <a:ext cx="268800" cy="2688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78" name="Google Shape;378;p71"/>
            <p:cNvSpPr/>
            <p:nvPr/>
          </p:nvSpPr>
          <p:spPr>
            <a:xfrm>
              <a:off x="6534450" y="792213"/>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79" name="Google Shape;379;p71"/>
            <p:cNvSpPr/>
            <p:nvPr/>
          </p:nvSpPr>
          <p:spPr>
            <a:xfrm>
              <a:off x="8505825" y="361825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80" name="Google Shape;380;p71"/>
            <p:cNvSpPr/>
            <p:nvPr/>
          </p:nvSpPr>
          <p:spPr>
            <a:xfrm>
              <a:off x="568800" y="993525"/>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sp>
        <p:nvSpPr>
          <p:cNvPr id="381" name="Google Shape;381;p71"/>
          <p:cNvSpPr/>
          <p:nvPr/>
        </p:nvSpPr>
        <p:spPr>
          <a:xfrm flipH="1">
            <a:off x="-52" y="4347181"/>
            <a:ext cx="9144002" cy="859102"/>
          </a:xfrm>
          <a:custGeom>
            <a:rect b="b" l="l" r="r" t="t"/>
            <a:pathLst>
              <a:path extrusionOk="0" h="17505" w="70474">
                <a:moveTo>
                  <a:pt x="70473" y="0"/>
                </a:moveTo>
                <a:lnTo>
                  <a:pt x="0" y="14154"/>
                </a:lnTo>
                <a:lnTo>
                  <a:pt x="0" y="17505"/>
                </a:lnTo>
                <a:lnTo>
                  <a:pt x="70473" y="17492"/>
                </a:lnTo>
                <a:lnTo>
                  <a:pt x="70473" y="0"/>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82" name="Google Shape;382;p71"/>
          <p:cNvSpPr/>
          <p:nvPr/>
        </p:nvSpPr>
        <p:spPr>
          <a:xfrm>
            <a:off x="2577" y="4515877"/>
            <a:ext cx="9144002" cy="685489"/>
          </a:xfrm>
          <a:custGeom>
            <a:rect b="b" l="l" r="r" t="t"/>
            <a:pathLst>
              <a:path extrusionOk="0" h="44650" w="70474">
                <a:moveTo>
                  <a:pt x="70473" y="0"/>
                </a:moveTo>
                <a:cubicBezTo>
                  <a:pt x="62235" y="307"/>
                  <a:pt x="54958" y="1015"/>
                  <a:pt x="48362" y="2470"/>
                </a:cubicBezTo>
                <a:cubicBezTo>
                  <a:pt x="32019" y="6062"/>
                  <a:pt x="15863" y="10549"/>
                  <a:pt x="0" y="15889"/>
                </a:cubicBezTo>
                <a:lnTo>
                  <a:pt x="0" y="44650"/>
                </a:lnTo>
                <a:lnTo>
                  <a:pt x="70473" y="44650"/>
                </a:lnTo>
                <a:lnTo>
                  <a:pt x="70473" y="0"/>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83" name="Google Shape;383;p71"/>
          <p:cNvSpPr/>
          <p:nvPr/>
        </p:nvSpPr>
        <p:spPr>
          <a:xfrm flipH="1">
            <a:off x="7790730" y="694175"/>
            <a:ext cx="999347" cy="397372"/>
          </a:xfrm>
          <a:custGeom>
            <a:rect b="b" l="l" r="r" t="t"/>
            <a:pathLst>
              <a:path extrusionOk="0" h="9334" w="23474">
                <a:moveTo>
                  <a:pt x="6930" y="0"/>
                </a:moveTo>
                <a:cubicBezTo>
                  <a:pt x="6196" y="0"/>
                  <a:pt x="5608" y="601"/>
                  <a:pt x="5608" y="1322"/>
                </a:cubicBezTo>
                <a:lnTo>
                  <a:pt x="5608" y="1375"/>
                </a:lnTo>
                <a:lnTo>
                  <a:pt x="5515" y="1375"/>
                </a:lnTo>
                <a:cubicBezTo>
                  <a:pt x="4540" y="1375"/>
                  <a:pt x="3766" y="2163"/>
                  <a:pt x="3766" y="3125"/>
                </a:cubicBezTo>
                <a:cubicBezTo>
                  <a:pt x="3766" y="3285"/>
                  <a:pt x="3779" y="3432"/>
                  <a:pt x="3819" y="3579"/>
                </a:cubicBezTo>
                <a:lnTo>
                  <a:pt x="2885" y="3579"/>
                </a:lnTo>
                <a:cubicBezTo>
                  <a:pt x="1296" y="3579"/>
                  <a:pt x="1" y="4860"/>
                  <a:pt x="1" y="6463"/>
                </a:cubicBezTo>
                <a:cubicBezTo>
                  <a:pt x="1" y="8052"/>
                  <a:pt x="1296" y="9333"/>
                  <a:pt x="2885" y="9333"/>
                </a:cubicBezTo>
                <a:lnTo>
                  <a:pt x="20590" y="9333"/>
                </a:lnTo>
                <a:cubicBezTo>
                  <a:pt x="22179" y="9333"/>
                  <a:pt x="23474" y="8052"/>
                  <a:pt x="23474" y="6463"/>
                </a:cubicBezTo>
                <a:cubicBezTo>
                  <a:pt x="23474" y="4860"/>
                  <a:pt x="22179" y="3579"/>
                  <a:pt x="20590" y="3579"/>
                </a:cubicBezTo>
                <a:lnTo>
                  <a:pt x="18200" y="3579"/>
                </a:lnTo>
                <a:cubicBezTo>
                  <a:pt x="18240" y="3432"/>
                  <a:pt x="18253" y="3285"/>
                  <a:pt x="18253" y="3125"/>
                </a:cubicBezTo>
                <a:cubicBezTo>
                  <a:pt x="18253" y="2163"/>
                  <a:pt x="17479" y="1375"/>
                  <a:pt x="16504" y="1375"/>
                </a:cubicBezTo>
                <a:lnTo>
                  <a:pt x="13460" y="1375"/>
                </a:lnTo>
                <a:lnTo>
                  <a:pt x="13460" y="1322"/>
                </a:lnTo>
                <a:cubicBezTo>
                  <a:pt x="13460" y="601"/>
                  <a:pt x="12859" y="0"/>
                  <a:pt x="12138"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84" name="Google Shape;384;p71"/>
          <p:cNvSpPr/>
          <p:nvPr/>
        </p:nvSpPr>
        <p:spPr>
          <a:xfrm>
            <a:off x="7153746" y="4144154"/>
            <a:ext cx="187811" cy="435767"/>
          </a:xfrm>
          <a:custGeom>
            <a:rect b="b" l="l" r="r" t="t"/>
            <a:pathLst>
              <a:path extrusionOk="0" h="12766" w="5502">
                <a:moveTo>
                  <a:pt x="1977" y="1"/>
                </a:moveTo>
                <a:lnTo>
                  <a:pt x="428" y="9468"/>
                </a:lnTo>
                <a:lnTo>
                  <a:pt x="815" y="9468"/>
                </a:lnTo>
                <a:lnTo>
                  <a:pt x="0" y="12766"/>
                </a:lnTo>
                <a:lnTo>
                  <a:pt x="5502" y="12766"/>
                </a:lnTo>
                <a:lnTo>
                  <a:pt x="3018" y="4340"/>
                </a:lnTo>
                <a:lnTo>
                  <a:pt x="3472" y="4340"/>
                </a:lnTo>
                <a:lnTo>
                  <a:pt x="1977"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85" name="Google Shape;385;p71"/>
          <p:cNvSpPr/>
          <p:nvPr/>
        </p:nvSpPr>
        <p:spPr>
          <a:xfrm>
            <a:off x="7790734" y="4144154"/>
            <a:ext cx="187811" cy="435767"/>
          </a:xfrm>
          <a:custGeom>
            <a:rect b="b" l="l" r="r" t="t"/>
            <a:pathLst>
              <a:path extrusionOk="0" h="12766" w="5502">
                <a:moveTo>
                  <a:pt x="1976" y="1"/>
                </a:moveTo>
                <a:lnTo>
                  <a:pt x="428" y="9468"/>
                </a:lnTo>
                <a:lnTo>
                  <a:pt x="815" y="9468"/>
                </a:lnTo>
                <a:lnTo>
                  <a:pt x="0" y="12766"/>
                </a:lnTo>
                <a:lnTo>
                  <a:pt x="5501" y="12766"/>
                </a:lnTo>
                <a:lnTo>
                  <a:pt x="3018" y="4340"/>
                </a:lnTo>
                <a:lnTo>
                  <a:pt x="3472" y="4340"/>
                </a:lnTo>
                <a:lnTo>
                  <a:pt x="1976"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86" name="Google Shape;386;p71"/>
          <p:cNvSpPr/>
          <p:nvPr/>
        </p:nvSpPr>
        <p:spPr>
          <a:xfrm>
            <a:off x="6942750" y="4172078"/>
            <a:ext cx="155229" cy="435772"/>
          </a:xfrm>
          <a:custGeom>
            <a:rect b="b" l="l" r="r" t="t"/>
            <a:pathLst>
              <a:path extrusionOk="0" h="8026" w="2859">
                <a:moveTo>
                  <a:pt x="1216" y="1"/>
                </a:moveTo>
                <a:lnTo>
                  <a:pt x="535" y="3112"/>
                </a:lnTo>
                <a:lnTo>
                  <a:pt x="855" y="3112"/>
                </a:lnTo>
                <a:lnTo>
                  <a:pt x="1" y="8026"/>
                </a:lnTo>
                <a:lnTo>
                  <a:pt x="2858" y="8026"/>
                </a:lnTo>
                <a:lnTo>
                  <a:pt x="1777" y="3112"/>
                </a:lnTo>
                <a:lnTo>
                  <a:pt x="2137" y="3112"/>
                </a:lnTo>
                <a:lnTo>
                  <a:pt x="1216"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nvGrpSpPr>
          <p:cNvPr id="387" name="Google Shape;387;p71"/>
          <p:cNvGrpSpPr/>
          <p:nvPr/>
        </p:nvGrpSpPr>
        <p:grpSpPr>
          <a:xfrm flipH="1">
            <a:off x="7153743" y="1824551"/>
            <a:ext cx="1098740" cy="1171583"/>
            <a:chOff x="3559263" y="344701"/>
            <a:chExt cx="794117" cy="846764"/>
          </a:xfrm>
        </p:grpSpPr>
        <p:sp>
          <p:nvSpPr>
            <p:cNvPr id="388" name="Google Shape;388;p71"/>
            <p:cNvSpPr/>
            <p:nvPr/>
          </p:nvSpPr>
          <p:spPr>
            <a:xfrm flipH="1" rot="2399499">
              <a:off x="3875841" y="482769"/>
              <a:ext cx="5268" cy="163441"/>
            </a:xfrm>
            <a:custGeom>
              <a:rect b="b" l="l" r="r" t="t"/>
              <a:pathLst>
                <a:path extrusionOk="0" h="4995" w="161">
                  <a:moveTo>
                    <a:pt x="0" y="1"/>
                  </a:moveTo>
                  <a:lnTo>
                    <a:pt x="0" y="4994"/>
                  </a:lnTo>
                  <a:lnTo>
                    <a:pt x="160" y="4994"/>
                  </a:lnTo>
                  <a:lnTo>
                    <a:pt x="160" y="1"/>
                  </a:lnTo>
                  <a:close/>
                </a:path>
              </a:pathLst>
            </a:custGeom>
            <a:solidFill>
              <a:srgbClr val="282B29"/>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89" name="Google Shape;389;p71"/>
            <p:cNvSpPr/>
            <p:nvPr/>
          </p:nvSpPr>
          <p:spPr>
            <a:xfrm flipH="1" rot="2399499">
              <a:off x="4199870" y="754564"/>
              <a:ext cx="5268" cy="163441"/>
            </a:xfrm>
            <a:custGeom>
              <a:rect b="b" l="l" r="r" t="t"/>
              <a:pathLst>
                <a:path extrusionOk="0" h="4995" w="161">
                  <a:moveTo>
                    <a:pt x="0" y="1"/>
                  </a:moveTo>
                  <a:lnTo>
                    <a:pt x="0" y="4994"/>
                  </a:lnTo>
                  <a:lnTo>
                    <a:pt x="160" y="4994"/>
                  </a:lnTo>
                  <a:lnTo>
                    <a:pt x="160" y="1"/>
                  </a:lnTo>
                  <a:close/>
                </a:path>
              </a:pathLst>
            </a:custGeom>
            <a:solidFill>
              <a:srgbClr val="282B29"/>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90" name="Google Shape;390;p71"/>
            <p:cNvSpPr/>
            <p:nvPr/>
          </p:nvSpPr>
          <p:spPr>
            <a:xfrm>
              <a:off x="4239900" y="756750"/>
              <a:ext cx="30900" cy="30900"/>
            </a:xfrm>
            <a:prstGeom prst="ellipse">
              <a:avLst/>
            </a:pr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91" name="Google Shape;391;p71"/>
            <p:cNvSpPr/>
            <p:nvPr/>
          </p:nvSpPr>
          <p:spPr>
            <a:xfrm>
              <a:off x="3916650" y="485675"/>
              <a:ext cx="30300" cy="30300"/>
            </a:xfrm>
            <a:prstGeom prst="ellipse">
              <a:avLst/>
            </a:pr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92" name="Google Shape;392;p71"/>
            <p:cNvSpPr/>
            <p:nvPr/>
          </p:nvSpPr>
          <p:spPr>
            <a:xfrm>
              <a:off x="3870125" y="518875"/>
              <a:ext cx="51900" cy="51900"/>
            </a:xfrm>
            <a:prstGeom prst="ellipse">
              <a:avLst/>
            </a:pr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93" name="Google Shape;393;p71"/>
            <p:cNvSpPr/>
            <p:nvPr/>
          </p:nvSpPr>
          <p:spPr>
            <a:xfrm>
              <a:off x="4193375" y="790575"/>
              <a:ext cx="51900" cy="51900"/>
            </a:xfrm>
            <a:prstGeom prst="ellipse">
              <a:avLst/>
            </a:pr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94" name="Google Shape;394;p71"/>
            <p:cNvSpPr/>
            <p:nvPr/>
          </p:nvSpPr>
          <p:spPr>
            <a:xfrm flipH="1" rot="2399298">
              <a:off x="3647225" y="658151"/>
              <a:ext cx="122802" cy="25299"/>
            </a:xfrm>
            <a:custGeom>
              <a:rect b="b" l="l" r="r" t="t"/>
              <a:pathLst>
                <a:path extrusionOk="0" h="695" w="3753">
                  <a:moveTo>
                    <a:pt x="1" y="0"/>
                  </a:moveTo>
                  <a:lnTo>
                    <a:pt x="1" y="694"/>
                  </a:lnTo>
                  <a:lnTo>
                    <a:pt x="3753" y="694"/>
                  </a:lnTo>
                  <a:cubicBezTo>
                    <a:pt x="3753" y="467"/>
                    <a:pt x="3726" y="227"/>
                    <a:pt x="3686"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95" name="Google Shape;395;p71"/>
            <p:cNvSpPr/>
            <p:nvPr/>
          </p:nvSpPr>
          <p:spPr>
            <a:xfrm flipH="1" rot="2399499">
              <a:off x="3675698" y="607377"/>
              <a:ext cx="217180" cy="100093"/>
            </a:xfrm>
            <a:custGeom>
              <a:rect b="b" l="l" r="r" t="t"/>
              <a:pathLst>
                <a:path extrusionOk="0" h="3059" w="6637">
                  <a:moveTo>
                    <a:pt x="1" y="0"/>
                  </a:moveTo>
                  <a:lnTo>
                    <a:pt x="1" y="1255"/>
                  </a:lnTo>
                  <a:lnTo>
                    <a:pt x="2952" y="1255"/>
                  </a:lnTo>
                  <a:lnTo>
                    <a:pt x="2952" y="3058"/>
                  </a:lnTo>
                  <a:lnTo>
                    <a:pt x="6637" y="3058"/>
                  </a:lnTo>
                  <a:cubicBezTo>
                    <a:pt x="6303" y="1349"/>
                    <a:pt x="4861" y="94"/>
                    <a:pt x="3139" y="0"/>
                  </a:cubicBez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96" name="Google Shape;396;p71"/>
            <p:cNvSpPr/>
            <p:nvPr/>
          </p:nvSpPr>
          <p:spPr>
            <a:xfrm flipH="1" rot="2399499">
              <a:off x="4013914" y="891001"/>
              <a:ext cx="217180" cy="99635"/>
            </a:xfrm>
            <a:custGeom>
              <a:rect b="b" l="l" r="r" t="t"/>
              <a:pathLst>
                <a:path extrusionOk="0" h="3045" w="6637">
                  <a:moveTo>
                    <a:pt x="3498" y="0"/>
                  </a:moveTo>
                  <a:cubicBezTo>
                    <a:pt x="1763" y="80"/>
                    <a:pt x="321" y="1349"/>
                    <a:pt x="0" y="3045"/>
                  </a:cubicBezTo>
                  <a:lnTo>
                    <a:pt x="3699" y="3045"/>
                  </a:lnTo>
                  <a:lnTo>
                    <a:pt x="3699" y="1255"/>
                  </a:lnTo>
                  <a:lnTo>
                    <a:pt x="6636" y="1255"/>
                  </a:lnTo>
                  <a:lnTo>
                    <a:pt x="6636" y="0"/>
                  </a:ln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97" name="Google Shape;397;p71"/>
            <p:cNvSpPr/>
            <p:nvPr/>
          </p:nvSpPr>
          <p:spPr>
            <a:xfrm flipH="1" rot="2399161">
              <a:off x="4060713" y="1004638"/>
              <a:ext cx="123248" cy="25747"/>
            </a:xfrm>
            <a:custGeom>
              <a:rect b="b" l="l" r="r" t="t"/>
              <a:pathLst>
                <a:path extrusionOk="0" h="695" w="3766">
                  <a:moveTo>
                    <a:pt x="67" y="0"/>
                  </a:moveTo>
                  <a:cubicBezTo>
                    <a:pt x="27" y="227"/>
                    <a:pt x="0" y="467"/>
                    <a:pt x="0" y="694"/>
                  </a:cubicBezTo>
                  <a:lnTo>
                    <a:pt x="3766" y="694"/>
                  </a:lnTo>
                  <a:lnTo>
                    <a:pt x="3766" y="0"/>
                  </a:ln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98" name="Google Shape;398;p71"/>
            <p:cNvSpPr/>
            <p:nvPr/>
          </p:nvSpPr>
          <p:spPr>
            <a:xfrm flipH="1" rot="2399499">
              <a:off x="4157775" y="388115"/>
              <a:ext cx="178305" cy="118720"/>
            </a:xfrm>
            <a:custGeom>
              <a:rect b="b" l="l" r="r" t="t"/>
              <a:pathLst>
                <a:path extrusionOk="0" h="3539" w="5449">
                  <a:moveTo>
                    <a:pt x="2684" y="1"/>
                  </a:moveTo>
                  <a:lnTo>
                    <a:pt x="1082" y="2778"/>
                  </a:lnTo>
                  <a:cubicBezTo>
                    <a:pt x="681" y="2965"/>
                    <a:pt x="321" y="3218"/>
                    <a:pt x="0" y="3539"/>
                  </a:cubicBezTo>
                  <a:lnTo>
                    <a:pt x="5448" y="3539"/>
                  </a:lnTo>
                  <a:cubicBezTo>
                    <a:pt x="5101" y="3192"/>
                    <a:pt x="4700" y="2925"/>
                    <a:pt x="4273" y="2738"/>
                  </a:cubicBezTo>
                  <a:lnTo>
                    <a:pt x="2684" y="1"/>
                  </a:ln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99" name="Google Shape;399;p71"/>
            <p:cNvSpPr/>
            <p:nvPr/>
          </p:nvSpPr>
          <p:spPr>
            <a:xfrm flipH="1" rot="2399129">
              <a:off x="3789866" y="826775"/>
              <a:ext cx="252588" cy="30029"/>
            </a:xfrm>
            <a:custGeom>
              <a:rect b="b" l="l" r="r" t="t"/>
              <a:pathLst>
                <a:path extrusionOk="0" h="695" w="7719">
                  <a:moveTo>
                    <a:pt x="1" y="0"/>
                  </a:moveTo>
                  <a:lnTo>
                    <a:pt x="1" y="694"/>
                  </a:lnTo>
                  <a:lnTo>
                    <a:pt x="7718" y="694"/>
                  </a:lnTo>
                  <a:lnTo>
                    <a:pt x="7718" y="0"/>
                  </a:ln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00" name="Google Shape;400;p71"/>
            <p:cNvSpPr/>
            <p:nvPr/>
          </p:nvSpPr>
          <p:spPr>
            <a:xfrm flipH="1" rot="2399499">
              <a:off x="3939209" y="437866"/>
              <a:ext cx="252585" cy="451811"/>
            </a:xfrm>
            <a:custGeom>
              <a:rect b="b" l="l" r="r" t="t"/>
              <a:pathLst>
                <a:path extrusionOk="0" h="13808" w="7719">
                  <a:moveTo>
                    <a:pt x="1135" y="1"/>
                  </a:moveTo>
                  <a:cubicBezTo>
                    <a:pt x="401" y="722"/>
                    <a:pt x="1" y="1697"/>
                    <a:pt x="1" y="2738"/>
                  </a:cubicBezTo>
                  <a:lnTo>
                    <a:pt x="1" y="13807"/>
                  </a:lnTo>
                  <a:lnTo>
                    <a:pt x="7718" y="13807"/>
                  </a:lnTo>
                  <a:lnTo>
                    <a:pt x="7718" y="2738"/>
                  </a:lnTo>
                  <a:cubicBezTo>
                    <a:pt x="7718" y="1697"/>
                    <a:pt x="7304" y="722"/>
                    <a:pt x="6583" y="1"/>
                  </a:cubicBez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01" name="Google Shape;401;p71"/>
            <p:cNvSpPr/>
            <p:nvPr/>
          </p:nvSpPr>
          <p:spPr>
            <a:xfrm flipH="1" rot="2399499">
              <a:off x="4253617" y="763022"/>
              <a:ext cx="15314" cy="30169"/>
            </a:xfrm>
            <a:custGeom>
              <a:rect b="b" l="l" r="r" t="t"/>
              <a:pathLst>
                <a:path extrusionOk="0" h="922" w="468">
                  <a:moveTo>
                    <a:pt x="467" y="0"/>
                  </a:moveTo>
                  <a:cubicBezTo>
                    <a:pt x="214" y="0"/>
                    <a:pt x="0" y="200"/>
                    <a:pt x="0" y="454"/>
                  </a:cubicBezTo>
                  <a:cubicBezTo>
                    <a:pt x="0" y="708"/>
                    <a:pt x="214" y="921"/>
                    <a:pt x="467" y="921"/>
                  </a:cubicBezTo>
                  <a:lnTo>
                    <a:pt x="467" y="0"/>
                  </a:ln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02" name="Google Shape;402;p71"/>
            <p:cNvSpPr/>
            <p:nvPr/>
          </p:nvSpPr>
          <p:spPr>
            <a:xfrm flipH="1" rot="2399499">
              <a:off x="4237661" y="751656"/>
              <a:ext cx="20124" cy="30169"/>
            </a:xfrm>
            <a:custGeom>
              <a:rect b="b" l="l" r="r" t="t"/>
              <a:pathLst>
                <a:path extrusionOk="0" h="922" w="615">
                  <a:moveTo>
                    <a:pt x="0" y="0"/>
                  </a:moveTo>
                  <a:lnTo>
                    <a:pt x="0" y="921"/>
                  </a:lnTo>
                  <a:cubicBezTo>
                    <a:pt x="615" y="921"/>
                    <a:pt x="615" y="0"/>
                    <a:pt x="0" y="0"/>
                  </a:cubicBez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03" name="Google Shape;403;p71"/>
            <p:cNvSpPr/>
            <p:nvPr/>
          </p:nvSpPr>
          <p:spPr>
            <a:xfrm flipH="1" rot="2399499">
              <a:off x="4064461" y="546857"/>
              <a:ext cx="131087" cy="112658"/>
            </a:xfrm>
            <a:custGeom>
              <a:rect b="b" l="l" r="r" t="t"/>
              <a:pathLst>
                <a:path extrusionOk="0" h="3443" w="4006">
                  <a:moveTo>
                    <a:pt x="2283" y="1"/>
                  </a:moveTo>
                  <a:cubicBezTo>
                    <a:pt x="761" y="1"/>
                    <a:pt x="0" y="1857"/>
                    <a:pt x="1082" y="2938"/>
                  </a:cubicBezTo>
                  <a:cubicBezTo>
                    <a:pt x="1426" y="3287"/>
                    <a:pt x="1852" y="3443"/>
                    <a:pt x="2272" y="3443"/>
                  </a:cubicBezTo>
                  <a:cubicBezTo>
                    <a:pt x="3154" y="3443"/>
                    <a:pt x="4006" y="2755"/>
                    <a:pt x="4006" y="1723"/>
                  </a:cubicBezTo>
                  <a:cubicBezTo>
                    <a:pt x="4006" y="775"/>
                    <a:pt x="3231" y="1"/>
                    <a:pt x="2283" y="1"/>
                  </a:cubicBezTo>
                  <a:close/>
                </a:path>
              </a:pathLst>
            </a:custGeom>
            <a:solidFill>
              <a:srgbClr val="282B29"/>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04" name="Google Shape;404;p71"/>
            <p:cNvSpPr/>
            <p:nvPr/>
          </p:nvSpPr>
          <p:spPr>
            <a:xfrm flipH="1" rot="2399499">
              <a:off x="4202314" y="794144"/>
              <a:ext cx="47219" cy="44730"/>
            </a:xfrm>
            <a:custGeom>
              <a:rect b="b" l="l" r="r" t="t"/>
              <a:pathLst>
                <a:path extrusionOk="0" h="1367" w="1443">
                  <a:moveTo>
                    <a:pt x="881" y="1"/>
                  </a:moveTo>
                  <a:cubicBezTo>
                    <a:pt x="678" y="1"/>
                    <a:pt x="474" y="78"/>
                    <a:pt x="321" y="231"/>
                  </a:cubicBezTo>
                  <a:cubicBezTo>
                    <a:pt x="0" y="552"/>
                    <a:pt x="0" y="1059"/>
                    <a:pt x="321" y="1366"/>
                  </a:cubicBezTo>
                  <a:lnTo>
                    <a:pt x="1442" y="231"/>
                  </a:lnTo>
                  <a:cubicBezTo>
                    <a:pt x="1289" y="78"/>
                    <a:pt x="1085" y="1"/>
                    <a:pt x="881"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05" name="Google Shape;405;p71"/>
            <p:cNvSpPr/>
            <p:nvPr/>
          </p:nvSpPr>
          <p:spPr>
            <a:xfrm flipH="1" rot="2399499">
              <a:off x="3929219" y="491072"/>
              <a:ext cx="15772" cy="30201"/>
            </a:xfrm>
            <a:custGeom>
              <a:rect b="b" l="l" r="r" t="t"/>
              <a:pathLst>
                <a:path extrusionOk="0" h="923" w="482">
                  <a:moveTo>
                    <a:pt x="458" y="0"/>
                  </a:moveTo>
                  <a:cubicBezTo>
                    <a:pt x="202" y="0"/>
                    <a:pt x="1" y="209"/>
                    <a:pt x="1" y="455"/>
                  </a:cubicBezTo>
                  <a:cubicBezTo>
                    <a:pt x="1" y="722"/>
                    <a:pt x="215" y="922"/>
                    <a:pt x="482" y="922"/>
                  </a:cubicBezTo>
                  <a:lnTo>
                    <a:pt x="482" y="1"/>
                  </a:lnTo>
                  <a:cubicBezTo>
                    <a:pt x="474" y="1"/>
                    <a:pt x="466" y="0"/>
                    <a:pt x="458"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06" name="Google Shape;406;p71"/>
            <p:cNvSpPr/>
            <p:nvPr/>
          </p:nvSpPr>
          <p:spPr>
            <a:xfrm flipH="1" rot="2399499">
              <a:off x="3913317" y="479559"/>
              <a:ext cx="20124" cy="30201"/>
            </a:xfrm>
            <a:custGeom>
              <a:rect b="b" l="l" r="r" t="t"/>
              <a:pathLst>
                <a:path extrusionOk="0" h="923" w="615">
                  <a:moveTo>
                    <a:pt x="14" y="1"/>
                  </a:moveTo>
                  <a:cubicBezTo>
                    <a:pt x="9" y="1"/>
                    <a:pt x="5" y="1"/>
                    <a:pt x="1" y="1"/>
                  </a:cubicBezTo>
                  <a:lnTo>
                    <a:pt x="1" y="922"/>
                  </a:lnTo>
                  <a:cubicBezTo>
                    <a:pt x="610" y="922"/>
                    <a:pt x="615" y="1"/>
                    <a:pt x="14" y="1"/>
                  </a:cubicBez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07" name="Google Shape;407;p71"/>
            <p:cNvSpPr/>
            <p:nvPr/>
          </p:nvSpPr>
          <p:spPr>
            <a:xfrm flipH="1" rot="2399499">
              <a:off x="3878285" y="522349"/>
              <a:ext cx="47219" cy="44730"/>
            </a:xfrm>
            <a:custGeom>
              <a:rect b="b" l="l" r="r" t="t"/>
              <a:pathLst>
                <a:path extrusionOk="0" h="1367" w="1443">
                  <a:moveTo>
                    <a:pt x="881" y="1"/>
                  </a:moveTo>
                  <a:cubicBezTo>
                    <a:pt x="678" y="1"/>
                    <a:pt x="474" y="78"/>
                    <a:pt x="320" y="231"/>
                  </a:cubicBezTo>
                  <a:cubicBezTo>
                    <a:pt x="0" y="552"/>
                    <a:pt x="0" y="1059"/>
                    <a:pt x="320" y="1366"/>
                  </a:cubicBezTo>
                  <a:lnTo>
                    <a:pt x="1442" y="231"/>
                  </a:lnTo>
                  <a:cubicBezTo>
                    <a:pt x="1289" y="78"/>
                    <a:pt x="1085" y="1"/>
                    <a:pt x="881"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08" name="Google Shape;408;p71"/>
            <p:cNvSpPr/>
            <p:nvPr/>
          </p:nvSpPr>
          <p:spPr>
            <a:xfrm flipH="1" rot="2399499">
              <a:off x="3857584" y="518565"/>
              <a:ext cx="55825" cy="45417"/>
            </a:xfrm>
            <a:custGeom>
              <a:rect b="b" l="l" r="r" t="t"/>
              <a:pathLst>
                <a:path extrusionOk="0" h="1388" w="1706">
                  <a:moveTo>
                    <a:pt x="1122" y="0"/>
                  </a:moveTo>
                  <a:lnTo>
                    <a:pt x="0" y="1135"/>
                  </a:lnTo>
                  <a:cubicBezTo>
                    <a:pt x="175" y="1313"/>
                    <a:pt x="370" y="1387"/>
                    <a:pt x="558" y="1387"/>
                  </a:cubicBezTo>
                  <a:cubicBezTo>
                    <a:pt x="1175" y="1387"/>
                    <a:pt x="1706" y="584"/>
                    <a:pt x="1122" y="0"/>
                  </a:cubicBez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09" name="Google Shape;409;p71"/>
            <p:cNvSpPr/>
            <p:nvPr/>
          </p:nvSpPr>
          <p:spPr>
            <a:xfrm flipH="1" rot="2399354">
              <a:off x="4080646" y="560612"/>
              <a:ext cx="96403" cy="82848"/>
            </a:xfrm>
            <a:custGeom>
              <a:rect b="b" l="l" r="r" t="t"/>
              <a:pathLst>
                <a:path extrusionOk="0" h="3443" w="4006">
                  <a:moveTo>
                    <a:pt x="2283" y="1"/>
                  </a:moveTo>
                  <a:cubicBezTo>
                    <a:pt x="761" y="1"/>
                    <a:pt x="0" y="1857"/>
                    <a:pt x="1082" y="2938"/>
                  </a:cubicBezTo>
                  <a:cubicBezTo>
                    <a:pt x="1426" y="3287"/>
                    <a:pt x="1852" y="3443"/>
                    <a:pt x="2272" y="3443"/>
                  </a:cubicBezTo>
                  <a:cubicBezTo>
                    <a:pt x="3154" y="3443"/>
                    <a:pt x="4006" y="2755"/>
                    <a:pt x="4006" y="1723"/>
                  </a:cubicBezTo>
                  <a:cubicBezTo>
                    <a:pt x="4006" y="775"/>
                    <a:pt x="3231" y="1"/>
                    <a:pt x="2283" y="1"/>
                  </a:cubicBezTo>
                  <a:close/>
                </a:path>
              </a:pathLst>
            </a:custGeom>
            <a:solidFill>
              <a:schemeClr val="l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10" name="Google Shape;410;p71"/>
            <p:cNvSpPr/>
            <p:nvPr/>
          </p:nvSpPr>
          <p:spPr>
            <a:xfrm flipH="1" rot="2399499">
              <a:off x="4012760" y="1044883"/>
              <a:ext cx="69503" cy="140700"/>
            </a:xfrm>
            <a:custGeom>
              <a:rect b="b" l="l" r="r" t="t"/>
              <a:pathLst>
                <a:path extrusionOk="0" h="4300" w="2124">
                  <a:moveTo>
                    <a:pt x="1950" y="0"/>
                  </a:moveTo>
                  <a:cubicBezTo>
                    <a:pt x="1630" y="788"/>
                    <a:pt x="882" y="1322"/>
                    <a:pt x="14" y="1362"/>
                  </a:cubicBezTo>
                  <a:lnTo>
                    <a:pt x="14" y="2471"/>
                  </a:lnTo>
                  <a:cubicBezTo>
                    <a:pt x="1" y="2724"/>
                    <a:pt x="188" y="2851"/>
                    <a:pt x="373" y="2851"/>
                  </a:cubicBezTo>
                  <a:cubicBezTo>
                    <a:pt x="558" y="2851"/>
                    <a:pt x="742" y="2724"/>
                    <a:pt x="722" y="2471"/>
                  </a:cubicBezTo>
                  <a:lnTo>
                    <a:pt x="722" y="1977"/>
                  </a:lnTo>
                  <a:cubicBezTo>
                    <a:pt x="722" y="1776"/>
                    <a:pt x="882" y="1616"/>
                    <a:pt x="1069" y="1616"/>
                  </a:cubicBezTo>
                  <a:cubicBezTo>
                    <a:pt x="1269" y="1616"/>
                    <a:pt x="1429" y="1776"/>
                    <a:pt x="1429" y="1977"/>
                  </a:cubicBezTo>
                  <a:lnTo>
                    <a:pt x="1429" y="3953"/>
                  </a:lnTo>
                  <a:cubicBezTo>
                    <a:pt x="1429" y="4140"/>
                    <a:pt x="1589" y="4300"/>
                    <a:pt x="1776" y="4300"/>
                  </a:cubicBezTo>
                  <a:cubicBezTo>
                    <a:pt x="1977" y="4300"/>
                    <a:pt x="2124" y="4140"/>
                    <a:pt x="2124" y="3953"/>
                  </a:cubicBezTo>
                  <a:lnTo>
                    <a:pt x="2124" y="575"/>
                  </a:lnTo>
                  <a:cubicBezTo>
                    <a:pt x="2124" y="374"/>
                    <a:pt x="2070" y="161"/>
                    <a:pt x="1950" y="0"/>
                  </a:cubicBez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11" name="Google Shape;411;p71"/>
            <p:cNvSpPr/>
            <p:nvPr/>
          </p:nvSpPr>
          <p:spPr>
            <a:xfrm flipH="1" rot="2399161">
              <a:off x="4051179" y="1044437"/>
              <a:ext cx="63391" cy="65477"/>
            </a:xfrm>
            <a:custGeom>
              <a:rect b="b" l="l" r="r" t="t"/>
              <a:pathLst>
                <a:path extrusionOk="0" h="1837" w="1937">
                  <a:moveTo>
                    <a:pt x="1063" y="1"/>
                  </a:moveTo>
                  <a:cubicBezTo>
                    <a:pt x="525" y="1"/>
                    <a:pt x="1" y="404"/>
                    <a:pt x="1" y="1062"/>
                  </a:cubicBezTo>
                  <a:lnTo>
                    <a:pt x="1" y="1836"/>
                  </a:lnTo>
                  <a:cubicBezTo>
                    <a:pt x="869" y="1796"/>
                    <a:pt x="1617" y="1262"/>
                    <a:pt x="1937" y="474"/>
                  </a:cubicBezTo>
                  <a:cubicBezTo>
                    <a:pt x="1716" y="148"/>
                    <a:pt x="1387" y="1"/>
                    <a:pt x="1063" y="1"/>
                  </a:cubicBezTo>
                  <a:close/>
                </a:path>
              </a:pathLst>
            </a:custGeom>
            <a:solidFill>
              <a:schemeClr val="accen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12" name="Google Shape;412;p71"/>
            <p:cNvSpPr/>
            <p:nvPr/>
          </p:nvSpPr>
          <p:spPr>
            <a:xfrm flipH="1" rot="2399499">
              <a:off x="3596348" y="695597"/>
              <a:ext cx="69503" cy="140700"/>
            </a:xfrm>
            <a:custGeom>
              <a:rect b="b" l="l" r="r" t="t"/>
              <a:pathLst>
                <a:path extrusionOk="0" h="4300" w="2124">
                  <a:moveTo>
                    <a:pt x="1950" y="0"/>
                  </a:moveTo>
                  <a:cubicBezTo>
                    <a:pt x="1630" y="788"/>
                    <a:pt x="882" y="1322"/>
                    <a:pt x="14" y="1362"/>
                  </a:cubicBezTo>
                  <a:lnTo>
                    <a:pt x="14" y="2471"/>
                  </a:lnTo>
                  <a:cubicBezTo>
                    <a:pt x="1" y="2724"/>
                    <a:pt x="188" y="2851"/>
                    <a:pt x="373" y="2851"/>
                  </a:cubicBezTo>
                  <a:cubicBezTo>
                    <a:pt x="558" y="2851"/>
                    <a:pt x="742" y="2724"/>
                    <a:pt x="722" y="2471"/>
                  </a:cubicBezTo>
                  <a:lnTo>
                    <a:pt x="722" y="1977"/>
                  </a:lnTo>
                  <a:cubicBezTo>
                    <a:pt x="722" y="1776"/>
                    <a:pt x="882" y="1616"/>
                    <a:pt x="1069" y="1616"/>
                  </a:cubicBezTo>
                  <a:cubicBezTo>
                    <a:pt x="1269" y="1616"/>
                    <a:pt x="1429" y="1776"/>
                    <a:pt x="1429" y="1977"/>
                  </a:cubicBezTo>
                  <a:lnTo>
                    <a:pt x="1429" y="3953"/>
                  </a:lnTo>
                  <a:cubicBezTo>
                    <a:pt x="1429" y="4140"/>
                    <a:pt x="1590" y="4300"/>
                    <a:pt x="1777" y="4300"/>
                  </a:cubicBezTo>
                  <a:cubicBezTo>
                    <a:pt x="1977" y="4300"/>
                    <a:pt x="2124" y="4140"/>
                    <a:pt x="2124" y="3953"/>
                  </a:cubicBezTo>
                  <a:lnTo>
                    <a:pt x="2124" y="575"/>
                  </a:lnTo>
                  <a:cubicBezTo>
                    <a:pt x="2124" y="374"/>
                    <a:pt x="2070" y="161"/>
                    <a:pt x="1950" y="0"/>
                  </a:cubicBez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13" name="Google Shape;413;p71"/>
            <p:cNvSpPr/>
            <p:nvPr/>
          </p:nvSpPr>
          <p:spPr>
            <a:xfrm flipH="1" rot="2399129">
              <a:off x="3635683" y="695476"/>
              <a:ext cx="63384" cy="62520"/>
            </a:xfrm>
            <a:custGeom>
              <a:rect b="b" l="l" r="r" t="t"/>
              <a:pathLst>
                <a:path extrusionOk="0" h="1837" w="1937">
                  <a:moveTo>
                    <a:pt x="1062" y="1"/>
                  </a:moveTo>
                  <a:cubicBezTo>
                    <a:pt x="524" y="1"/>
                    <a:pt x="0" y="404"/>
                    <a:pt x="0" y="1062"/>
                  </a:cubicBezTo>
                  <a:lnTo>
                    <a:pt x="0" y="1836"/>
                  </a:lnTo>
                  <a:cubicBezTo>
                    <a:pt x="868" y="1796"/>
                    <a:pt x="1616" y="1262"/>
                    <a:pt x="1936" y="474"/>
                  </a:cubicBezTo>
                  <a:cubicBezTo>
                    <a:pt x="1715" y="148"/>
                    <a:pt x="1386" y="1"/>
                    <a:pt x="1062" y="1"/>
                  </a:cubicBezTo>
                  <a:close/>
                </a:path>
              </a:pathLst>
            </a:custGeom>
            <a:solidFill>
              <a:schemeClr val="accen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14" name="Google Shape;414;p71"/>
            <p:cNvSpPr/>
            <p:nvPr/>
          </p:nvSpPr>
          <p:spPr>
            <a:xfrm flipH="1" rot="2399499">
              <a:off x="4078310" y="668357"/>
              <a:ext cx="62958" cy="63380"/>
            </a:xfrm>
            <a:custGeom>
              <a:rect b="b" l="l" r="r" t="t"/>
              <a:pathLst>
                <a:path extrusionOk="0" h="1937" w="1924">
                  <a:moveTo>
                    <a:pt x="962" y="1"/>
                  </a:moveTo>
                  <a:lnTo>
                    <a:pt x="789" y="789"/>
                  </a:lnTo>
                  <a:lnTo>
                    <a:pt x="1" y="962"/>
                  </a:lnTo>
                  <a:lnTo>
                    <a:pt x="789" y="1149"/>
                  </a:lnTo>
                  <a:lnTo>
                    <a:pt x="962" y="1937"/>
                  </a:lnTo>
                  <a:lnTo>
                    <a:pt x="1136" y="1149"/>
                  </a:lnTo>
                  <a:lnTo>
                    <a:pt x="1924" y="962"/>
                  </a:lnTo>
                  <a:lnTo>
                    <a:pt x="1136" y="789"/>
                  </a:lnTo>
                  <a:lnTo>
                    <a:pt x="962" y="1"/>
                  </a:lnTo>
                  <a:close/>
                </a:path>
              </a:pathLst>
            </a:custGeom>
            <a:solidFill>
              <a:srgbClr val="FFFFFF"/>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15" name="Google Shape;415;p71"/>
            <p:cNvSpPr/>
            <p:nvPr/>
          </p:nvSpPr>
          <p:spPr>
            <a:xfrm flipH="1" rot="2399499">
              <a:off x="4076205" y="743839"/>
              <a:ext cx="41558" cy="41523"/>
            </a:xfrm>
            <a:custGeom>
              <a:rect b="b" l="l" r="r" t="t"/>
              <a:pathLst>
                <a:path extrusionOk="0" h="1269" w="1270">
                  <a:moveTo>
                    <a:pt x="642" y="0"/>
                  </a:moveTo>
                  <a:lnTo>
                    <a:pt x="522" y="521"/>
                  </a:lnTo>
                  <a:lnTo>
                    <a:pt x="1" y="628"/>
                  </a:lnTo>
                  <a:lnTo>
                    <a:pt x="522" y="748"/>
                  </a:lnTo>
                  <a:lnTo>
                    <a:pt x="642" y="1269"/>
                  </a:lnTo>
                  <a:lnTo>
                    <a:pt x="749" y="748"/>
                  </a:lnTo>
                  <a:lnTo>
                    <a:pt x="1269" y="628"/>
                  </a:lnTo>
                  <a:lnTo>
                    <a:pt x="749" y="521"/>
                  </a:lnTo>
                  <a:lnTo>
                    <a:pt x="642" y="0"/>
                  </a:lnTo>
                  <a:close/>
                </a:path>
              </a:pathLst>
            </a:custGeom>
            <a:solidFill>
              <a:srgbClr val="FFFFFF"/>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16" name="Google Shape;416;p71"/>
            <p:cNvSpPr/>
            <p:nvPr/>
          </p:nvSpPr>
          <p:spPr>
            <a:xfrm flipH="1" rot="2399499">
              <a:off x="4182914" y="790833"/>
              <a:ext cx="54614" cy="44697"/>
            </a:xfrm>
            <a:custGeom>
              <a:rect b="b" l="l" r="r" t="t"/>
              <a:pathLst>
                <a:path extrusionOk="0" h="1366" w="1669">
                  <a:moveTo>
                    <a:pt x="1122" y="0"/>
                  </a:moveTo>
                  <a:lnTo>
                    <a:pt x="1" y="1135"/>
                  </a:lnTo>
                  <a:cubicBezTo>
                    <a:pt x="171" y="1297"/>
                    <a:pt x="360" y="1365"/>
                    <a:pt x="540" y="1365"/>
                  </a:cubicBezTo>
                  <a:cubicBezTo>
                    <a:pt x="1149" y="1365"/>
                    <a:pt x="1668" y="587"/>
                    <a:pt x="1122" y="0"/>
                  </a:cubicBez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17" name="Google Shape;417;p71"/>
            <p:cNvSpPr/>
            <p:nvPr/>
          </p:nvSpPr>
          <p:spPr>
            <a:xfrm flipH="1" rot="2399499">
              <a:off x="4095212" y="562086"/>
              <a:ext cx="75622" cy="71593"/>
            </a:xfrm>
            <a:custGeom>
              <a:rect b="b" l="l" r="r" t="t"/>
              <a:pathLst>
                <a:path extrusionOk="0" h="2188" w="2311">
                  <a:moveTo>
                    <a:pt x="1409" y="1"/>
                  </a:moveTo>
                  <a:cubicBezTo>
                    <a:pt x="1082" y="1"/>
                    <a:pt x="755" y="124"/>
                    <a:pt x="508" y="371"/>
                  </a:cubicBezTo>
                  <a:cubicBezTo>
                    <a:pt x="0" y="879"/>
                    <a:pt x="0" y="1680"/>
                    <a:pt x="508" y="2187"/>
                  </a:cubicBezTo>
                  <a:lnTo>
                    <a:pt x="2310" y="371"/>
                  </a:lnTo>
                  <a:cubicBezTo>
                    <a:pt x="2063" y="124"/>
                    <a:pt x="1736" y="1"/>
                    <a:pt x="1409" y="1"/>
                  </a:cubicBezTo>
                  <a:close/>
                </a:path>
              </a:pathLst>
            </a:cu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18" name="Google Shape;418;p71"/>
            <p:cNvSpPr/>
            <p:nvPr/>
          </p:nvSpPr>
          <p:spPr>
            <a:xfrm flipH="1" rot="2399775">
              <a:off x="4076159" y="560881"/>
              <a:ext cx="75131" cy="71112"/>
            </a:xfrm>
            <a:custGeom>
              <a:rect b="b" l="l" r="r" t="t"/>
              <a:pathLst>
                <a:path extrusionOk="0" h="2162" w="2284">
                  <a:moveTo>
                    <a:pt x="1803" y="0"/>
                  </a:moveTo>
                  <a:lnTo>
                    <a:pt x="1" y="1803"/>
                  </a:lnTo>
                  <a:cubicBezTo>
                    <a:pt x="246" y="2041"/>
                    <a:pt x="567" y="2162"/>
                    <a:pt x="889" y="2162"/>
                  </a:cubicBezTo>
                  <a:cubicBezTo>
                    <a:pt x="1215" y="2162"/>
                    <a:pt x="1541" y="2038"/>
                    <a:pt x="1790" y="1789"/>
                  </a:cubicBezTo>
                  <a:cubicBezTo>
                    <a:pt x="2271" y="1295"/>
                    <a:pt x="2284" y="508"/>
                    <a:pt x="1803" y="0"/>
                  </a:cubicBezTo>
                  <a:close/>
                </a:path>
              </a:pathLst>
            </a:custGeom>
            <a:solidFill>
              <a:schemeClr val="l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pic>
        <p:nvPicPr>
          <p:cNvPr id="419" name="Google Shape;419;p71"/>
          <p:cNvPicPr preferRelativeResize="0"/>
          <p:nvPr/>
        </p:nvPicPr>
        <p:blipFill rotWithShape="1">
          <a:blip r:embed="rId2">
            <a:alphaModFix amt="34000"/>
          </a:blip>
          <a:srcRect b="102" r="16"/>
          <a:stretch/>
        </p:blipFill>
        <p:spPr>
          <a:xfrm>
            <a:off x="2725" y="0"/>
            <a:ext cx="9140501" cy="5143500"/>
          </a:xfrm>
          <a:prstGeom prst="rect">
            <a:avLst/>
          </a:prstGeom>
          <a:noFill/>
          <a:ln>
            <a:noFill/>
          </a:ln>
        </p:spPr>
      </p:pic>
      <p:sp>
        <p:nvSpPr>
          <p:cNvPr id="420" name="Google Shape;420;p71"/>
          <p:cNvSpPr txBox="1"/>
          <p:nvPr>
            <p:ph type="title"/>
          </p:nvPr>
        </p:nvSpPr>
        <p:spPr>
          <a:xfrm>
            <a:off x="1962150" y="535650"/>
            <a:ext cx="5219700" cy="612600"/>
          </a:xfrm>
          <a:prstGeom prst="rect">
            <a:avLst/>
          </a:prstGeom>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3500"/>
              <a:buNone/>
              <a:defRPr b="1">
                <a:solidFill>
                  <a:schemeClr val="accent2"/>
                </a:solidFill>
              </a:defRPr>
            </a:lvl1pPr>
            <a:lvl2pPr algn="l" lvl="1">
              <a:lnSpc>
                <a:spcPct val="100000"/>
              </a:lnSpc>
              <a:spcBef>
                <a:spcPts val="0"/>
              </a:spcBef>
              <a:spcAft>
                <a:spcPts val="0"/>
              </a:spcAft>
              <a:buSzPts val="3500"/>
              <a:buNone/>
              <a:defRPr/>
            </a:lvl2pPr>
            <a:lvl3pPr algn="l" lvl="2">
              <a:lnSpc>
                <a:spcPct val="100000"/>
              </a:lnSpc>
              <a:spcBef>
                <a:spcPts val="0"/>
              </a:spcBef>
              <a:spcAft>
                <a:spcPts val="0"/>
              </a:spcAft>
              <a:buSzPts val="3500"/>
              <a:buNone/>
              <a:defRPr/>
            </a:lvl3pPr>
            <a:lvl4pPr algn="l" lvl="3">
              <a:lnSpc>
                <a:spcPct val="100000"/>
              </a:lnSpc>
              <a:spcBef>
                <a:spcPts val="0"/>
              </a:spcBef>
              <a:spcAft>
                <a:spcPts val="0"/>
              </a:spcAft>
              <a:buSzPts val="3500"/>
              <a:buNone/>
              <a:defRPr/>
            </a:lvl4pPr>
            <a:lvl5pPr algn="l" lvl="4">
              <a:lnSpc>
                <a:spcPct val="100000"/>
              </a:lnSpc>
              <a:spcBef>
                <a:spcPts val="0"/>
              </a:spcBef>
              <a:spcAft>
                <a:spcPts val="0"/>
              </a:spcAft>
              <a:buSzPts val="3500"/>
              <a:buNone/>
              <a:defRPr/>
            </a:lvl5pPr>
            <a:lvl6pPr algn="l" lvl="5">
              <a:lnSpc>
                <a:spcPct val="100000"/>
              </a:lnSpc>
              <a:spcBef>
                <a:spcPts val="0"/>
              </a:spcBef>
              <a:spcAft>
                <a:spcPts val="0"/>
              </a:spcAft>
              <a:buSzPts val="3500"/>
              <a:buNone/>
              <a:defRPr/>
            </a:lvl6pPr>
            <a:lvl7pPr algn="l" lvl="6">
              <a:lnSpc>
                <a:spcPct val="100000"/>
              </a:lnSpc>
              <a:spcBef>
                <a:spcPts val="0"/>
              </a:spcBef>
              <a:spcAft>
                <a:spcPts val="0"/>
              </a:spcAft>
              <a:buSzPts val="3500"/>
              <a:buNone/>
              <a:defRPr/>
            </a:lvl7pPr>
            <a:lvl8pPr algn="l" lvl="7">
              <a:lnSpc>
                <a:spcPct val="100000"/>
              </a:lnSpc>
              <a:spcBef>
                <a:spcPts val="0"/>
              </a:spcBef>
              <a:spcAft>
                <a:spcPts val="0"/>
              </a:spcAft>
              <a:buSzPts val="3500"/>
              <a:buNone/>
              <a:defRPr/>
            </a:lvl8pPr>
            <a:lvl9pPr algn="l" lvl="8">
              <a:lnSpc>
                <a:spcPct val="100000"/>
              </a:lnSpc>
              <a:spcBef>
                <a:spcPts val="0"/>
              </a:spcBef>
              <a:spcAft>
                <a:spcPts val="0"/>
              </a:spcAft>
              <a:buSzPts val="3500"/>
              <a:buNone/>
              <a:defRPr/>
            </a:lvl9pPr>
          </a:lstStyle>
          <a:p/>
        </p:txBody>
      </p:sp>
    </p:spTree>
  </p:cSld>
  <p:clrMapOvr>
    <a:masterClrMapping/>
  </p:clrMapOvr>
</p:sldLayout>
</file>

<file path=ppt/slideLayouts/slideLayout12.xml><?xml version="1.0" encoding="utf-8"?>
<p:sldLayout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matchingName="Title and four columns ">
  <p:cSld name="CUSTOM_2_4_1_1">
    <p:spTree>
      <p:nvGrpSpPr>
        <p:cNvPr id="421" name="Shape 421"/>
        <p:cNvGrpSpPr/>
        <p:nvPr/>
      </p:nvGrpSpPr>
      <p:grpSpPr>
        <a:xfrm>
          <a:off x="0" y="0"/>
          <a:ext cx="0" cy="0"/>
          <a:chOff x="0" y="0"/>
          <a:chExt cx="0" cy="0"/>
        </a:xfrm>
      </p:grpSpPr>
      <p:grpSp>
        <p:nvGrpSpPr>
          <p:cNvPr id="422" name="Google Shape;422;p72"/>
          <p:cNvGrpSpPr/>
          <p:nvPr/>
        </p:nvGrpSpPr>
        <p:grpSpPr>
          <a:xfrm>
            <a:off x="6709694" y="3936141"/>
            <a:ext cx="1363387" cy="612619"/>
            <a:chOff x="1774692" y="4107300"/>
            <a:chExt cx="1911915" cy="859093"/>
          </a:xfrm>
        </p:grpSpPr>
        <p:sp>
          <p:nvSpPr>
            <p:cNvPr id="423" name="Google Shape;423;p72"/>
            <p:cNvSpPr/>
            <p:nvPr/>
          </p:nvSpPr>
          <p:spPr>
            <a:xfrm>
              <a:off x="2051177" y="4378099"/>
              <a:ext cx="1362715" cy="588291"/>
            </a:xfrm>
            <a:custGeom>
              <a:rect b="b" l="l" r="r" t="t"/>
              <a:pathLst>
                <a:path extrusionOk="0" h="8266" w="19148">
                  <a:moveTo>
                    <a:pt x="9563" y="1"/>
                  </a:moveTo>
                  <a:cubicBezTo>
                    <a:pt x="7031" y="1"/>
                    <a:pt x="4554" y="993"/>
                    <a:pt x="2711" y="2845"/>
                  </a:cubicBezTo>
                  <a:cubicBezTo>
                    <a:pt x="1256" y="4314"/>
                    <a:pt x="308" y="6210"/>
                    <a:pt x="1" y="8266"/>
                  </a:cubicBezTo>
                  <a:lnTo>
                    <a:pt x="1843" y="8266"/>
                  </a:lnTo>
                  <a:cubicBezTo>
                    <a:pt x="2137" y="6704"/>
                    <a:pt x="2898" y="5262"/>
                    <a:pt x="4006" y="4140"/>
                  </a:cubicBezTo>
                  <a:cubicBezTo>
                    <a:pt x="5590" y="2561"/>
                    <a:pt x="7572" y="1837"/>
                    <a:pt x="9523" y="1837"/>
                  </a:cubicBezTo>
                  <a:cubicBezTo>
                    <a:pt x="13064" y="1837"/>
                    <a:pt x="16504" y="4222"/>
                    <a:pt x="17278" y="8199"/>
                  </a:cubicBezTo>
                  <a:lnTo>
                    <a:pt x="19148" y="8199"/>
                  </a:lnTo>
                  <a:cubicBezTo>
                    <a:pt x="18587" y="4594"/>
                    <a:pt x="16050" y="1616"/>
                    <a:pt x="12578" y="482"/>
                  </a:cubicBezTo>
                  <a:cubicBezTo>
                    <a:pt x="11589" y="158"/>
                    <a:pt x="10572" y="1"/>
                    <a:pt x="9563" y="1"/>
                  </a:cubicBez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24" name="Google Shape;424;p72"/>
            <p:cNvSpPr/>
            <p:nvPr/>
          </p:nvSpPr>
          <p:spPr>
            <a:xfrm>
              <a:off x="1912472" y="4243162"/>
              <a:ext cx="1638276" cy="723230"/>
            </a:xfrm>
            <a:custGeom>
              <a:rect b="b" l="l" r="r" t="t"/>
              <a:pathLst>
                <a:path extrusionOk="0" h="10162" w="23020">
                  <a:moveTo>
                    <a:pt x="11510" y="1"/>
                  </a:moveTo>
                  <a:cubicBezTo>
                    <a:pt x="5662" y="1"/>
                    <a:pt x="721" y="4354"/>
                    <a:pt x="0" y="10162"/>
                  </a:cubicBezTo>
                  <a:lnTo>
                    <a:pt x="2230" y="10162"/>
                  </a:lnTo>
                  <a:cubicBezTo>
                    <a:pt x="2938" y="5582"/>
                    <a:pt x="6877" y="2204"/>
                    <a:pt x="11510" y="2204"/>
                  </a:cubicBezTo>
                  <a:cubicBezTo>
                    <a:pt x="16143" y="2204"/>
                    <a:pt x="20082" y="5582"/>
                    <a:pt x="20790" y="10162"/>
                  </a:cubicBezTo>
                  <a:lnTo>
                    <a:pt x="23019" y="10162"/>
                  </a:lnTo>
                  <a:cubicBezTo>
                    <a:pt x="22298" y="4354"/>
                    <a:pt x="17358" y="1"/>
                    <a:pt x="11510" y="1"/>
                  </a:cubicBezTo>
                  <a:close/>
                </a:path>
              </a:pathLst>
            </a:custGeom>
            <a:solidFill>
              <a:schemeClr val="accen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25" name="Google Shape;425;p72"/>
            <p:cNvSpPr/>
            <p:nvPr/>
          </p:nvSpPr>
          <p:spPr>
            <a:xfrm>
              <a:off x="1774692" y="4107300"/>
              <a:ext cx="1911915" cy="859093"/>
            </a:xfrm>
            <a:custGeom>
              <a:rect b="b" l="l" r="r" t="t"/>
              <a:pathLst>
                <a:path extrusionOk="0" h="12071" w="26865">
                  <a:moveTo>
                    <a:pt x="13433" y="0"/>
                  </a:moveTo>
                  <a:cubicBezTo>
                    <a:pt x="6529" y="0"/>
                    <a:pt x="735" y="5208"/>
                    <a:pt x="0" y="12071"/>
                  </a:cubicBezTo>
                  <a:lnTo>
                    <a:pt x="2016" y="12071"/>
                  </a:lnTo>
                  <a:cubicBezTo>
                    <a:pt x="2764" y="6329"/>
                    <a:pt x="7651" y="2030"/>
                    <a:pt x="13446" y="2030"/>
                  </a:cubicBezTo>
                  <a:cubicBezTo>
                    <a:pt x="19227" y="2030"/>
                    <a:pt x="24114" y="6329"/>
                    <a:pt x="24862" y="12071"/>
                  </a:cubicBezTo>
                  <a:lnTo>
                    <a:pt x="26865" y="12071"/>
                  </a:lnTo>
                  <a:cubicBezTo>
                    <a:pt x="26130" y="5208"/>
                    <a:pt x="20336" y="0"/>
                    <a:pt x="13433" y="0"/>
                  </a:cubicBez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sp>
        <p:nvSpPr>
          <p:cNvPr id="426" name="Google Shape;426;p72"/>
          <p:cNvSpPr/>
          <p:nvPr/>
        </p:nvSpPr>
        <p:spPr>
          <a:xfrm flipH="1">
            <a:off x="-52" y="4347181"/>
            <a:ext cx="9144002" cy="859102"/>
          </a:xfrm>
          <a:custGeom>
            <a:rect b="b" l="l" r="r" t="t"/>
            <a:pathLst>
              <a:path extrusionOk="0" h="17505" w="70474">
                <a:moveTo>
                  <a:pt x="70473" y="0"/>
                </a:moveTo>
                <a:lnTo>
                  <a:pt x="0" y="14154"/>
                </a:lnTo>
                <a:lnTo>
                  <a:pt x="0" y="17505"/>
                </a:lnTo>
                <a:lnTo>
                  <a:pt x="70473" y="17492"/>
                </a:lnTo>
                <a:lnTo>
                  <a:pt x="70473" y="0"/>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27" name="Google Shape;427;p72"/>
          <p:cNvSpPr/>
          <p:nvPr/>
        </p:nvSpPr>
        <p:spPr>
          <a:xfrm>
            <a:off x="2577" y="4515877"/>
            <a:ext cx="9144002" cy="685489"/>
          </a:xfrm>
          <a:custGeom>
            <a:rect b="b" l="l" r="r" t="t"/>
            <a:pathLst>
              <a:path extrusionOk="0" h="44650" w="70474">
                <a:moveTo>
                  <a:pt x="70473" y="0"/>
                </a:moveTo>
                <a:cubicBezTo>
                  <a:pt x="62235" y="307"/>
                  <a:pt x="54958" y="1015"/>
                  <a:pt x="48362" y="2470"/>
                </a:cubicBezTo>
                <a:cubicBezTo>
                  <a:pt x="32019" y="6062"/>
                  <a:pt x="15863" y="10549"/>
                  <a:pt x="0" y="15889"/>
                </a:cubicBezTo>
                <a:lnTo>
                  <a:pt x="0" y="44650"/>
                </a:lnTo>
                <a:lnTo>
                  <a:pt x="70473" y="44650"/>
                </a:lnTo>
                <a:lnTo>
                  <a:pt x="70473" y="0"/>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28" name="Google Shape;428;p72"/>
          <p:cNvSpPr/>
          <p:nvPr/>
        </p:nvSpPr>
        <p:spPr>
          <a:xfrm flipH="1">
            <a:off x="5417171" y="4148801"/>
            <a:ext cx="229062" cy="531480"/>
          </a:xfrm>
          <a:custGeom>
            <a:rect b="b" l="l" r="r" t="t"/>
            <a:pathLst>
              <a:path extrusionOk="0" h="12766" w="5502">
                <a:moveTo>
                  <a:pt x="1977" y="1"/>
                </a:moveTo>
                <a:lnTo>
                  <a:pt x="428" y="9468"/>
                </a:lnTo>
                <a:lnTo>
                  <a:pt x="815" y="9468"/>
                </a:lnTo>
                <a:lnTo>
                  <a:pt x="0" y="12766"/>
                </a:lnTo>
                <a:lnTo>
                  <a:pt x="5502" y="12766"/>
                </a:lnTo>
                <a:lnTo>
                  <a:pt x="3018" y="4340"/>
                </a:lnTo>
                <a:lnTo>
                  <a:pt x="3472" y="4340"/>
                </a:lnTo>
                <a:lnTo>
                  <a:pt x="1977"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29" name="Google Shape;429;p72"/>
          <p:cNvSpPr/>
          <p:nvPr/>
        </p:nvSpPr>
        <p:spPr>
          <a:xfrm flipH="1">
            <a:off x="4696498" y="4194444"/>
            <a:ext cx="229062" cy="531480"/>
          </a:xfrm>
          <a:custGeom>
            <a:rect b="b" l="l" r="r" t="t"/>
            <a:pathLst>
              <a:path extrusionOk="0" h="12766" w="5502">
                <a:moveTo>
                  <a:pt x="1976" y="1"/>
                </a:moveTo>
                <a:lnTo>
                  <a:pt x="428" y="9468"/>
                </a:lnTo>
                <a:lnTo>
                  <a:pt x="815" y="9468"/>
                </a:lnTo>
                <a:lnTo>
                  <a:pt x="0" y="12766"/>
                </a:lnTo>
                <a:lnTo>
                  <a:pt x="5501" y="12766"/>
                </a:lnTo>
                <a:lnTo>
                  <a:pt x="3018" y="4340"/>
                </a:lnTo>
                <a:lnTo>
                  <a:pt x="3472" y="4340"/>
                </a:lnTo>
                <a:lnTo>
                  <a:pt x="1976"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30" name="Google Shape;430;p72"/>
          <p:cNvSpPr/>
          <p:nvPr/>
        </p:nvSpPr>
        <p:spPr>
          <a:xfrm flipH="1">
            <a:off x="5770475" y="4106659"/>
            <a:ext cx="189323" cy="531482"/>
          </a:xfrm>
          <a:custGeom>
            <a:rect b="b" l="l" r="r" t="t"/>
            <a:pathLst>
              <a:path extrusionOk="0" h="8026" w="2859">
                <a:moveTo>
                  <a:pt x="1216" y="1"/>
                </a:moveTo>
                <a:lnTo>
                  <a:pt x="535" y="3112"/>
                </a:lnTo>
                <a:lnTo>
                  <a:pt x="855" y="3112"/>
                </a:lnTo>
                <a:lnTo>
                  <a:pt x="1" y="8026"/>
                </a:lnTo>
                <a:lnTo>
                  <a:pt x="2858" y="8026"/>
                </a:lnTo>
                <a:lnTo>
                  <a:pt x="1777" y="3112"/>
                </a:lnTo>
                <a:lnTo>
                  <a:pt x="2137" y="3112"/>
                </a:lnTo>
                <a:lnTo>
                  <a:pt x="1216"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31" name="Google Shape;431;p72"/>
          <p:cNvSpPr/>
          <p:nvPr/>
        </p:nvSpPr>
        <p:spPr>
          <a:xfrm flipH="1">
            <a:off x="1171882" y="4135682"/>
            <a:ext cx="138692" cy="321799"/>
          </a:xfrm>
          <a:custGeom>
            <a:rect b="b" l="l" r="r" t="t"/>
            <a:pathLst>
              <a:path extrusionOk="0" h="12766" w="5502">
                <a:moveTo>
                  <a:pt x="1977" y="1"/>
                </a:moveTo>
                <a:lnTo>
                  <a:pt x="428" y="9468"/>
                </a:lnTo>
                <a:lnTo>
                  <a:pt x="815" y="9468"/>
                </a:lnTo>
                <a:lnTo>
                  <a:pt x="0" y="12766"/>
                </a:lnTo>
                <a:lnTo>
                  <a:pt x="5502" y="12766"/>
                </a:lnTo>
                <a:lnTo>
                  <a:pt x="3018" y="4340"/>
                </a:lnTo>
                <a:lnTo>
                  <a:pt x="3472" y="4340"/>
                </a:lnTo>
                <a:lnTo>
                  <a:pt x="1977"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32" name="Google Shape;432;p72"/>
          <p:cNvSpPr/>
          <p:nvPr/>
        </p:nvSpPr>
        <p:spPr>
          <a:xfrm flipH="1">
            <a:off x="1972720" y="4194085"/>
            <a:ext cx="138692" cy="321799"/>
          </a:xfrm>
          <a:custGeom>
            <a:rect b="b" l="l" r="r" t="t"/>
            <a:pathLst>
              <a:path extrusionOk="0" h="12766" w="5502">
                <a:moveTo>
                  <a:pt x="1976" y="1"/>
                </a:moveTo>
                <a:lnTo>
                  <a:pt x="428" y="9468"/>
                </a:lnTo>
                <a:lnTo>
                  <a:pt x="815" y="9468"/>
                </a:lnTo>
                <a:lnTo>
                  <a:pt x="0" y="12766"/>
                </a:lnTo>
                <a:lnTo>
                  <a:pt x="5501" y="12766"/>
                </a:lnTo>
                <a:lnTo>
                  <a:pt x="3018" y="4340"/>
                </a:lnTo>
                <a:lnTo>
                  <a:pt x="3472" y="4340"/>
                </a:lnTo>
                <a:lnTo>
                  <a:pt x="1976"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33" name="Google Shape;433;p72"/>
          <p:cNvSpPr/>
          <p:nvPr/>
        </p:nvSpPr>
        <p:spPr>
          <a:xfrm flipH="1">
            <a:off x="1347375" y="4194085"/>
            <a:ext cx="114624" cy="321782"/>
          </a:xfrm>
          <a:custGeom>
            <a:rect b="b" l="l" r="r" t="t"/>
            <a:pathLst>
              <a:path extrusionOk="0" h="8026" w="2859">
                <a:moveTo>
                  <a:pt x="1216" y="1"/>
                </a:moveTo>
                <a:lnTo>
                  <a:pt x="535" y="3112"/>
                </a:lnTo>
                <a:lnTo>
                  <a:pt x="855" y="3112"/>
                </a:lnTo>
                <a:lnTo>
                  <a:pt x="1" y="8026"/>
                </a:lnTo>
                <a:lnTo>
                  <a:pt x="2858" y="8026"/>
                </a:lnTo>
                <a:lnTo>
                  <a:pt x="1777" y="3112"/>
                </a:lnTo>
                <a:lnTo>
                  <a:pt x="2137" y="3112"/>
                </a:lnTo>
                <a:lnTo>
                  <a:pt x="1216"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nvGrpSpPr>
          <p:cNvPr id="434" name="Google Shape;434;p72"/>
          <p:cNvGrpSpPr/>
          <p:nvPr/>
        </p:nvGrpSpPr>
        <p:grpSpPr>
          <a:xfrm>
            <a:off x="438525" y="213356"/>
            <a:ext cx="8392275" cy="3714600"/>
            <a:chOff x="438525" y="207775"/>
            <a:chExt cx="8392275" cy="3714600"/>
          </a:xfrm>
        </p:grpSpPr>
        <p:sp>
          <p:nvSpPr>
            <p:cNvPr id="435" name="Google Shape;435;p72"/>
            <p:cNvSpPr/>
            <p:nvPr/>
          </p:nvSpPr>
          <p:spPr>
            <a:xfrm>
              <a:off x="438525" y="3653575"/>
              <a:ext cx="268800" cy="2688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36" name="Google Shape;436;p72"/>
            <p:cNvSpPr/>
            <p:nvPr/>
          </p:nvSpPr>
          <p:spPr>
            <a:xfrm>
              <a:off x="6578375" y="207775"/>
              <a:ext cx="268800" cy="2688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37" name="Google Shape;437;p72"/>
            <p:cNvSpPr/>
            <p:nvPr/>
          </p:nvSpPr>
          <p:spPr>
            <a:xfrm>
              <a:off x="2227450" y="1099613"/>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38" name="Google Shape;438;p72"/>
            <p:cNvSpPr/>
            <p:nvPr/>
          </p:nvSpPr>
          <p:spPr>
            <a:xfrm>
              <a:off x="8505825" y="361825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39" name="Google Shape;439;p72"/>
            <p:cNvSpPr/>
            <p:nvPr/>
          </p:nvSpPr>
          <p:spPr>
            <a:xfrm>
              <a:off x="8629500" y="141615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pic>
        <p:nvPicPr>
          <p:cNvPr id="440" name="Google Shape;440;p72"/>
          <p:cNvPicPr preferRelativeResize="0"/>
          <p:nvPr/>
        </p:nvPicPr>
        <p:blipFill rotWithShape="1">
          <a:blip r:embed="rId2">
            <a:alphaModFix amt="34000"/>
          </a:blip>
          <a:srcRect b="102" r="16"/>
          <a:stretch/>
        </p:blipFill>
        <p:spPr>
          <a:xfrm>
            <a:off x="2725" y="0"/>
            <a:ext cx="9140501" cy="5143500"/>
          </a:xfrm>
          <a:prstGeom prst="rect">
            <a:avLst/>
          </a:prstGeom>
          <a:noFill/>
          <a:ln>
            <a:noFill/>
          </a:ln>
        </p:spPr>
      </p:pic>
      <p:sp>
        <p:nvSpPr>
          <p:cNvPr id="441" name="Google Shape;441;p72"/>
          <p:cNvSpPr txBox="1"/>
          <p:nvPr>
            <p:ph idx="1" type="subTitle"/>
          </p:nvPr>
        </p:nvSpPr>
        <p:spPr>
          <a:xfrm>
            <a:off x="1172925" y="1875107"/>
            <a:ext cx="2529300" cy="516000"/>
          </a:xfrm>
          <a:prstGeom prst="rect">
            <a:avLst/>
          </a:prstGeom>
          <a:solidFill>
            <a:schemeClr val="dk2"/>
          </a:solidFill>
          <a:ln>
            <a:noFill/>
          </a:ln>
        </p:spPr>
        <p:txBody>
          <a:bodyPr anchor="ctr" anchorCtr="0" bIns="91425" lIns="91425" rIns="91425" spcFirstLastPara="1" tIns="91425" wrap="square">
            <a:noAutofit/>
          </a:bodyPr>
          <a:lstStyle>
            <a:lvl1pPr algn="l" lvl="0">
              <a:lnSpc>
                <a:spcPct val="100000"/>
              </a:lnSpc>
              <a:spcBef>
                <a:spcPts val="0"/>
              </a:spcBef>
              <a:spcAft>
                <a:spcPts val="0"/>
              </a:spcAft>
              <a:buClr>
                <a:schemeClr val="dk1"/>
              </a:buClr>
              <a:buSzPts val="2000"/>
              <a:buNone/>
              <a:defRPr sz="2000">
                <a:solidFill>
                  <a:schemeClr val="accent5"/>
                </a:solidFill>
              </a:defRPr>
            </a:lvl1pPr>
            <a:lvl2pPr algn="l" lvl="1">
              <a:lnSpc>
                <a:spcPct val="100000"/>
              </a:lnSpc>
              <a:spcBef>
                <a:spcPts val="0"/>
              </a:spcBef>
              <a:spcAft>
                <a:spcPts val="0"/>
              </a:spcAft>
              <a:buClr>
                <a:schemeClr val="dk1"/>
              </a:buClr>
              <a:buSzPts val="2000"/>
              <a:buNone/>
              <a:defRPr sz="2000">
                <a:solidFill>
                  <a:schemeClr val="dk1"/>
                </a:solidFill>
              </a:defRPr>
            </a:lvl2pPr>
            <a:lvl3pPr algn="l" lvl="2">
              <a:lnSpc>
                <a:spcPct val="100000"/>
              </a:lnSpc>
              <a:spcBef>
                <a:spcPts val="0"/>
              </a:spcBef>
              <a:spcAft>
                <a:spcPts val="0"/>
              </a:spcAft>
              <a:buClr>
                <a:schemeClr val="dk1"/>
              </a:buClr>
              <a:buSzPts val="2000"/>
              <a:buNone/>
              <a:defRPr sz="2000">
                <a:solidFill>
                  <a:schemeClr val="dk1"/>
                </a:solidFill>
              </a:defRPr>
            </a:lvl3pPr>
            <a:lvl4pPr algn="l" lvl="3">
              <a:lnSpc>
                <a:spcPct val="100000"/>
              </a:lnSpc>
              <a:spcBef>
                <a:spcPts val="0"/>
              </a:spcBef>
              <a:spcAft>
                <a:spcPts val="0"/>
              </a:spcAft>
              <a:buClr>
                <a:schemeClr val="dk1"/>
              </a:buClr>
              <a:buSzPts val="2000"/>
              <a:buNone/>
              <a:defRPr sz="2000">
                <a:solidFill>
                  <a:schemeClr val="dk1"/>
                </a:solidFill>
              </a:defRPr>
            </a:lvl4pPr>
            <a:lvl5pPr algn="l" lvl="4">
              <a:lnSpc>
                <a:spcPct val="100000"/>
              </a:lnSpc>
              <a:spcBef>
                <a:spcPts val="0"/>
              </a:spcBef>
              <a:spcAft>
                <a:spcPts val="0"/>
              </a:spcAft>
              <a:buClr>
                <a:schemeClr val="dk1"/>
              </a:buClr>
              <a:buSzPts val="2000"/>
              <a:buNone/>
              <a:defRPr sz="2000">
                <a:solidFill>
                  <a:schemeClr val="dk1"/>
                </a:solidFill>
              </a:defRPr>
            </a:lvl5pPr>
            <a:lvl6pPr algn="l" lvl="5">
              <a:lnSpc>
                <a:spcPct val="100000"/>
              </a:lnSpc>
              <a:spcBef>
                <a:spcPts val="0"/>
              </a:spcBef>
              <a:spcAft>
                <a:spcPts val="0"/>
              </a:spcAft>
              <a:buClr>
                <a:schemeClr val="dk1"/>
              </a:buClr>
              <a:buSzPts val="2000"/>
              <a:buNone/>
              <a:defRPr sz="2000">
                <a:solidFill>
                  <a:schemeClr val="dk1"/>
                </a:solidFill>
              </a:defRPr>
            </a:lvl6pPr>
            <a:lvl7pPr algn="l" lvl="6">
              <a:lnSpc>
                <a:spcPct val="100000"/>
              </a:lnSpc>
              <a:spcBef>
                <a:spcPts val="0"/>
              </a:spcBef>
              <a:spcAft>
                <a:spcPts val="0"/>
              </a:spcAft>
              <a:buClr>
                <a:schemeClr val="dk1"/>
              </a:buClr>
              <a:buSzPts val="2000"/>
              <a:buNone/>
              <a:defRPr sz="2000">
                <a:solidFill>
                  <a:schemeClr val="dk1"/>
                </a:solidFill>
              </a:defRPr>
            </a:lvl7pPr>
            <a:lvl8pPr algn="l" lvl="7">
              <a:lnSpc>
                <a:spcPct val="100000"/>
              </a:lnSpc>
              <a:spcBef>
                <a:spcPts val="0"/>
              </a:spcBef>
              <a:spcAft>
                <a:spcPts val="0"/>
              </a:spcAft>
              <a:buClr>
                <a:schemeClr val="dk1"/>
              </a:buClr>
              <a:buSzPts val="2000"/>
              <a:buNone/>
              <a:defRPr sz="2000">
                <a:solidFill>
                  <a:schemeClr val="dk1"/>
                </a:solidFill>
              </a:defRPr>
            </a:lvl8pPr>
            <a:lvl9pPr algn="l" lvl="8">
              <a:lnSpc>
                <a:spcPct val="100000"/>
              </a:lnSpc>
              <a:spcBef>
                <a:spcPts val="0"/>
              </a:spcBef>
              <a:spcAft>
                <a:spcPts val="0"/>
              </a:spcAft>
              <a:buClr>
                <a:schemeClr val="dk1"/>
              </a:buClr>
              <a:buSzPts val="2000"/>
              <a:buNone/>
              <a:defRPr sz="2000">
                <a:solidFill>
                  <a:schemeClr val="dk1"/>
                </a:solidFill>
              </a:defRPr>
            </a:lvl9pPr>
          </a:lstStyle>
          <a:p/>
        </p:txBody>
      </p:sp>
      <p:sp>
        <p:nvSpPr>
          <p:cNvPr id="442" name="Google Shape;442;p72"/>
          <p:cNvSpPr txBox="1"/>
          <p:nvPr>
            <p:ph type="title"/>
          </p:nvPr>
        </p:nvSpPr>
        <p:spPr>
          <a:xfrm flipH="1">
            <a:off x="708300" y="1875109"/>
            <a:ext cx="4992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latin typeface="Syne"/>
                <a:ea typeface="Syne"/>
                <a:cs typeface="Syne"/>
                <a:sym typeface="Syne"/>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443" name="Google Shape;443;p72"/>
          <p:cNvSpPr txBox="1"/>
          <p:nvPr>
            <p:ph idx="2" type="title"/>
          </p:nvPr>
        </p:nvSpPr>
        <p:spPr>
          <a:xfrm flipH="1">
            <a:off x="3649200" y="1875106"/>
            <a:ext cx="7431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444" name="Google Shape;444;p72"/>
          <p:cNvSpPr txBox="1"/>
          <p:nvPr>
            <p:ph idx="3" type="subTitle"/>
          </p:nvPr>
        </p:nvSpPr>
        <p:spPr>
          <a:xfrm>
            <a:off x="1172925" y="2752075"/>
            <a:ext cx="2529300" cy="516000"/>
          </a:xfrm>
          <a:prstGeom prst="rect">
            <a:avLst/>
          </a:prstGeom>
          <a:solidFill>
            <a:schemeClr val="dk2"/>
          </a:solidFill>
          <a:ln>
            <a:noFill/>
          </a:ln>
        </p:spPr>
        <p:txBody>
          <a:bodyPr anchor="ctr" anchorCtr="0" bIns="91425" lIns="91425" rIns="91425" spcFirstLastPara="1" tIns="91425" wrap="square">
            <a:noAutofit/>
          </a:bodyPr>
          <a:lstStyle>
            <a:lvl1pPr algn="l" lvl="0">
              <a:lnSpc>
                <a:spcPct val="100000"/>
              </a:lnSpc>
              <a:spcBef>
                <a:spcPts val="0"/>
              </a:spcBef>
              <a:spcAft>
                <a:spcPts val="0"/>
              </a:spcAft>
              <a:buClr>
                <a:schemeClr val="dk1"/>
              </a:buClr>
              <a:buSzPts val="2000"/>
              <a:buNone/>
              <a:defRPr sz="2000">
                <a:solidFill>
                  <a:schemeClr val="accent5"/>
                </a:solidFill>
              </a:defRPr>
            </a:lvl1pPr>
            <a:lvl2pPr algn="l" lvl="1">
              <a:lnSpc>
                <a:spcPct val="100000"/>
              </a:lnSpc>
              <a:spcBef>
                <a:spcPts val="0"/>
              </a:spcBef>
              <a:spcAft>
                <a:spcPts val="0"/>
              </a:spcAft>
              <a:buClr>
                <a:schemeClr val="dk1"/>
              </a:buClr>
              <a:buSzPts val="2000"/>
              <a:buNone/>
              <a:defRPr sz="2000">
                <a:solidFill>
                  <a:schemeClr val="dk1"/>
                </a:solidFill>
              </a:defRPr>
            </a:lvl2pPr>
            <a:lvl3pPr algn="l" lvl="2">
              <a:lnSpc>
                <a:spcPct val="100000"/>
              </a:lnSpc>
              <a:spcBef>
                <a:spcPts val="0"/>
              </a:spcBef>
              <a:spcAft>
                <a:spcPts val="0"/>
              </a:spcAft>
              <a:buClr>
                <a:schemeClr val="dk1"/>
              </a:buClr>
              <a:buSzPts val="2000"/>
              <a:buNone/>
              <a:defRPr sz="2000">
                <a:solidFill>
                  <a:schemeClr val="dk1"/>
                </a:solidFill>
              </a:defRPr>
            </a:lvl3pPr>
            <a:lvl4pPr algn="l" lvl="3">
              <a:lnSpc>
                <a:spcPct val="100000"/>
              </a:lnSpc>
              <a:spcBef>
                <a:spcPts val="0"/>
              </a:spcBef>
              <a:spcAft>
                <a:spcPts val="0"/>
              </a:spcAft>
              <a:buClr>
                <a:schemeClr val="dk1"/>
              </a:buClr>
              <a:buSzPts val="2000"/>
              <a:buNone/>
              <a:defRPr sz="2000">
                <a:solidFill>
                  <a:schemeClr val="dk1"/>
                </a:solidFill>
              </a:defRPr>
            </a:lvl4pPr>
            <a:lvl5pPr algn="l" lvl="4">
              <a:lnSpc>
                <a:spcPct val="100000"/>
              </a:lnSpc>
              <a:spcBef>
                <a:spcPts val="0"/>
              </a:spcBef>
              <a:spcAft>
                <a:spcPts val="0"/>
              </a:spcAft>
              <a:buClr>
                <a:schemeClr val="dk1"/>
              </a:buClr>
              <a:buSzPts val="2000"/>
              <a:buNone/>
              <a:defRPr sz="2000">
                <a:solidFill>
                  <a:schemeClr val="dk1"/>
                </a:solidFill>
              </a:defRPr>
            </a:lvl5pPr>
            <a:lvl6pPr algn="l" lvl="5">
              <a:lnSpc>
                <a:spcPct val="100000"/>
              </a:lnSpc>
              <a:spcBef>
                <a:spcPts val="0"/>
              </a:spcBef>
              <a:spcAft>
                <a:spcPts val="0"/>
              </a:spcAft>
              <a:buClr>
                <a:schemeClr val="dk1"/>
              </a:buClr>
              <a:buSzPts val="2000"/>
              <a:buNone/>
              <a:defRPr sz="2000">
                <a:solidFill>
                  <a:schemeClr val="dk1"/>
                </a:solidFill>
              </a:defRPr>
            </a:lvl6pPr>
            <a:lvl7pPr algn="l" lvl="6">
              <a:lnSpc>
                <a:spcPct val="100000"/>
              </a:lnSpc>
              <a:spcBef>
                <a:spcPts val="0"/>
              </a:spcBef>
              <a:spcAft>
                <a:spcPts val="0"/>
              </a:spcAft>
              <a:buClr>
                <a:schemeClr val="dk1"/>
              </a:buClr>
              <a:buSzPts val="2000"/>
              <a:buNone/>
              <a:defRPr sz="2000">
                <a:solidFill>
                  <a:schemeClr val="dk1"/>
                </a:solidFill>
              </a:defRPr>
            </a:lvl7pPr>
            <a:lvl8pPr algn="l" lvl="7">
              <a:lnSpc>
                <a:spcPct val="100000"/>
              </a:lnSpc>
              <a:spcBef>
                <a:spcPts val="0"/>
              </a:spcBef>
              <a:spcAft>
                <a:spcPts val="0"/>
              </a:spcAft>
              <a:buClr>
                <a:schemeClr val="dk1"/>
              </a:buClr>
              <a:buSzPts val="2000"/>
              <a:buNone/>
              <a:defRPr sz="2000">
                <a:solidFill>
                  <a:schemeClr val="dk1"/>
                </a:solidFill>
              </a:defRPr>
            </a:lvl8pPr>
            <a:lvl9pPr algn="l" lvl="8">
              <a:lnSpc>
                <a:spcPct val="100000"/>
              </a:lnSpc>
              <a:spcBef>
                <a:spcPts val="0"/>
              </a:spcBef>
              <a:spcAft>
                <a:spcPts val="0"/>
              </a:spcAft>
              <a:buClr>
                <a:schemeClr val="dk1"/>
              </a:buClr>
              <a:buSzPts val="2000"/>
              <a:buNone/>
              <a:defRPr sz="2000">
                <a:solidFill>
                  <a:schemeClr val="dk1"/>
                </a:solidFill>
              </a:defRPr>
            </a:lvl9pPr>
          </a:lstStyle>
          <a:p/>
        </p:txBody>
      </p:sp>
      <p:sp>
        <p:nvSpPr>
          <p:cNvPr id="445" name="Google Shape;445;p72"/>
          <p:cNvSpPr txBox="1"/>
          <p:nvPr>
            <p:ph idx="4" type="title"/>
          </p:nvPr>
        </p:nvSpPr>
        <p:spPr>
          <a:xfrm flipH="1">
            <a:off x="708300" y="2752078"/>
            <a:ext cx="4992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latin typeface="Syne"/>
                <a:ea typeface="Syne"/>
                <a:cs typeface="Syne"/>
                <a:sym typeface="Syne"/>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446" name="Google Shape;446;p72"/>
          <p:cNvSpPr txBox="1"/>
          <p:nvPr>
            <p:ph idx="5" type="title"/>
          </p:nvPr>
        </p:nvSpPr>
        <p:spPr>
          <a:xfrm flipH="1">
            <a:off x="3649200" y="2752075"/>
            <a:ext cx="7431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447" name="Google Shape;447;p72"/>
          <p:cNvSpPr txBox="1"/>
          <p:nvPr>
            <p:ph idx="6" type="subTitle"/>
          </p:nvPr>
        </p:nvSpPr>
        <p:spPr>
          <a:xfrm>
            <a:off x="5217275" y="1876531"/>
            <a:ext cx="2529300" cy="516000"/>
          </a:xfrm>
          <a:prstGeom prst="rect">
            <a:avLst/>
          </a:prstGeom>
          <a:solidFill>
            <a:schemeClr val="dk2"/>
          </a:solidFill>
          <a:ln>
            <a:noFill/>
          </a:ln>
        </p:spPr>
        <p:txBody>
          <a:bodyPr anchor="ctr" anchorCtr="0" bIns="91425" lIns="91425" rIns="91425" spcFirstLastPara="1" tIns="91425" wrap="square">
            <a:noAutofit/>
          </a:bodyPr>
          <a:lstStyle>
            <a:lvl1pPr algn="l" lvl="0">
              <a:lnSpc>
                <a:spcPct val="100000"/>
              </a:lnSpc>
              <a:spcBef>
                <a:spcPts val="0"/>
              </a:spcBef>
              <a:spcAft>
                <a:spcPts val="0"/>
              </a:spcAft>
              <a:buClr>
                <a:schemeClr val="dk1"/>
              </a:buClr>
              <a:buSzPts val="2000"/>
              <a:buNone/>
              <a:defRPr sz="2000">
                <a:solidFill>
                  <a:schemeClr val="accent5"/>
                </a:solidFill>
              </a:defRPr>
            </a:lvl1pPr>
            <a:lvl2pPr algn="l" lvl="1">
              <a:lnSpc>
                <a:spcPct val="100000"/>
              </a:lnSpc>
              <a:spcBef>
                <a:spcPts val="0"/>
              </a:spcBef>
              <a:spcAft>
                <a:spcPts val="0"/>
              </a:spcAft>
              <a:buClr>
                <a:schemeClr val="dk1"/>
              </a:buClr>
              <a:buSzPts val="2000"/>
              <a:buNone/>
              <a:defRPr sz="2000">
                <a:solidFill>
                  <a:schemeClr val="dk1"/>
                </a:solidFill>
              </a:defRPr>
            </a:lvl2pPr>
            <a:lvl3pPr algn="l" lvl="2">
              <a:lnSpc>
                <a:spcPct val="100000"/>
              </a:lnSpc>
              <a:spcBef>
                <a:spcPts val="0"/>
              </a:spcBef>
              <a:spcAft>
                <a:spcPts val="0"/>
              </a:spcAft>
              <a:buClr>
                <a:schemeClr val="dk1"/>
              </a:buClr>
              <a:buSzPts val="2000"/>
              <a:buNone/>
              <a:defRPr sz="2000">
                <a:solidFill>
                  <a:schemeClr val="dk1"/>
                </a:solidFill>
              </a:defRPr>
            </a:lvl3pPr>
            <a:lvl4pPr algn="l" lvl="3">
              <a:lnSpc>
                <a:spcPct val="100000"/>
              </a:lnSpc>
              <a:spcBef>
                <a:spcPts val="0"/>
              </a:spcBef>
              <a:spcAft>
                <a:spcPts val="0"/>
              </a:spcAft>
              <a:buClr>
                <a:schemeClr val="dk1"/>
              </a:buClr>
              <a:buSzPts val="2000"/>
              <a:buNone/>
              <a:defRPr sz="2000">
                <a:solidFill>
                  <a:schemeClr val="dk1"/>
                </a:solidFill>
              </a:defRPr>
            </a:lvl4pPr>
            <a:lvl5pPr algn="l" lvl="4">
              <a:lnSpc>
                <a:spcPct val="100000"/>
              </a:lnSpc>
              <a:spcBef>
                <a:spcPts val="0"/>
              </a:spcBef>
              <a:spcAft>
                <a:spcPts val="0"/>
              </a:spcAft>
              <a:buClr>
                <a:schemeClr val="dk1"/>
              </a:buClr>
              <a:buSzPts val="2000"/>
              <a:buNone/>
              <a:defRPr sz="2000">
                <a:solidFill>
                  <a:schemeClr val="dk1"/>
                </a:solidFill>
              </a:defRPr>
            </a:lvl5pPr>
            <a:lvl6pPr algn="l" lvl="5">
              <a:lnSpc>
                <a:spcPct val="100000"/>
              </a:lnSpc>
              <a:spcBef>
                <a:spcPts val="0"/>
              </a:spcBef>
              <a:spcAft>
                <a:spcPts val="0"/>
              </a:spcAft>
              <a:buClr>
                <a:schemeClr val="dk1"/>
              </a:buClr>
              <a:buSzPts val="2000"/>
              <a:buNone/>
              <a:defRPr sz="2000">
                <a:solidFill>
                  <a:schemeClr val="dk1"/>
                </a:solidFill>
              </a:defRPr>
            </a:lvl6pPr>
            <a:lvl7pPr algn="l" lvl="6">
              <a:lnSpc>
                <a:spcPct val="100000"/>
              </a:lnSpc>
              <a:spcBef>
                <a:spcPts val="0"/>
              </a:spcBef>
              <a:spcAft>
                <a:spcPts val="0"/>
              </a:spcAft>
              <a:buClr>
                <a:schemeClr val="dk1"/>
              </a:buClr>
              <a:buSzPts val="2000"/>
              <a:buNone/>
              <a:defRPr sz="2000">
                <a:solidFill>
                  <a:schemeClr val="dk1"/>
                </a:solidFill>
              </a:defRPr>
            </a:lvl7pPr>
            <a:lvl8pPr algn="l" lvl="7">
              <a:lnSpc>
                <a:spcPct val="100000"/>
              </a:lnSpc>
              <a:spcBef>
                <a:spcPts val="0"/>
              </a:spcBef>
              <a:spcAft>
                <a:spcPts val="0"/>
              </a:spcAft>
              <a:buClr>
                <a:schemeClr val="dk1"/>
              </a:buClr>
              <a:buSzPts val="2000"/>
              <a:buNone/>
              <a:defRPr sz="2000">
                <a:solidFill>
                  <a:schemeClr val="dk1"/>
                </a:solidFill>
              </a:defRPr>
            </a:lvl8pPr>
            <a:lvl9pPr algn="l" lvl="8">
              <a:lnSpc>
                <a:spcPct val="100000"/>
              </a:lnSpc>
              <a:spcBef>
                <a:spcPts val="0"/>
              </a:spcBef>
              <a:spcAft>
                <a:spcPts val="0"/>
              </a:spcAft>
              <a:buClr>
                <a:schemeClr val="dk1"/>
              </a:buClr>
              <a:buSzPts val="2000"/>
              <a:buNone/>
              <a:defRPr sz="2000">
                <a:solidFill>
                  <a:schemeClr val="dk1"/>
                </a:solidFill>
              </a:defRPr>
            </a:lvl9pPr>
          </a:lstStyle>
          <a:p/>
        </p:txBody>
      </p:sp>
      <p:sp>
        <p:nvSpPr>
          <p:cNvPr id="448" name="Google Shape;448;p72"/>
          <p:cNvSpPr txBox="1"/>
          <p:nvPr>
            <p:ph idx="7" type="title"/>
          </p:nvPr>
        </p:nvSpPr>
        <p:spPr>
          <a:xfrm flipH="1">
            <a:off x="4752650" y="1876534"/>
            <a:ext cx="4992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latin typeface="Syne"/>
                <a:ea typeface="Syne"/>
                <a:cs typeface="Syne"/>
                <a:sym typeface="Syne"/>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449" name="Google Shape;449;p72"/>
          <p:cNvSpPr txBox="1"/>
          <p:nvPr>
            <p:ph idx="8" type="title"/>
          </p:nvPr>
        </p:nvSpPr>
        <p:spPr>
          <a:xfrm flipH="1">
            <a:off x="7693550" y="1876531"/>
            <a:ext cx="7431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450" name="Google Shape;450;p72"/>
          <p:cNvSpPr txBox="1"/>
          <p:nvPr>
            <p:ph idx="9" type="subTitle"/>
          </p:nvPr>
        </p:nvSpPr>
        <p:spPr>
          <a:xfrm>
            <a:off x="5217275" y="2752075"/>
            <a:ext cx="2529300" cy="516000"/>
          </a:xfrm>
          <a:prstGeom prst="rect">
            <a:avLst/>
          </a:prstGeom>
          <a:solidFill>
            <a:schemeClr val="dk2"/>
          </a:solidFill>
          <a:ln>
            <a:noFill/>
          </a:ln>
        </p:spPr>
        <p:txBody>
          <a:bodyPr anchor="ctr" anchorCtr="0" bIns="91425" lIns="91425" rIns="91425" spcFirstLastPara="1" tIns="91425" wrap="square">
            <a:noAutofit/>
          </a:bodyPr>
          <a:lstStyle>
            <a:lvl1pPr algn="l" lvl="0">
              <a:lnSpc>
                <a:spcPct val="100000"/>
              </a:lnSpc>
              <a:spcBef>
                <a:spcPts val="0"/>
              </a:spcBef>
              <a:spcAft>
                <a:spcPts val="0"/>
              </a:spcAft>
              <a:buClr>
                <a:schemeClr val="dk1"/>
              </a:buClr>
              <a:buSzPts val="2000"/>
              <a:buNone/>
              <a:defRPr sz="2000">
                <a:solidFill>
                  <a:schemeClr val="accent5"/>
                </a:solidFill>
              </a:defRPr>
            </a:lvl1pPr>
            <a:lvl2pPr algn="l" lvl="1">
              <a:lnSpc>
                <a:spcPct val="100000"/>
              </a:lnSpc>
              <a:spcBef>
                <a:spcPts val="0"/>
              </a:spcBef>
              <a:spcAft>
                <a:spcPts val="0"/>
              </a:spcAft>
              <a:buClr>
                <a:schemeClr val="dk1"/>
              </a:buClr>
              <a:buSzPts val="2000"/>
              <a:buNone/>
              <a:defRPr sz="2000">
                <a:solidFill>
                  <a:schemeClr val="dk1"/>
                </a:solidFill>
              </a:defRPr>
            </a:lvl2pPr>
            <a:lvl3pPr algn="l" lvl="2">
              <a:lnSpc>
                <a:spcPct val="100000"/>
              </a:lnSpc>
              <a:spcBef>
                <a:spcPts val="0"/>
              </a:spcBef>
              <a:spcAft>
                <a:spcPts val="0"/>
              </a:spcAft>
              <a:buClr>
                <a:schemeClr val="dk1"/>
              </a:buClr>
              <a:buSzPts val="2000"/>
              <a:buNone/>
              <a:defRPr sz="2000">
                <a:solidFill>
                  <a:schemeClr val="dk1"/>
                </a:solidFill>
              </a:defRPr>
            </a:lvl3pPr>
            <a:lvl4pPr algn="l" lvl="3">
              <a:lnSpc>
                <a:spcPct val="100000"/>
              </a:lnSpc>
              <a:spcBef>
                <a:spcPts val="0"/>
              </a:spcBef>
              <a:spcAft>
                <a:spcPts val="0"/>
              </a:spcAft>
              <a:buClr>
                <a:schemeClr val="dk1"/>
              </a:buClr>
              <a:buSzPts val="2000"/>
              <a:buNone/>
              <a:defRPr sz="2000">
                <a:solidFill>
                  <a:schemeClr val="dk1"/>
                </a:solidFill>
              </a:defRPr>
            </a:lvl4pPr>
            <a:lvl5pPr algn="l" lvl="4">
              <a:lnSpc>
                <a:spcPct val="100000"/>
              </a:lnSpc>
              <a:spcBef>
                <a:spcPts val="0"/>
              </a:spcBef>
              <a:spcAft>
                <a:spcPts val="0"/>
              </a:spcAft>
              <a:buClr>
                <a:schemeClr val="dk1"/>
              </a:buClr>
              <a:buSzPts val="2000"/>
              <a:buNone/>
              <a:defRPr sz="2000">
                <a:solidFill>
                  <a:schemeClr val="dk1"/>
                </a:solidFill>
              </a:defRPr>
            </a:lvl5pPr>
            <a:lvl6pPr algn="l" lvl="5">
              <a:lnSpc>
                <a:spcPct val="100000"/>
              </a:lnSpc>
              <a:spcBef>
                <a:spcPts val="0"/>
              </a:spcBef>
              <a:spcAft>
                <a:spcPts val="0"/>
              </a:spcAft>
              <a:buClr>
                <a:schemeClr val="dk1"/>
              </a:buClr>
              <a:buSzPts val="2000"/>
              <a:buNone/>
              <a:defRPr sz="2000">
                <a:solidFill>
                  <a:schemeClr val="dk1"/>
                </a:solidFill>
              </a:defRPr>
            </a:lvl6pPr>
            <a:lvl7pPr algn="l" lvl="6">
              <a:lnSpc>
                <a:spcPct val="100000"/>
              </a:lnSpc>
              <a:spcBef>
                <a:spcPts val="0"/>
              </a:spcBef>
              <a:spcAft>
                <a:spcPts val="0"/>
              </a:spcAft>
              <a:buClr>
                <a:schemeClr val="dk1"/>
              </a:buClr>
              <a:buSzPts val="2000"/>
              <a:buNone/>
              <a:defRPr sz="2000">
                <a:solidFill>
                  <a:schemeClr val="dk1"/>
                </a:solidFill>
              </a:defRPr>
            </a:lvl7pPr>
            <a:lvl8pPr algn="l" lvl="7">
              <a:lnSpc>
                <a:spcPct val="100000"/>
              </a:lnSpc>
              <a:spcBef>
                <a:spcPts val="0"/>
              </a:spcBef>
              <a:spcAft>
                <a:spcPts val="0"/>
              </a:spcAft>
              <a:buClr>
                <a:schemeClr val="dk1"/>
              </a:buClr>
              <a:buSzPts val="2000"/>
              <a:buNone/>
              <a:defRPr sz="2000">
                <a:solidFill>
                  <a:schemeClr val="dk1"/>
                </a:solidFill>
              </a:defRPr>
            </a:lvl8pPr>
            <a:lvl9pPr algn="l" lvl="8">
              <a:lnSpc>
                <a:spcPct val="100000"/>
              </a:lnSpc>
              <a:spcBef>
                <a:spcPts val="0"/>
              </a:spcBef>
              <a:spcAft>
                <a:spcPts val="0"/>
              </a:spcAft>
              <a:buClr>
                <a:schemeClr val="dk1"/>
              </a:buClr>
              <a:buSzPts val="2000"/>
              <a:buNone/>
              <a:defRPr sz="2000">
                <a:solidFill>
                  <a:schemeClr val="dk1"/>
                </a:solidFill>
              </a:defRPr>
            </a:lvl9pPr>
          </a:lstStyle>
          <a:p/>
        </p:txBody>
      </p:sp>
      <p:sp>
        <p:nvSpPr>
          <p:cNvPr id="451" name="Google Shape;451;p72"/>
          <p:cNvSpPr txBox="1"/>
          <p:nvPr>
            <p:ph idx="13" type="title"/>
          </p:nvPr>
        </p:nvSpPr>
        <p:spPr>
          <a:xfrm flipH="1">
            <a:off x="4752650" y="2752078"/>
            <a:ext cx="4992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latin typeface="Syne"/>
                <a:ea typeface="Syne"/>
                <a:cs typeface="Syne"/>
                <a:sym typeface="Syne"/>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452" name="Google Shape;452;p72"/>
          <p:cNvSpPr txBox="1"/>
          <p:nvPr>
            <p:ph idx="14" type="title"/>
          </p:nvPr>
        </p:nvSpPr>
        <p:spPr>
          <a:xfrm flipH="1">
            <a:off x="7693550" y="2752075"/>
            <a:ext cx="7431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453" name="Google Shape;453;p72"/>
          <p:cNvSpPr txBox="1"/>
          <p:nvPr>
            <p:ph idx="15" type="title"/>
          </p:nvPr>
        </p:nvSpPr>
        <p:spPr>
          <a:xfrm>
            <a:off x="2166350" y="535650"/>
            <a:ext cx="4811400" cy="612600"/>
          </a:xfrm>
          <a:prstGeom prst="rect">
            <a:avLst/>
          </a:prstGeom>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3500"/>
              <a:buNone/>
              <a:defRPr b="1">
                <a:solidFill>
                  <a:schemeClr val="accent2"/>
                </a:solidFill>
              </a:defRPr>
            </a:lvl1pPr>
            <a:lvl2pPr algn="l" lvl="1">
              <a:lnSpc>
                <a:spcPct val="100000"/>
              </a:lnSpc>
              <a:spcBef>
                <a:spcPts val="0"/>
              </a:spcBef>
              <a:spcAft>
                <a:spcPts val="0"/>
              </a:spcAft>
              <a:buSzPts val="3500"/>
              <a:buNone/>
              <a:defRPr>
                <a:latin typeface="Syne"/>
                <a:ea typeface="Syne"/>
                <a:cs typeface="Syne"/>
                <a:sym typeface="Syne"/>
              </a:defRPr>
            </a:lvl2pPr>
            <a:lvl3pPr algn="l" lvl="2">
              <a:lnSpc>
                <a:spcPct val="100000"/>
              </a:lnSpc>
              <a:spcBef>
                <a:spcPts val="0"/>
              </a:spcBef>
              <a:spcAft>
                <a:spcPts val="0"/>
              </a:spcAft>
              <a:buSzPts val="3500"/>
              <a:buNone/>
              <a:defRPr>
                <a:latin typeface="Syne"/>
                <a:ea typeface="Syne"/>
                <a:cs typeface="Syne"/>
                <a:sym typeface="Syne"/>
              </a:defRPr>
            </a:lvl3pPr>
            <a:lvl4pPr algn="l" lvl="3">
              <a:lnSpc>
                <a:spcPct val="100000"/>
              </a:lnSpc>
              <a:spcBef>
                <a:spcPts val="0"/>
              </a:spcBef>
              <a:spcAft>
                <a:spcPts val="0"/>
              </a:spcAft>
              <a:buSzPts val="3500"/>
              <a:buNone/>
              <a:defRPr>
                <a:latin typeface="Syne"/>
                <a:ea typeface="Syne"/>
                <a:cs typeface="Syne"/>
                <a:sym typeface="Syne"/>
              </a:defRPr>
            </a:lvl4pPr>
            <a:lvl5pPr algn="l" lvl="4">
              <a:lnSpc>
                <a:spcPct val="100000"/>
              </a:lnSpc>
              <a:spcBef>
                <a:spcPts val="0"/>
              </a:spcBef>
              <a:spcAft>
                <a:spcPts val="0"/>
              </a:spcAft>
              <a:buSzPts val="3500"/>
              <a:buNone/>
              <a:defRPr>
                <a:latin typeface="Syne"/>
                <a:ea typeface="Syne"/>
                <a:cs typeface="Syne"/>
                <a:sym typeface="Syne"/>
              </a:defRPr>
            </a:lvl5pPr>
            <a:lvl6pPr algn="l" lvl="5">
              <a:lnSpc>
                <a:spcPct val="100000"/>
              </a:lnSpc>
              <a:spcBef>
                <a:spcPts val="0"/>
              </a:spcBef>
              <a:spcAft>
                <a:spcPts val="0"/>
              </a:spcAft>
              <a:buSzPts val="3500"/>
              <a:buNone/>
              <a:defRPr>
                <a:latin typeface="Syne"/>
                <a:ea typeface="Syne"/>
                <a:cs typeface="Syne"/>
                <a:sym typeface="Syne"/>
              </a:defRPr>
            </a:lvl6pPr>
            <a:lvl7pPr algn="l" lvl="6">
              <a:lnSpc>
                <a:spcPct val="100000"/>
              </a:lnSpc>
              <a:spcBef>
                <a:spcPts val="0"/>
              </a:spcBef>
              <a:spcAft>
                <a:spcPts val="0"/>
              </a:spcAft>
              <a:buSzPts val="3500"/>
              <a:buNone/>
              <a:defRPr>
                <a:latin typeface="Syne"/>
                <a:ea typeface="Syne"/>
                <a:cs typeface="Syne"/>
                <a:sym typeface="Syne"/>
              </a:defRPr>
            </a:lvl7pPr>
            <a:lvl8pPr algn="l" lvl="7">
              <a:lnSpc>
                <a:spcPct val="100000"/>
              </a:lnSpc>
              <a:spcBef>
                <a:spcPts val="0"/>
              </a:spcBef>
              <a:spcAft>
                <a:spcPts val="0"/>
              </a:spcAft>
              <a:buSzPts val="3500"/>
              <a:buNone/>
              <a:defRPr>
                <a:latin typeface="Syne"/>
                <a:ea typeface="Syne"/>
                <a:cs typeface="Syne"/>
                <a:sym typeface="Syne"/>
              </a:defRPr>
            </a:lvl8pPr>
            <a:lvl9pPr algn="l" lvl="8">
              <a:lnSpc>
                <a:spcPct val="100000"/>
              </a:lnSpc>
              <a:spcBef>
                <a:spcPts val="0"/>
              </a:spcBef>
              <a:spcAft>
                <a:spcPts val="0"/>
              </a:spcAft>
              <a:buSzPts val="3500"/>
              <a:buNone/>
              <a:defRPr>
                <a:latin typeface="Syne"/>
                <a:ea typeface="Syne"/>
                <a:cs typeface="Syne"/>
                <a:sym typeface="Syne"/>
              </a:defRPr>
            </a:lvl9pPr>
          </a:lstStyle>
          <a:p/>
        </p:txBody>
      </p:sp>
      <p:sp>
        <p:nvSpPr>
          <p:cNvPr id="454" name="Google Shape;454;p72"/>
          <p:cNvSpPr txBox="1"/>
          <p:nvPr>
            <p:ph idx="16" type="subTitle"/>
          </p:nvPr>
        </p:nvSpPr>
        <p:spPr>
          <a:xfrm>
            <a:off x="2166313" y="1152150"/>
            <a:ext cx="4811400" cy="338400"/>
          </a:xfrm>
          <a:prstGeom prst="rect">
            <a:avLst/>
          </a:prstGeom>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Clr>
                <a:schemeClr val="dk1"/>
              </a:buClr>
              <a:buSzPts val="2000"/>
              <a:buNone/>
              <a:defRPr sz="1600"/>
            </a:lvl1pPr>
            <a:lvl2pPr algn="l" lvl="1">
              <a:lnSpc>
                <a:spcPct val="100000"/>
              </a:lnSpc>
              <a:spcBef>
                <a:spcPts val="0"/>
              </a:spcBef>
              <a:spcAft>
                <a:spcPts val="0"/>
              </a:spcAft>
              <a:buClr>
                <a:schemeClr val="dk1"/>
              </a:buClr>
              <a:buSzPts val="2000"/>
              <a:buNone/>
              <a:defRPr sz="2000">
                <a:solidFill>
                  <a:schemeClr val="dk1"/>
                </a:solidFill>
              </a:defRPr>
            </a:lvl2pPr>
            <a:lvl3pPr algn="l" lvl="2">
              <a:lnSpc>
                <a:spcPct val="100000"/>
              </a:lnSpc>
              <a:spcBef>
                <a:spcPts val="0"/>
              </a:spcBef>
              <a:spcAft>
                <a:spcPts val="0"/>
              </a:spcAft>
              <a:buClr>
                <a:schemeClr val="dk1"/>
              </a:buClr>
              <a:buSzPts val="2000"/>
              <a:buNone/>
              <a:defRPr sz="2000">
                <a:solidFill>
                  <a:schemeClr val="dk1"/>
                </a:solidFill>
              </a:defRPr>
            </a:lvl3pPr>
            <a:lvl4pPr algn="l" lvl="3">
              <a:lnSpc>
                <a:spcPct val="100000"/>
              </a:lnSpc>
              <a:spcBef>
                <a:spcPts val="0"/>
              </a:spcBef>
              <a:spcAft>
                <a:spcPts val="0"/>
              </a:spcAft>
              <a:buClr>
                <a:schemeClr val="dk1"/>
              </a:buClr>
              <a:buSzPts val="2000"/>
              <a:buNone/>
              <a:defRPr sz="2000">
                <a:solidFill>
                  <a:schemeClr val="dk1"/>
                </a:solidFill>
              </a:defRPr>
            </a:lvl4pPr>
            <a:lvl5pPr algn="l" lvl="4">
              <a:lnSpc>
                <a:spcPct val="100000"/>
              </a:lnSpc>
              <a:spcBef>
                <a:spcPts val="0"/>
              </a:spcBef>
              <a:spcAft>
                <a:spcPts val="0"/>
              </a:spcAft>
              <a:buClr>
                <a:schemeClr val="dk1"/>
              </a:buClr>
              <a:buSzPts val="2000"/>
              <a:buNone/>
              <a:defRPr sz="2000">
                <a:solidFill>
                  <a:schemeClr val="dk1"/>
                </a:solidFill>
              </a:defRPr>
            </a:lvl5pPr>
            <a:lvl6pPr algn="l" lvl="5">
              <a:lnSpc>
                <a:spcPct val="100000"/>
              </a:lnSpc>
              <a:spcBef>
                <a:spcPts val="0"/>
              </a:spcBef>
              <a:spcAft>
                <a:spcPts val="0"/>
              </a:spcAft>
              <a:buClr>
                <a:schemeClr val="dk1"/>
              </a:buClr>
              <a:buSzPts val="2000"/>
              <a:buNone/>
              <a:defRPr sz="2000">
                <a:solidFill>
                  <a:schemeClr val="dk1"/>
                </a:solidFill>
              </a:defRPr>
            </a:lvl6pPr>
            <a:lvl7pPr algn="l" lvl="6">
              <a:lnSpc>
                <a:spcPct val="100000"/>
              </a:lnSpc>
              <a:spcBef>
                <a:spcPts val="0"/>
              </a:spcBef>
              <a:spcAft>
                <a:spcPts val="0"/>
              </a:spcAft>
              <a:buClr>
                <a:schemeClr val="dk1"/>
              </a:buClr>
              <a:buSzPts val="2000"/>
              <a:buNone/>
              <a:defRPr sz="2000">
                <a:solidFill>
                  <a:schemeClr val="dk1"/>
                </a:solidFill>
              </a:defRPr>
            </a:lvl7pPr>
            <a:lvl8pPr algn="l" lvl="7">
              <a:lnSpc>
                <a:spcPct val="100000"/>
              </a:lnSpc>
              <a:spcBef>
                <a:spcPts val="0"/>
              </a:spcBef>
              <a:spcAft>
                <a:spcPts val="0"/>
              </a:spcAft>
              <a:buClr>
                <a:schemeClr val="dk1"/>
              </a:buClr>
              <a:buSzPts val="2000"/>
              <a:buNone/>
              <a:defRPr sz="2000">
                <a:solidFill>
                  <a:schemeClr val="dk1"/>
                </a:solidFill>
              </a:defRPr>
            </a:lvl8pPr>
            <a:lvl9pPr algn="l" lvl="8">
              <a:lnSpc>
                <a:spcPct val="100000"/>
              </a:lnSpc>
              <a:spcBef>
                <a:spcPts val="0"/>
              </a:spcBef>
              <a:spcAft>
                <a:spcPts val="0"/>
              </a:spcAft>
              <a:buClr>
                <a:schemeClr val="dk1"/>
              </a:buClr>
              <a:buSzPts val="2000"/>
              <a:buNone/>
              <a:defRPr sz="2000">
                <a:solidFill>
                  <a:schemeClr val="dk1"/>
                </a:solidFill>
              </a:defRPr>
            </a:lvl9pPr>
          </a:lstStyle>
          <a:p/>
        </p:txBody>
      </p:sp>
    </p:spTree>
  </p:cSld>
  <p:clrMapOvr>
    <a:masterClrMapping/>
  </p:clrMapOvr>
</p:sldLayout>
</file>

<file path=ppt/slideLayouts/slideLayout13.xml><?xml version="1.0" encoding="utf-8"?>
<p:sldLayout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matchingName="Main point">
  <p:cSld name="MAIN_POINT">
    <p:spTree>
      <p:nvGrpSpPr>
        <p:cNvPr id="455" name="Shape 455"/>
        <p:cNvGrpSpPr/>
        <p:nvPr/>
      </p:nvGrpSpPr>
      <p:grpSpPr>
        <a:xfrm>
          <a:off x="0" y="0"/>
          <a:ext cx="0" cy="0"/>
          <a:chOff x="0" y="0"/>
          <a:chExt cx="0" cy="0"/>
        </a:xfrm>
      </p:grpSpPr>
      <p:sp>
        <p:nvSpPr>
          <p:cNvPr id="456" name="Google Shape;456;p73"/>
          <p:cNvSpPr/>
          <p:nvPr/>
        </p:nvSpPr>
        <p:spPr>
          <a:xfrm>
            <a:off x="4572000" y="675275"/>
            <a:ext cx="268800" cy="2688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57" name="Google Shape;457;p73"/>
          <p:cNvSpPr/>
          <p:nvPr/>
        </p:nvSpPr>
        <p:spPr>
          <a:xfrm>
            <a:off x="8070025" y="174290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nvGrpSpPr>
          <p:cNvPr id="458" name="Google Shape;458;p73"/>
          <p:cNvGrpSpPr/>
          <p:nvPr/>
        </p:nvGrpSpPr>
        <p:grpSpPr>
          <a:xfrm>
            <a:off x="-1160961" y="3761831"/>
            <a:ext cx="2733465" cy="2545677"/>
            <a:chOff x="-1160961" y="3761831"/>
            <a:chExt cx="2733465" cy="2545677"/>
          </a:xfrm>
        </p:grpSpPr>
        <p:grpSp>
          <p:nvGrpSpPr>
            <p:cNvPr id="459" name="Google Shape;459;p73"/>
            <p:cNvGrpSpPr/>
            <p:nvPr/>
          </p:nvGrpSpPr>
          <p:grpSpPr>
            <a:xfrm>
              <a:off x="-1160961" y="3761831"/>
              <a:ext cx="2733465" cy="2545677"/>
              <a:chOff x="-1702125" y="1153750"/>
              <a:chExt cx="824525" cy="767950"/>
            </a:xfrm>
          </p:grpSpPr>
          <p:sp>
            <p:nvSpPr>
              <p:cNvPr id="460" name="Google Shape;460;p73"/>
              <p:cNvSpPr/>
              <p:nvPr/>
            </p:nvSpPr>
            <p:spPr>
              <a:xfrm>
                <a:off x="-1702125" y="1153750"/>
                <a:ext cx="824525" cy="767950"/>
              </a:xfrm>
              <a:custGeom>
                <a:rect b="b" l="l" r="r" t="t"/>
                <a:pathLst>
                  <a:path extrusionOk="0" h="30718" w="32981">
                    <a:moveTo>
                      <a:pt x="16468" y="1"/>
                    </a:moveTo>
                    <a:cubicBezTo>
                      <a:pt x="9047" y="1"/>
                      <a:pt x="2516" y="5396"/>
                      <a:pt x="1322" y="12969"/>
                    </a:cubicBezTo>
                    <a:cubicBezTo>
                      <a:pt x="0" y="21341"/>
                      <a:pt x="5715" y="29205"/>
                      <a:pt x="14100" y="30527"/>
                    </a:cubicBezTo>
                    <a:cubicBezTo>
                      <a:pt x="14911" y="30655"/>
                      <a:pt x="15717" y="30717"/>
                      <a:pt x="16512" y="30717"/>
                    </a:cubicBezTo>
                    <a:cubicBezTo>
                      <a:pt x="23934" y="30717"/>
                      <a:pt x="30464" y="25322"/>
                      <a:pt x="31658" y="17749"/>
                    </a:cubicBezTo>
                    <a:cubicBezTo>
                      <a:pt x="32980" y="9377"/>
                      <a:pt x="27265" y="1513"/>
                      <a:pt x="18880" y="191"/>
                    </a:cubicBezTo>
                    <a:cubicBezTo>
                      <a:pt x="18069" y="63"/>
                      <a:pt x="17264" y="1"/>
                      <a:pt x="16468"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61" name="Google Shape;461;p73"/>
              <p:cNvSpPr/>
              <p:nvPr/>
            </p:nvSpPr>
            <p:spPr>
              <a:xfrm>
                <a:off x="-1106625" y="1213600"/>
                <a:ext cx="125200" cy="131175"/>
              </a:xfrm>
              <a:custGeom>
                <a:rect b="b" l="l" r="r" t="t"/>
                <a:pathLst>
                  <a:path extrusionOk="0" h="5247" w="5008">
                    <a:moveTo>
                      <a:pt x="868" y="0"/>
                    </a:moveTo>
                    <a:lnTo>
                      <a:pt x="54" y="2270"/>
                    </a:lnTo>
                    <a:cubicBezTo>
                      <a:pt x="0" y="2417"/>
                      <a:pt x="27" y="2590"/>
                      <a:pt x="121" y="2724"/>
                    </a:cubicBezTo>
                    <a:lnTo>
                      <a:pt x="334" y="3031"/>
                    </a:lnTo>
                    <a:cubicBezTo>
                      <a:pt x="414" y="3151"/>
                      <a:pt x="441" y="3298"/>
                      <a:pt x="414" y="3432"/>
                    </a:cubicBezTo>
                    <a:lnTo>
                      <a:pt x="147" y="4620"/>
                    </a:lnTo>
                    <a:cubicBezTo>
                      <a:pt x="76" y="4955"/>
                      <a:pt x="325" y="5246"/>
                      <a:pt x="646" y="5246"/>
                    </a:cubicBezTo>
                    <a:cubicBezTo>
                      <a:pt x="684" y="5246"/>
                      <a:pt x="722" y="5242"/>
                      <a:pt x="762" y="5234"/>
                    </a:cubicBezTo>
                    <a:lnTo>
                      <a:pt x="1763" y="5007"/>
                    </a:lnTo>
                    <a:cubicBezTo>
                      <a:pt x="2003" y="4954"/>
                      <a:pt x="2177" y="4753"/>
                      <a:pt x="2164" y="4513"/>
                    </a:cubicBezTo>
                    <a:cubicBezTo>
                      <a:pt x="2164" y="4223"/>
                      <a:pt x="2394" y="3998"/>
                      <a:pt x="2665" y="3998"/>
                    </a:cubicBezTo>
                    <a:cubicBezTo>
                      <a:pt x="2693" y="3998"/>
                      <a:pt x="2722" y="4001"/>
                      <a:pt x="2751" y="4006"/>
                    </a:cubicBezTo>
                    <a:lnTo>
                      <a:pt x="4260" y="4246"/>
                    </a:lnTo>
                    <a:cubicBezTo>
                      <a:pt x="4290" y="4251"/>
                      <a:pt x="4319" y="4254"/>
                      <a:pt x="4348" y="4254"/>
                    </a:cubicBezTo>
                    <a:cubicBezTo>
                      <a:pt x="4461" y="4254"/>
                      <a:pt x="4565" y="4214"/>
                      <a:pt x="4660" y="4139"/>
                    </a:cubicBezTo>
                    <a:lnTo>
                      <a:pt x="5008" y="3859"/>
                    </a:lnTo>
                    <a:cubicBezTo>
                      <a:pt x="3873" y="2323"/>
                      <a:pt x="2471" y="1015"/>
                      <a:pt x="868" y="0"/>
                    </a:cubicBez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62" name="Google Shape;462;p73"/>
              <p:cNvSpPr/>
              <p:nvPr/>
            </p:nvSpPr>
            <p:spPr>
              <a:xfrm>
                <a:off x="-1605325" y="1160175"/>
                <a:ext cx="345850" cy="327500"/>
              </a:xfrm>
              <a:custGeom>
                <a:rect b="b" l="l" r="r" t="t"/>
                <a:pathLst>
                  <a:path extrusionOk="0" h="13100" w="13834">
                    <a:moveTo>
                      <a:pt x="9988" y="1"/>
                    </a:moveTo>
                    <a:cubicBezTo>
                      <a:pt x="5942" y="695"/>
                      <a:pt x="2337" y="2992"/>
                      <a:pt x="0" y="6370"/>
                    </a:cubicBezTo>
                    <a:lnTo>
                      <a:pt x="0" y="9240"/>
                    </a:lnTo>
                    <a:cubicBezTo>
                      <a:pt x="0" y="9467"/>
                      <a:pt x="174" y="9681"/>
                      <a:pt x="401" y="9721"/>
                    </a:cubicBezTo>
                    <a:lnTo>
                      <a:pt x="2310" y="10122"/>
                    </a:lnTo>
                    <a:cubicBezTo>
                      <a:pt x="2457" y="10148"/>
                      <a:pt x="2577" y="10242"/>
                      <a:pt x="2644" y="10375"/>
                    </a:cubicBezTo>
                    <a:lnTo>
                      <a:pt x="3138" y="11270"/>
                    </a:lnTo>
                    <a:cubicBezTo>
                      <a:pt x="3165" y="11323"/>
                      <a:pt x="3191" y="11377"/>
                      <a:pt x="3205" y="11443"/>
                    </a:cubicBezTo>
                    <a:lnTo>
                      <a:pt x="3378" y="12659"/>
                    </a:lnTo>
                    <a:cubicBezTo>
                      <a:pt x="3418" y="12912"/>
                      <a:pt x="3632" y="13099"/>
                      <a:pt x="3886" y="13099"/>
                    </a:cubicBezTo>
                    <a:lnTo>
                      <a:pt x="3939" y="13099"/>
                    </a:lnTo>
                    <a:cubicBezTo>
                      <a:pt x="4220" y="13099"/>
                      <a:pt x="4447" y="12872"/>
                      <a:pt x="4447" y="12592"/>
                    </a:cubicBezTo>
                    <a:lnTo>
                      <a:pt x="4447" y="11283"/>
                    </a:lnTo>
                    <a:cubicBezTo>
                      <a:pt x="4447" y="11216"/>
                      <a:pt x="4460" y="11136"/>
                      <a:pt x="4500" y="11070"/>
                    </a:cubicBezTo>
                    <a:lnTo>
                      <a:pt x="4861" y="10322"/>
                    </a:lnTo>
                    <a:cubicBezTo>
                      <a:pt x="4927" y="10162"/>
                      <a:pt x="4927" y="9988"/>
                      <a:pt x="4834" y="9841"/>
                    </a:cubicBezTo>
                    <a:lnTo>
                      <a:pt x="4380" y="9040"/>
                    </a:lnTo>
                    <a:cubicBezTo>
                      <a:pt x="4292" y="8877"/>
                      <a:pt x="4123" y="8785"/>
                      <a:pt x="3948" y="8785"/>
                    </a:cubicBezTo>
                    <a:cubicBezTo>
                      <a:pt x="3936" y="8785"/>
                      <a:pt x="3924" y="8786"/>
                      <a:pt x="3913" y="8786"/>
                    </a:cubicBezTo>
                    <a:lnTo>
                      <a:pt x="2764" y="8853"/>
                    </a:lnTo>
                    <a:cubicBezTo>
                      <a:pt x="2757" y="8853"/>
                      <a:pt x="2750" y="8854"/>
                      <a:pt x="2742" y="8854"/>
                    </a:cubicBezTo>
                    <a:cubicBezTo>
                      <a:pt x="2407" y="8854"/>
                      <a:pt x="2165" y="8552"/>
                      <a:pt x="2230" y="8226"/>
                    </a:cubicBezTo>
                    <a:lnTo>
                      <a:pt x="2404" y="7505"/>
                    </a:lnTo>
                    <a:cubicBezTo>
                      <a:pt x="2444" y="7304"/>
                      <a:pt x="2591" y="7157"/>
                      <a:pt x="2791" y="7117"/>
                    </a:cubicBezTo>
                    <a:lnTo>
                      <a:pt x="4380" y="6784"/>
                    </a:lnTo>
                    <a:cubicBezTo>
                      <a:pt x="4415" y="6776"/>
                      <a:pt x="4451" y="6772"/>
                      <a:pt x="4486" y="6772"/>
                    </a:cubicBezTo>
                    <a:cubicBezTo>
                      <a:pt x="4688" y="6772"/>
                      <a:pt x="4874" y="6897"/>
                      <a:pt x="4954" y="7091"/>
                    </a:cubicBezTo>
                    <a:lnTo>
                      <a:pt x="5248" y="7785"/>
                    </a:lnTo>
                    <a:cubicBezTo>
                      <a:pt x="5329" y="7971"/>
                      <a:pt x="5512" y="8086"/>
                      <a:pt x="5708" y="8086"/>
                    </a:cubicBezTo>
                    <a:cubicBezTo>
                      <a:pt x="5737" y="8086"/>
                      <a:pt x="5766" y="8084"/>
                      <a:pt x="5795" y="8079"/>
                    </a:cubicBezTo>
                    <a:lnTo>
                      <a:pt x="6636" y="7945"/>
                    </a:lnTo>
                    <a:cubicBezTo>
                      <a:pt x="6890" y="7919"/>
                      <a:pt x="7064" y="7705"/>
                      <a:pt x="7064" y="7451"/>
                    </a:cubicBezTo>
                    <a:lnTo>
                      <a:pt x="7064" y="6303"/>
                    </a:lnTo>
                    <a:cubicBezTo>
                      <a:pt x="7064" y="6116"/>
                      <a:pt x="7170" y="5942"/>
                      <a:pt x="7331" y="5862"/>
                    </a:cubicBezTo>
                    <a:lnTo>
                      <a:pt x="10228" y="4300"/>
                    </a:lnTo>
                    <a:cubicBezTo>
                      <a:pt x="10301" y="4254"/>
                      <a:pt x="10380" y="4234"/>
                      <a:pt x="10462" y="4234"/>
                    </a:cubicBezTo>
                    <a:cubicBezTo>
                      <a:pt x="10499" y="4234"/>
                      <a:pt x="10537" y="4238"/>
                      <a:pt x="10575" y="4247"/>
                    </a:cubicBezTo>
                    <a:lnTo>
                      <a:pt x="12044" y="4580"/>
                    </a:lnTo>
                    <a:cubicBezTo>
                      <a:pt x="12080" y="4588"/>
                      <a:pt x="12116" y="4592"/>
                      <a:pt x="12153" y="4592"/>
                    </a:cubicBezTo>
                    <a:cubicBezTo>
                      <a:pt x="12305" y="4592"/>
                      <a:pt x="12454" y="4526"/>
                      <a:pt x="12551" y="4407"/>
                    </a:cubicBezTo>
                    <a:lnTo>
                      <a:pt x="13620" y="3058"/>
                    </a:lnTo>
                    <a:cubicBezTo>
                      <a:pt x="13833" y="2778"/>
                      <a:pt x="13726" y="2377"/>
                      <a:pt x="13406" y="2257"/>
                    </a:cubicBezTo>
                    <a:lnTo>
                      <a:pt x="11176" y="1429"/>
                    </a:lnTo>
                    <a:cubicBezTo>
                      <a:pt x="11083" y="1389"/>
                      <a:pt x="11003" y="1336"/>
                      <a:pt x="10949" y="1256"/>
                    </a:cubicBezTo>
                    <a:lnTo>
                      <a:pt x="9988" y="1"/>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63" name="Google Shape;463;p73"/>
              <p:cNvSpPr/>
              <p:nvPr/>
            </p:nvSpPr>
            <p:spPr>
              <a:xfrm>
                <a:off x="-1474475" y="1421225"/>
                <a:ext cx="334150" cy="454000"/>
              </a:xfrm>
              <a:custGeom>
                <a:rect b="b" l="l" r="r" t="t"/>
                <a:pathLst>
                  <a:path extrusionOk="0" h="18160" w="13366">
                    <a:moveTo>
                      <a:pt x="5141" y="0"/>
                    </a:moveTo>
                    <a:lnTo>
                      <a:pt x="2310" y="240"/>
                    </a:lnTo>
                    <a:cubicBezTo>
                      <a:pt x="2163" y="240"/>
                      <a:pt x="2030" y="321"/>
                      <a:pt x="1950" y="441"/>
                    </a:cubicBezTo>
                    <a:lnTo>
                      <a:pt x="534" y="2350"/>
                    </a:lnTo>
                    <a:cubicBezTo>
                      <a:pt x="494" y="2403"/>
                      <a:pt x="454" y="2484"/>
                      <a:pt x="441" y="2564"/>
                    </a:cubicBezTo>
                    <a:lnTo>
                      <a:pt x="27" y="5020"/>
                    </a:lnTo>
                    <a:cubicBezTo>
                      <a:pt x="0" y="5207"/>
                      <a:pt x="80" y="5408"/>
                      <a:pt x="241" y="5515"/>
                    </a:cubicBezTo>
                    <a:lnTo>
                      <a:pt x="1082" y="6102"/>
                    </a:lnTo>
                    <a:cubicBezTo>
                      <a:pt x="1215" y="6195"/>
                      <a:pt x="1296" y="6356"/>
                      <a:pt x="1296" y="6516"/>
                    </a:cubicBezTo>
                    <a:lnTo>
                      <a:pt x="1296" y="7584"/>
                    </a:lnTo>
                    <a:cubicBezTo>
                      <a:pt x="1296" y="7862"/>
                      <a:pt x="1523" y="8080"/>
                      <a:pt x="1796" y="8080"/>
                    </a:cubicBezTo>
                    <a:cubicBezTo>
                      <a:pt x="1812" y="8080"/>
                      <a:pt x="1827" y="8080"/>
                      <a:pt x="1843" y="8078"/>
                    </a:cubicBezTo>
                    <a:lnTo>
                      <a:pt x="2471" y="8025"/>
                    </a:lnTo>
                    <a:cubicBezTo>
                      <a:pt x="2482" y="8024"/>
                      <a:pt x="2494" y="8023"/>
                      <a:pt x="2506" y="8023"/>
                    </a:cubicBezTo>
                    <a:cubicBezTo>
                      <a:pt x="2681" y="8023"/>
                      <a:pt x="2851" y="8115"/>
                      <a:pt x="2951" y="8265"/>
                    </a:cubicBezTo>
                    <a:lnTo>
                      <a:pt x="3539" y="9226"/>
                    </a:lnTo>
                    <a:cubicBezTo>
                      <a:pt x="3592" y="9307"/>
                      <a:pt x="3619" y="9413"/>
                      <a:pt x="3605" y="9507"/>
                    </a:cubicBezTo>
                    <a:lnTo>
                      <a:pt x="3579" y="10829"/>
                    </a:lnTo>
                    <a:cubicBezTo>
                      <a:pt x="3579" y="10949"/>
                      <a:pt x="3525" y="11069"/>
                      <a:pt x="3432" y="11162"/>
                    </a:cubicBezTo>
                    <a:lnTo>
                      <a:pt x="2577" y="12044"/>
                    </a:lnTo>
                    <a:cubicBezTo>
                      <a:pt x="2484" y="12137"/>
                      <a:pt x="2430" y="12271"/>
                      <a:pt x="2430" y="12404"/>
                    </a:cubicBezTo>
                    <a:lnTo>
                      <a:pt x="2471" y="14888"/>
                    </a:lnTo>
                    <a:cubicBezTo>
                      <a:pt x="2471" y="14995"/>
                      <a:pt x="2511" y="15088"/>
                      <a:pt x="2564" y="15168"/>
                    </a:cubicBezTo>
                    <a:lnTo>
                      <a:pt x="3031" y="15836"/>
                    </a:lnTo>
                    <a:cubicBezTo>
                      <a:pt x="3071" y="15889"/>
                      <a:pt x="3098" y="15956"/>
                      <a:pt x="3111" y="16023"/>
                    </a:cubicBezTo>
                    <a:lnTo>
                      <a:pt x="3485" y="17758"/>
                    </a:lnTo>
                    <a:cubicBezTo>
                      <a:pt x="3539" y="17985"/>
                      <a:pt x="3739" y="18159"/>
                      <a:pt x="3979" y="18159"/>
                    </a:cubicBezTo>
                    <a:lnTo>
                      <a:pt x="4367" y="18159"/>
                    </a:lnTo>
                    <a:cubicBezTo>
                      <a:pt x="4607" y="18159"/>
                      <a:pt x="4821" y="17972"/>
                      <a:pt x="4861" y="17718"/>
                    </a:cubicBezTo>
                    <a:lnTo>
                      <a:pt x="5194" y="15435"/>
                    </a:lnTo>
                    <a:cubicBezTo>
                      <a:pt x="5221" y="15302"/>
                      <a:pt x="5288" y="15181"/>
                      <a:pt x="5408" y="15101"/>
                    </a:cubicBezTo>
                    <a:lnTo>
                      <a:pt x="9080" y="12484"/>
                    </a:lnTo>
                    <a:cubicBezTo>
                      <a:pt x="9160" y="12418"/>
                      <a:pt x="9227" y="12324"/>
                      <a:pt x="9267" y="12217"/>
                    </a:cubicBezTo>
                    <a:lnTo>
                      <a:pt x="9614" y="11162"/>
                    </a:lnTo>
                    <a:cubicBezTo>
                      <a:pt x="9667" y="10989"/>
                      <a:pt x="9801" y="10869"/>
                      <a:pt x="9974" y="10829"/>
                    </a:cubicBezTo>
                    <a:lnTo>
                      <a:pt x="11470" y="10468"/>
                    </a:lnTo>
                    <a:cubicBezTo>
                      <a:pt x="11697" y="10401"/>
                      <a:pt x="11844" y="10214"/>
                      <a:pt x="11857" y="9987"/>
                    </a:cubicBezTo>
                    <a:lnTo>
                      <a:pt x="11964" y="7824"/>
                    </a:lnTo>
                    <a:cubicBezTo>
                      <a:pt x="11977" y="7718"/>
                      <a:pt x="12004" y="7611"/>
                      <a:pt x="12071" y="7531"/>
                    </a:cubicBezTo>
                    <a:lnTo>
                      <a:pt x="13219" y="6049"/>
                    </a:lnTo>
                    <a:cubicBezTo>
                      <a:pt x="13366" y="5862"/>
                      <a:pt x="13366" y="5608"/>
                      <a:pt x="13219" y="5421"/>
                    </a:cubicBezTo>
                    <a:lnTo>
                      <a:pt x="12324" y="4286"/>
                    </a:lnTo>
                    <a:cubicBezTo>
                      <a:pt x="12231" y="4170"/>
                      <a:pt x="12088" y="4094"/>
                      <a:pt x="11938" y="4094"/>
                    </a:cubicBezTo>
                    <a:cubicBezTo>
                      <a:pt x="11915" y="4094"/>
                      <a:pt x="11893" y="4096"/>
                      <a:pt x="11870" y="4099"/>
                    </a:cubicBezTo>
                    <a:lnTo>
                      <a:pt x="9868" y="4366"/>
                    </a:lnTo>
                    <a:cubicBezTo>
                      <a:pt x="9842" y="4370"/>
                      <a:pt x="9816" y="4372"/>
                      <a:pt x="9791" y="4372"/>
                    </a:cubicBezTo>
                    <a:cubicBezTo>
                      <a:pt x="9465" y="4372"/>
                      <a:pt x="9208" y="4061"/>
                      <a:pt x="9307" y="3739"/>
                    </a:cubicBezTo>
                    <a:lnTo>
                      <a:pt x="9400" y="3338"/>
                    </a:lnTo>
                    <a:cubicBezTo>
                      <a:pt x="9440" y="3138"/>
                      <a:pt x="9360" y="2938"/>
                      <a:pt x="9200" y="2817"/>
                    </a:cubicBezTo>
                    <a:lnTo>
                      <a:pt x="5475" y="107"/>
                    </a:lnTo>
                    <a:cubicBezTo>
                      <a:pt x="5368" y="27"/>
                      <a:pt x="5261" y="0"/>
                      <a:pt x="5141" y="0"/>
                    </a:cubicBez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64" name="Google Shape;464;p73"/>
              <p:cNvSpPr/>
              <p:nvPr/>
            </p:nvSpPr>
            <p:spPr>
              <a:xfrm>
                <a:off x="-1106625" y="1348775"/>
                <a:ext cx="200650" cy="402575"/>
              </a:xfrm>
              <a:custGeom>
                <a:rect b="b" l="l" r="r" t="t"/>
                <a:pathLst>
                  <a:path extrusionOk="0" h="16103" w="8026">
                    <a:moveTo>
                      <a:pt x="2524" y="1"/>
                    </a:moveTo>
                    <a:cubicBezTo>
                      <a:pt x="2431" y="1"/>
                      <a:pt x="2337" y="14"/>
                      <a:pt x="2257" y="67"/>
                    </a:cubicBezTo>
                    <a:lnTo>
                      <a:pt x="281" y="1216"/>
                    </a:lnTo>
                    <a:cubicBezTo>
                      <a:pt x="94" y="1323"/>
                      <a:pt x="0" y="1536"/>
                      <a:pt x="27" y="1750"/>
                    </a:cubicBezTo>
                    <a:lnTo>
                      <a:pt x="454" y="4167"/>
                    </a:lnTo>
                    <a:lnTo>
                      <a:pt x="454" y="4233"/>
                    </a:lnTo>
                    <a:lnTo>
                      <a:pt x="561" y="7131"/>
                    </a:lnTo>
                    <a:cubicBezTo>
                      <a:pt x="575" y="7318"/>
                      <a:pt x="681" y="7491"/>
                      <a:pt x="855" y="7571"/>
                    </a:cubicBezTo>
                    <a:lnTo>
                      <a:pt x="1616" y="7945"/>
                    </a:lnTo>
                    <a:cubicBezTo>
                      <a:pt x="1690" y="7979"/>
                      <a:pt x="1770" y="7995"/>
                      <a:pt x="1848" y="7995"/>
                    </a:cubicBezTo>
                    <a:cubicBezTo>
                      <a:pt x="1927" y="7995"/>
                      <a:pt x="2003" y="7979"/>
                      <a:pt x="2070" y="7945"/>
                    </a:cubicBezTo>
                    <a:lnTo>
                      <a:pt x="2818" y="7571"/>
                    </a:lnTo>
                    <a:cubicBezTo>
                      <a:pt x="2895" y="7533"/>
                      <a:pt x="2978" y="7513"/>
                      <a:pt x="3060" y="7513"/>
                    </a:cubicBezTo>
                    <a:cubicBezTo>
                      <a:pt x="3148" y="7513"/>
                      <a:pt x="3236" y="7536"/>
                      <a:pt x="3312" y="7585"/>
                    </a:cubicBezTo>
                    <a:lnTo>
                      <a:pt x="4460" y="8279"/>
                    </a:lnTo>
                    <a:cubicBezTo>
                      <a:pt x="4634" y="8386"/>
                      <a:pt x="4727" y="8586"/>
                      <a:pt x="4700" y="8786"/>
                    </a:cubicBezTo>
                    <a:lnTo>
                      <a:pt x="4540" y="9988"/>
                    </a:lnTo>
                    <a:cubicBezTo>
                      <a:pt x="4527" y="10095"/>
                      <a:pt x="4473" y="10202"/>
                      <a:pt x="4407" y="10282"/>
                    </a:cubicBezTo>
                    <a:lnTo>
                      <a:pt x="3445" y="11297"/>
                    </a:lnTo>
                    <a:cubicBezTo>
                      <a:pt x="3352" y="11377"/>
                      <a:pt x="3298" y="11497"/>
                      <a:pt x="3298" y="11630"/>
                    </a:cubicBezTo>
                    <a:lnTo>
                      <a:pt x="3112" y="15235"/>
                    </a:lnTo>
                    <a:cubicBezTo>
                      <a:pt x="3098" y="15382"/>
                      <a:pt x="3152" y="15516"/>
                      <a:pt x="3258" y="15623"/>
                    </a:cubicBezTo>
                    <a:lnTo>
                      <a:pt x="3619" y="15956"/>
                    </a:lnTo>
                    <a:cubicBezTo>
                      <a:pt x="3718" y="16055"/>
                      <a:pt x="3845" y="16103"/>
                      <a:pt x="3972" y="16103"/>
                    </a:cubicBezTo>
                    <a:cubicBezTo>
                      <a:pt x="4119" y="16103"/>
                      <a:pt x="4266" y="16038"/>
                      <a:pt x="4367" y="15916"/>
                    </a:cubicBezTo>
                    <a:lnTo>
                      <a:pt x="6089" y="13807"/>
                    </a:lnTo>
                    <a:cubicBezTo>
                      <a:pt x="6169" y="13713"/>
                      <a:pt x="6209" y="13607"/>
                      <a:pt x="6209" y="13486"/>
                    </a:cubicBezTo>
                    <a:lnTo>
                      <a:pt x="6209" y="12418"/>
                    </a:lnTo>
                    <a:cubicBezTo>
                      <a:pt x="6209" y="12338"/>
                      <a:pt x="6223" y="12271"/>
                      <a:pt x="6249" y="12205"/>
                    </a:cubicBezTo>
                    <a:lnTo>
                      <a:pt x="7998" y="8252"/>
                    </a:lnTo>
                    <a:cubicBezTo>
                      <a:pt x="7998" y="8025"/>
                      <a:pt x="8025" y="7798"/>
                      <a:pt x="8025" y="7558"/>
                    </a:cubicBezTo>
                    <a:cubicBezTo>
                      <a:pt x="8025" y="5342"/>
                      <a:pt x="7544" y="3152"/>
                      <a:pt x="6610" y="1136"/>
                    </a:cubicBezTo>
                    <a:lnTo>
                      <a:pt x="4073" y="41"/>
                    </a:lnTo>
                    <a:cubicBezTo>
                      <a:pt x="4006" y="14"/>
                      <a:pt x="3926" y="1"/>
                      <a:pt x="3859" y="1"/>
                    </a:cubicBez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sp>
          <p:nvSpPr>
            <p:cNvPr id="465" name="Google Shape;465;p73"/>
            <p:cNvSpPr/>
            <p:nvPr/>
          </p:nvSpPr>
          <p:spPr>
            <a:xfrm>
              <a:off x="-687424" y="4065413"/>
              <a:ext cx="2097598" cy="1938481"/>
            </a:xfrm>
            <a:custGeom>
              <a:rect b="b" l="l" r="r" t="t"/>
              <a:pathLst>
                <a:path extrusionOk="0" h="19889" w="21521">
                  <a:moveTo>
                    <a:pt x="15150" y="1"/>
                  </a:moveTo>
                  <a:cubicBezTo>
                    <a:pt x="18095" y="4337"/>
                    <a:pt x="17559" y="10145"/>
                    <a:pt x="13839" y="13839"/>
                  </a:cubicBezTo>
                  <a:cubicBezTo>
                    <a:pt x="11737" y="15956"/>
                    <a:pt x="8950" y="17042"/>
                    <a:pt x="6140" y="17042"/>
                  </a:cubicBezTo>
                  <a:cubicBezTo>
                    <a:pt x="4011" y="17042"/>
                    <a:pt x="1869" y="16419"/>
                    <a:pt x="1" y="15150"/>
                  </a:cubicBezTo>
                  <a:lnTo>
                    <a:pt x="1" y="15150"/>
                  </a:lnTo>
                  <a:cubicBezTo>
                    <a:pt x="2140" y="18269"/>
                    <a:pt x="5556" y="19888"/>
                    <a:pt x="9001" y="19888"/>
                  </a:cubicBezTo>
                  <a:cubicBezTo>
                    <a:pt x="11765" y="19888"/>
                    <a:pt x="14546" y="18847"/>
                    <a:pt x="16703" y="16703"/>
                  </a:cubicBezTo>
                  <a:cubicBezTo>
                    <a:pt x="21521" y="11858"/>
                    <a:pt x="20771" y="3855"/>
                    <a:pt x="15150" y="1"/>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sp>
        <p:nvSpPr>
          <p:cNvPr id="466" name="Google Shape;466;p73"/>
          <p:cNvSpPr/>
          <p:nvPr/>
        </p:nvSpPr>
        <p:spPr>
          <a:xfrm>
            <a:off x="7778475" y="2890623"/>
            <a:ext cx="784390" cy="201048"/>
          </a:xfrm>
          <a:custGeom>
            <a:rect b="b" l="l" r="r" t="t"/>
            <a:pathLst>
              <a:path extrusionOk="0" h="6691" w="26105">
                <a:moveTo>
                  <a:pt x="11751" y="1"/>
                </a:moveTo>
                <a:cubicBezTo>
                  <a:pt x="10522" y="1"/>
                  <a:pt x="9521" y="1002"/>
                  <a:pt x="9521" y="2231"/>
                </a:cubicBezTo>
                <a:lnTo>
                  <a:pt x="9521" y="2311"/>
                </a:lnTo>
                <a:lnTo>
                  <a:pt x="7545" y="2311"/>
                </a:lnTo>
                <a:cubicBezTo>
                  <a:pt x="7537" y="2311"/>
                  <a:pt x="7530" y="2311"/>
                  <a:pt x="7523" y="2311"/>
                </a:cubicBezTo>
                <a:cubicBezTo>
                  <a:pt x="6159" y="2311"/>
                  <a:pt x="5129" y="3560"/>
                  <a:pt x="5395" y="4915"/>
                </a:cubicBezTo>
                <a:lnTo>
                  <a:pt x="1189" y="4915"/>
                </a:lnTo>
                <a:cubicBezTo>
                  <a:pt x="1" y="4915"/>
                  <a:pt x="1" y="6690"/>
                  <a:pt x="1189" y="6690"/>
                </a:cubicBezTo>
                <a:lnTo>
                  <a:pt x="20710" y="6690"/>
                </a:lnTo>
                <a:cubicBezTo>
                  <a:pt x="21925" y="6690"/>
                  <a:pt x="22913" y="5716"/>
                  <a:pt x="22913" y="4501"/>
                </a:cubicBezTo>
                <a:lnTo>
                  <a:pt x="22913" y="4461"/>
                </a:lnTo>
                <a:lnTo>
                  <a:pt x="23874" y="4461"/>
                </a:lnTo>
                <a:cubicBezTo>
                  <a:pt x="25103" y="4461"/>
                  <a:pt x="26104" y="3459"/>
                  <a:pt x="26104" y="2231"/>
                </a:cubicBezTo>
                <a:cubicBezTo>
                  <a:pt x="26104" y="1002"/>
                  <a:pt x="25103" y="1"/>
                  <a:pt x="23874"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67" name="Google Shape;467;p73"/>
          <p:cNvSpPr/>
          <p:nvPr/>
        </p:nvSpPr>
        <p:spPr>
          <a:xfrm>
            <a:off x="1160800" y="944080"/>
            <a:ext cx="1478497" cy="295194"/>
          </a:xfrm>
          <a:custGeom>
            <a:rect b="b" l="l" r="r" t="t"/>
            <a:pathLst>
              <a:path extrusionOk="0" h="7478" w="37454">
                <a:moveTo>
                  <a:pt x="22592" y="0"/>
                </a:moveTo>
                <a:cubicBezTo>
                  <a:pt x="21484" y="0"/>
                  <a:pt x="20589" y="908"/>
                  <a:pt x="20589" y="2003"/>
                </a:cubicBezTo>
                <a:cubicBezTo>
                  <a:pt x="20589" y="2096"/>
                  <a:pt x="20589" y="2177"/>
                  <a:pt x="20603" y="2270"/>
                </a:cubicBezTo>
                <a:lnTo>
                  <a:pt x="12765" y="2270"/>
                </a:lnTo>
                <a:cubicBezTo>
                  <a:pt x="11336" y="2270"/>
                  <a:pt x="10175" y="3432"/>
                  <a:pt x="10161" y="4874"/>
                </a:cubicBezTo>
                <a:lnTo>
                  <a:pt x="10161" y="4981"/>
                </a:lnTo>
                <a:lnTo>
                  <a:pt x="1269" y="4981"/>
                </a:lnTo>
                <a:cubicBezTo>
                  <a:pt x="1253" y="4980"/>
                  <a:pt x="1237" y="4980"/>
                  <a:pt x="1221" y="4980"/>
                </a:cubicBezTo>
                <a:cubicBezTo>
                  <a:pt x="548" y="4980"/>
                  <a:pt x="0" y="5531"/>
                  <a:pt x="0" y="6209"/>
                </a:cubicBezTo>
                <a:cubicBezTo>
                  <a:pt x="0" y="6887"/>
                  <a:pt x="548" y="7438"/>
                  <a:pt x="1221" y="7438"/>
                </a:cubicBezTo>
                <a:cubicBezTo>
                  <a:pt x="1237" y="7438"/>
                  <a:pt x="1253" y="7438"/>
                  <a:pt x="1269" y="7437"/>
                </a:cubicBezTo>
                <a:lnTo>
                  <a:pt x="12324" y="7437"/>
                </a:lnTo>
                <a:cubicBezTo>
                  <a:pt x="12471" y="7464"/>
                  <a:pt x="12618" y="7477"/>
                  <a:pt x="12765" y="7477"/>
                </a:cubicBezTo>
                <a:lnTo>
                  <a:pt x="34849" y="7477"/>
                </a:lnTo>
                <a:cubicBezTo>
                  <a:pt x="36292" y="7477"/>
                  <a:pt x="37453" y="6316"/>
                  <a:pt x="37453" y="4874"/>
                </a:cubicBezTo>
                <a:cubicBezTo>
                  <a:pt x="37453" y="3432"/>
                  <a:pt x="36292" y="2270"/>
                  <a:pt x="34849" y="2270"/>
                </a:cubicBezTo>
                <a:lnTo>
                  <a:pt x="34689" y="2270"/>
                </a:lnTo>
                <a:cubicBezTo>
                  <a:pt x="34703" y="2177"/>
                  <a:pt x="34703" y="2096"/>
                  <a:pt x="34703" y="2003"/>
                </a:cubicBezTo>
                <a:cubicBezTo>
                  <a:pt x="34703" y="908"/>
                  <a:pt x="33808" y="0"/>
                  <a:pt x="32700"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68" name="Google Shape;468;p73"/>
          <p:cNvSpPr/>
          <p:nvPr/>
        </p:nvSpPr>
        <p:spPr>
          <a:xfrm>
            <a:off x="2327975" y="440655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69" name="Google Shape;469;p73"/>
          <p:cNvSpPr/>
          <p:nvPr/>
        </p:nvSpPr>
        <p:spPr>
          <a:xfrm>
            <a:off x="572925" y="1897975"/>
            <a:ext cx="268800" cy="2688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nvGrpSpPr>
          <p:cNvPr id="470" name="Google Shape;470;p73"/>
          <p:cNvGrpSpPr/>
          <p:nvPr/>
        </p:nvGrpSpPr>
        <p:grpSpPr>
          <a:xfrm rot="1312566">
            <a:off x="6890014" y="408362"/>
            <a:ext cx="1035536" cy="975614"/>
            <a:chOff x="556774" y="2342749"/>
            <a:chExt cx="1397977" cy="1317081"/>
          </a:xfrm>
        </p:grpSpPr>
        <p:sp>
          <p:nvSpPr>
            <p:cNvPr id="471" name="Google Shape;471;p73"/>
            <p:cNvSpPr/>
            <p:nvPr/>
          </p:nvSpPr>
          <p:spPr>
            <a:xfrm>
              <a:off x="691274" y="3060672"/>
              <a:ext cx="158977" cy="286056"/>
            </a:xfrm>
            <a:custGeom>
              <a:rect b="b" l="l" r="r" t="t"/>
              <a:pathLst>
                <a:path extrusionOk="0" h="5623" w="3125">
                  <a:moveTo>
                    <a:pt x="0" y="1"/>
                  </a:moveTo>
                  <a:lnTo>
                    <a:pt x="0" y="5622"/>
                  </a:lnTo>
                  <a:lnTo>
                    <a:pt x="3125" y="5622"/>
                  </a:lnTo>
                  <a:lnTo>
                    <a:pt x="3125"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72" name="Google Shape;472;p73"/>
            <p:cNvSpPr/>
            <p:nvPr/>
          </p:nvSpPr>
          <p:spPr>
            <a:xfrm>
              <a:off x="1011194" y="3060672"/>
              <a:ext cx="158977" cy="286056"/>
            </a:xfrm>
            <a:custGeom>
              <a:rect b="b" l="l" r="r" t="t"/>
              <a:pathLst>
                <a:path extrusionOk="0" h="5623" w="3125">
                  <a:moveTo>
                    <a:pt x="0" y="1"/>
                  </a:moveTo>
                  <a:lnTo>
                    <a:pt x="0" y="5622"/>
                  </a:lnTo>
                  <a:lnTo>
                    <a:pt x="3125" y="5622"/>
                  </a:lnTo>
                  <a:lnTo>
                    <a:pt x="3125"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73" name="Google Shape;473;p73"/>
            <p:cNvSpPr/>
            <p:nvPr/>
          </p:nvSpPr>
          <p:spPr>
            <a:xfrm>
              <a:off x="1346020" y="3060672"/>
              <a:ext cx="159027" cy="286056"/>
            </a:xfrm>
            <a:custGeom>
              <a:rect b="b" l="l" r="r" t="t"/>
              <a:pathLst>
                <a:path extrusionOk="0" h="5623" w="3126">
                  <a:moveTo>
                    <a:pt x="1" y="1"/>
                  </a:moveTo>
                  <a:lnTo>
                    <a:pt x="1" y="5622"/>
                  </a:lnTo>
                  <a:lnTo>
                    <a:pt x="3125" y="5622"/>
                  </a:lnTo>
                  <a:lnTo>
                    <a:pt x="3125"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74" name="Google Shape;474;p73"/>
            <p:cNvSpPr/>
            <p:nvPr/>
          </p:nvSpPr>
          <p:spPr>
            <a:xfrm>
              <a:off x="1665941" y="3060672"/>
              <a:ext cx="159027" cy="286056"/>
            </a:xfrm>
            <a:custGeom>
              <a:rect b="b" l="l" r="r" t="t"/>
              <a:pathLst>
                <a:path extrusionOk="0" h="5623" w="3126">
                  <a:moveTo>
                    <a:pt x="1" y="1"/>
                  </a:moveTo>
                  <a:lnTo>
                    <a:pt x="1" y="5622"/>
                  </a:lnTo>
                  <a:lnTo>
                    <a:pt x="3125" y="5622"/>
                  </a:lnTo>
                  <a:lnTo>
                    <a:pt x="3125"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75" name="Google Shape;475;p73"/>
            <p:cNvSpPr/>
            <p:nvPr/>
          </p:nvSpPr>
          <p:spPr>
            <a:xfrm>
              <a:off x="1117538" y="2342749"/>
              <a:ext cx="144071" cy="204507"/>
            </a:xfrm>
            <a:custGeom>
              <a:rect b="b" l="l" r="r" t="t"/>
              <a:pathLst>
                <a:path extrusionOk="0" h="4020" w="2832">
                  <a:moveTo>
                    <a:pt x="2831" y="1"/>
                  </a:moveTo>
                  <a:lnTo>
                    <a:pt x="0" y="4020"/>
                  </a:lnTo>
                  <a:lnTo>
                    <a:pt x="2831" y="4020"/>
                  </a:lnTo>
                  <a:lnTo>
                    <a:pt x="2831" y="1"/>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76" name="Google Shape;476;p73"/>
            <p:cNvSpPr/>
            <p:nvPr/>
          </p:nvSpPr>
          <p:spPr>
            <a:xfrm>
              <a:off x="1259350" y="2342750"/>
              <a:ext cx="146228" cy="204497"/>
            </a:xfrm>
            <a:custGeom>
              <a:rect b="b" l="l" r="r" t="t"/>
              <a:pathLst>
                <a:path extrusionOk="0" h="4020" w="2831">
                  <a:moveTo>
                    <a:pt x="0" y="1"/>
                  </a:moveTo>
                  <a:lnTo>
                    <a:pt x="0" y="4020"/>
                  </a:lnTo>
                  <a:lnTo>
                    <a:pt x="2831" y="4020"/>
                  </a:lnTo>
                  <a:lnTo>
                    <a:pt x="0" y="1"/>
                  </a:lnTo>
                  <a:close/>
                </a:path>
              </a:pathLst>
            </a:custGeom>
            <a:solidFill>
              <a:schemeClr val="accen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77" name="Google Shape;477;p73"/>
            <p:cNvSpPr/>
            <p:nvPr/>
          </p:nvSpPr>
          <p:spPr>
            <a:xfrm>
              <a:off x="707552" y="3402313"/>
              <a:ext cx="127080" cy="257517"/>
            </a:xfrm>
            <a:custGeom>
              <a:rect b="b" l="l" r="r" t="t"/>
              <a:pathLst>
                <a:path extrusionOk="0" h="5062" w="2498">
                  <a:moveTo>
                    <a:pt x="2271" y="1"/>
                  </a:moveTo>
                  <a:cubicBezTo>
                    <a:pt x="1897" y="936"/>
                    <a:pt x="1016" y="1577"/>
                    <a:pt x="1" y="1617"/>
                  </a:cubicBezTo>
                  <a:lnTo>
                    <a:pt x="1" y="2925"/>
                  </a:lnTo>
                  <a:cubicBezTo>
                    <a:pt x="1" y="3199"/>
                    <a:pt x="211" y="3336"/>
                    <a:pt x="421" y="3336"/>
                  </a:cubicBezTo>
                  <a:cubicBezTo>
                    <a:pt x="632" y="3336"/>
                    <a:pt x="842" y="3199"/>
                    <a:pt x="842" y="2925"/>
                  </a:cubicBezTo>
                  <a:lnTo>
                    <a:pt x="842" y="2324"/>
                  </a:lnTo>
                  <a:cubicBezTo>
                    <a:pt x="842" y="2097"/>
                    <a:pt x="1029" y="1910"/>
                    <a:pt x="1256" y="1910"/>
                  </a:cubicBezTo>
                  <a:cubicBezTo>
                    <a:pt x="1483" y="1910"/>
                    <a:pt x="1670" y="2097"/>
                    <a:pt x="1670" y="2324"/>
                  </a:cubicBezTo>
                  <a:lnTo>
                    <a:pt x="1670" y="4648"/>
                  </a:lnTo>
                  <a:cubicBezTo>
                    <a:pt x="1670" y="4874"/>
                    <a:pt x="1843" y="5061"/>
                    <a:pt x="2084" y="5061"/>
                  </a:cubicBezTo>
                  <a:cubicBezTo>
                    <a:pt x="2311" y="5061"/>
                    <a:pt x="2498" y="4874"/>
                    <a:pt x="2498" y="4648"/>
                  </a:cubicBezTo>
                  <a:lnTo>
                    <a:pt x="2498" y="695"/>
                  </a:lnTo>
                  <a:cubicBezTo>
                    <a:pt x="2484" y="442"/>
                    <a:pt x="2418" y="201"/>
                    <a:pt x="2271" y="1"/>
                  </a:cubicBezTo>
                  <a:close/>
                </a:path>
              </a:pathLst>
            </a:custGeom>
            <a:solidFill>
              <a:schemeClr val="accen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78" name="Google Shape;478;p73"/>
            <p:cNvSpPr/>
            <p:nvPr/>
          </p:nvSpPr>
          <p:spPr>
            <a:xfrm rot="169">
              <a:off x="707551" y="3374310"/>
              <a:ext cx="115531" cy="119445"/>
            </a:xfrm>
            <a:custGeom>
              <a:rect b="b" l="l" r="r" t="t"/>
              <a:pathLst>
                <a:path extrusionOk="0" h="2167" w="2271">
                  <a:moveTo>
                    <a:pt x="1255" y="1"/>
                  </a:moveTo>
                  <a:cubicBezTo>
                    <a:pt x="623" y="1"/>
                    <a:pt x="1" y="477"/>
                    <a:pt x="1" y="1245"/>
                  </a:cubicBezTo>
                  <a:lnTo>
                    <a:pt x="1" y="2167"/>
                  </a:lnTo>
                  <a:cubicBezTo>
                    <a:pt x="1016" y="2127"/>
                    <a:pt x="1897" y="1486"/>
                    <a:pt x="2271" y="551"/>
                  </a:cubicBezTo>
                  <a:cubicBezTo>
                    <a:pt x="2016" y="171"/>
                    <a:pt x="1634" y="1"/>
                    <a:pt x="1255"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79" name="Google Shape;479;p73"/>
            <p:cNvSpPr/>
            <p:nvPr/>
          </p:nvSpPr>
          <p:spPr>
            <a:xfrm>
              <a:off x="1027473" y="3402313"/>
              <a:ext cx="127080" cy="257517"/>
            </a:xfrm>
            <a:custGeom>
              <a:rect b="b" l="l" r="r" t="t"/>
              <a:pathLst>
                <a:path extrusionOk="0" h="5062" w="2498">
                  <a:moveTo>
                    <a:pt x="2271" y="1"/>
                  </a:moveTo>
                  <a:cubicBezTo>
                    <a:pt x="1897" y="936"/>
                    <a:pt x="1015" y="1577"/>
                    <a:pt x="1" y="1617"/>
                  </a:cubicBezTo>
                  <a:lnTo>
                    <a:pt x="1" y="2925"/>
                  </a:lnTo>
                  <a:cubicBezTo>
                    <a:pt x="1" y="3199"/>
                    <a:pt x="211" y="3336"/>
                    <a:pt x="421" y="3336"/>
                  </a:cubicBezTo>
                  <a:cubicBezTo>
                    <a:pt x="632" y="3336"/>
                    <a:pt x="842" y="3199"/>
                    <a:pt x="842" y="2925"/>
                  </a:cubicBezTo>
                  <a:lnTo>
                    <a:pt x="842" y="2324"/>
                  </a:lnTo>
                  <a:cubicBezTo>
                    <a:pt x="842" y="2097"/>
                    <a:pt x="1029" y="1910"/>
                    <a:pt x="1256" y="1910"/>
                  </a:cubicBezTo>
                  <a:cubicBezTo>
                    <a:pt x="1483" y="1910"/>
                    <a:pt x="1670" y="2097"/>
                    <a:pt x="1670" y="2324"/>
                  </a:cubicBezTo>
                  <a:lnTo>
                    <a:pt x="1670" y="4648"/>
                  </a:lnTo>
                  <a:cubicBezTo>
                    <a:pt x="1670" y="4874"/>
                    <a:pt x="1857" y="5061"/>
                    <a:pt x="2084" y="5061"/>
                  </a:cubicBezTo>
                  <a:cubicBezTo>
                    <a:pt x="2311" y="5061"/>
                    <a:pt x="2498" y="4874"/>
                    <a:pt x="2498" y="4648"/>
                  </a:cubicBezTo>
                  <a:lnTo>
                    <a:pt x="2498" y="695"/>
                  </a:lnTo>
                  <a:cubicBezTo>
                    <a:pt x="2498" y="442"/>
                    <a:pt x="2417" y="201"/>
                    <a:pt x="2271" y="1"/>
                  </a:cubicBezTo>
                  <a:close/>
                </a:path>
              </a:pathLst>
            </a:custGeom>
            <a:solidFill>
              <a:schemeClr val="accen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80" name="Google Shape;480;p73"/>
            <p:cNvSpPr/>
            <p:nvPr/>
          </p:nvSpPr>
          <p:spPr>
            <a:xfrm>
              <a:off x="1027464" y="3374313"/>
              <a:ext cx="115548" cy="115918"/>
            </a:xfrm>
            <a:custGeom>
              <a:rect b="b" l="l" r="r" t="t"/>
              <a:pathLst>
                <a:path extrusionOk="0" h="2167" w="2271">
                  <a:moveTo>
                    <a:pt x="1255" y="1"/>
                  </a:moveTo>
                  <a:cubicBezTo>
                    <a:pt x="623" y="1"/>
                    <a:pt x="1" y="477"/>
                    <a:pt x="1" y="1245"/>
                  </a:cubicBezTo>
                  <a:lnTo>
                    <a:pt x="1" y="2167"/>
                  </a:lnTo>
                  <a:cubicBezTo>
                    <a:pt x="1015" y="2127"/>
                    <a:pt x="1897" y="1486"/>
                    <a:pt x="2271" y="551"/>
                  </a:cubicBezTo>
                  <a:cubicBezTo>
                    <a:pt x="2016" y="171"/>
                    <a:pt x="1634" y="1"/>
                    <a:pt x="1255"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81" name="Google Shape;481;p73"/>
            <p:cNvSpPr/>
            <p:nvPr/>
          </p:nvSpPr>
          <p:spPr>
            <a:xfrm>
              <a:off x="1362349" y="3402313"/>
              <a:ext cx="126367" cy="257517"/>
            </a:xfrm>
            <a:custGeom>
              <a:rect b="b" l="l" r="r" t="t"/>
              <a:pathLst>
                <a:path extrusionOk="0" h="5062" w="2484">
                  <a:moveTo>
                    <a:pt x="2270" y="1"/>
                  </a:moveTo>
                  <a:cubicBezTo>
                    <a:pt x="1896" y="936"/>
                    <a:pt x="1002" y="1577"/>
                    <a:pt x="0" y="1617"/>
                  </a:cubicBezTo>
                  <a:lnTo>
                    <a:pt x="0" y="2925"/>
                  </a:lnTo>
                  <a:cubicBezTo>
                    <a:pt x="0" y="3199"/>
                    <a:pt x="207" y="3336"/>
                    <a:pt x="414" y="3336"/>
                  </a:cubicBezTo>
                  <a:cubicBezTo>
                    <a:pt x="621" y="3336"/>
                    <a:pt x="828" y="3199"/>
                    <a:pt x="828" y="2925"/>
                  </a:cubicBezTo>
                  <a:lnTo>
                    <a:pt x="828" y="2324"/>
                  </a:lnTo>
                  <a:cubicBezTo>
                    <a:pt x="828" y="2097"/>
                    <a:pt x="1015" y="1910"/>
                    <a:pt x="1242" y="1910"/>
                  </a:cubicBezTo>
                  <a:cubicBezTo>
                    <a:pt x="1469" y="1910"/>
                    <a:pt x="1656" y="2097"/>
                    <a:pt x="1656" y="2324"/>
                  </a:cubicBezTo>
                  <a:lnTo>
                    <a:pt x="1656" y="4648"/>
                  </a:lnTo>
                  <a:cubicBezTo>
                    <a:pt x="1656" y="4874"/>
                    <a:pt x="1843" y="5061"/>
                    <a:pt x="2070" y="5061"/>
                  </a:cubicBezTo>
                  <a:cubicBezTo>
                    <a:pt x="2297" y="5061"/>
                    <a:pt x="2484" y="4874"/>
                    <a:pt x="2484" y="4648"/>
                  </a:cubicBezTo>
                  <a:lnTo>
                    <a:pt x="2484" y="695"/>
                  </a:lnTo>
                  <a:cubicBezTo>
                    <a:pt x="2484" y="442"/>
                    <a:pt x="2404" y="201"/>
                    <a:pt x="2270" y="1"/>
                  </a:cubicBezTo>
                  <a:close/>
                </a:path>
              </a:pathLst>
            </a:custGeom>
            <a:solidFill>
              <a:schemeClr val="accen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82" name="Google Shape;482;p73"/>
            <p:cNvSpPr/>
            <p:nvPr/>
          </p:nvSpPr>
          <p:spPr>
            <a:xfrm rot="169">
              <a:off x="1362350" y="3374310"/>
              <a:ext cx="115520" cy="121921"/>
            </a:xfrm>
            <a:custGeom>
              <a:rect b="b" l="l" r="r" t="t"/>
              <a:pathLst>
                <a:path extrusionOk="0" h="2167" w="2271">
                  <a:moveTo>
                    <a:pt x="1255" y="1"/>
                  </a:moveTo>
                  <a:cubicBezTo>
                    <a:pt x="622" y="1"/>
                    <a:pt x="0" y="477"/>
                    <a:pt x="0" y="1245"/>
                  </a:cubicBezTo>
                  <a:lnTo>
                    <a:pt x="0" y="2167"/>
                  </a:lnTo>
                  <a:cubicBezTo>
                    <a:pt x="1002" y="2127"/>
                    <a:pt x="1896" y="1486"/>
                    <a:pt x="2270" y="551"/>
                  </a:cubicBezTo>
                  <a:cubicBezTo>
                    <a:pt x="2015" y="171"/>
                    <a:pt x="1633" y="1"/>
                    <a:pt x="1255"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83" name="Google Shape;483;p73"/>
            <p:cNvSpPr/>
            <p:nvPr/>
          </p:nvSpPr>
          <p:spPr>
            <a:xfrm>
              <a:off x="1682270" y="3402313"/>
              <a:ext cx="126367" cy="257517"/>
            </a:xfrm>
            <a:custGeom>
              <a:rect b="b" l="l" r="r" t="t"/>
              <a:pathLst>
                <a:path extrusionOk="0" h="5062" w="2484">
                  <a:moveTo>
                    <a:pt x="2270" y="1"/>
                  </a:moveTo>
                  <a:cubicBezTo>
                    <a:pt x="1896" y="936"/>
                    <a:pt x="1002" y="1577"/>
                    <a:pt x="0" y="1617"/>
                  </a:cubicBezTo>
                  <a:lnTo>
                    <a:pt x="0" y="2925"/>
                  </a:lnTo>
                  <a:cubicBezTo>
                    <a:pt x="0" y="3199"/>
                    <a:pt x="207" y="3336"/>
                    <a:pt x="414" y="3336"/>
                  </a:cubicBezTo>
                  <a:cubicBezTo>
                    <a:pt x="621" y="3336"/>
                    <a:pt x="828" y="3199"/>
                    <a:pt x="828" y="2925"/>
                  </a:cubicBezTo>
                  <a:lnTo>
                    <a:pt x="828" y="2324"/>
                  </a:lnTo>
                  <a:cubicBezTo>
                    <a:pt x="828" y="2097"/>
                    <a:pt x="1015" y="1910"/>
                    <a:pt x="1242" y="1910"/>
                  </a:cubicBezTo>
                  <a:cubicBezTo>
                    <a:pt x="1469" y="1910"/>
                    <a:pt x="1656" y="2097"/>
                    <a:pt x="1656" y="2324"/>
                  </a:cubicBezTo>
                  <a:lnTo>
                    <a:pt x="1656" y="4648"/>
                  </a:lnTo>
                  <a:cubicBezTo>
                    <a:pt x="1656" y="4874"/>
                    <a:pt x="1843" y="5061"/>
                    <a:pt x="2070" y="5061"/>
                  </a:cubicBezTo>
                  <a:cubicBezTo>
                    <a:pt x="2297" y="5061"/>
                    <a:pt x="2484" y="4874"/>
                    <a:pt x="2484" y="4648"/>
                  </a:cubicBezTo>
                  <a:lnTo>
                    <a:pt x="2484" y="695"/>
                  </a:lnTo>
                  <a:cubicBezTo>
                    <a:pt x="2484" y="442"/>
                    <a:pt x="2404" y="201"/>
                    <a:pt x="2270" y="1"/>
                  </a:cubicBezTo>
                  <a:close/>
                </a:path>
              </a:pathLst>
            </a:custGeom>
            <a:solidFill>
              <a:schemeClr val="accen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84" name="Google Shape;484;p73"/>
            <p:cNvSpPr/>
            <p:nvPr/>
          </p:nvSpPr>
          <p:spPr>
            <a:xfrm rot="169">
              <a:off x="1682276" y="3374311"/>
              <a:ext cx="115526" cy="118177"/>
            </a:xfrm>
            <a:custGeom>
              <a:rect b="b" l="l" r="r" t="t"/>
              <a:pathLst>
                <a:path extrusionOk="0" h="2167" w="2271">
                  <a:moveTo>
                    <a:pt x="1255" y="1"/>
                  </a:moveTo>
                  <a:cubicBezTo>
                    <a:pt x="622" y="1"/>
                    <a:pt x="0" y="477"/>
                    <a:pt x="0" y="1245"/>
                  </a:cubicBezTo>
                  <a:lnTo>
                    <a:pt x="0" y="2167"/>
                  </a:lnTo>
                  <a:cubicBezTo>
                    <a:pt x="1002" y="2127"/>
                    <a:pt x="1896" y="1486"/>
                    <a:pt x="2270" y="551"/>
                  </a:cubicBezTo>
                  <a:cubicBezTo>
                    <a:pt x="2015" y="171"/>
                    <a:pt x="1633" y="1"/>
                    <a:pt x="1255"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85" name="Google Shape;485;p73"/>
            <p:cNvSpPr/>
            <p:nvPr/>
          </p:nvSpPr>
          <p:spPr>
            <a:xfrm>
              <a:off x="556775" y="3054575"/>
              <a:ext cx="1397976" cy="148798"/>
            </a:xfrm>
            <a:custGeom>
              <a:rect b="b" l="l" r="r" t="t"/>
              <a:pathLst>
                <a:path extrusionOk="0" h="2898" w="27480">
                  <a:moveTo>
                    <a:pt x="1" y="0"/>
                  </a:moveTo>
                  <a:cubicBezTo>
                    <a:pt x="1" y="1603"/>
                    <a:pt x="6156" y="2898"/>
                    <a:pt x="13740" y="2898"/>
                  </a:cubicBezTo>
                  <a:cubicBezTo>
                    <a:pt x="21324" y="2898"/>
                    <a:pt x="27479" y="1603"/>
                    <a:pt x="27479" y="0"/>
                  </a:cubicBezTo>
                  <a:close/>
                </a:path>
              </a:pathLst>
            </a:custGeom>
            <a:solidFill>
              <a:schemeClr val="accen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86" name="Google Shape;486;p73"/>
            <p:cNvSpPr/>
            <p:nvPr/>
          </p:nvSpPr>
          <p:spPr>
            <a:xfrm>
              <a:off x="556774" y="2908521"/>
              <a:ext cx="1397976" cy="147479"/>
            </a:xfrm>
            <a:custGeom>
              <a:rect b="b" l="l" r="r" t="t"/>
              <a:pathLst>
                <a:path extrusionOk="0" h="2899" w="27480">
                  <a:moveTo>
                    <a:pt x="13740" y="1"/>
                  </a:moveTo>
                  <a:cubicBezTo>
                    <a:pt x="6156" y="1"/>
                    <a:pt x="1" y="1296"/>
                    <a:pt x="1" y="2898"/>
                  </a:cubicBezTo>
                  <a:lnTo>
                    <a:pt x="27479" y="2898"/>
                  </a:lnTo>
                  <a:cubicBezTo>
                    <a:pt x="27479" y="1296"/>
                    <a:pt x="21324" y="1"/>
                    <a:pt x="13740" y="1"/>
                  </a:cubicBez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87" name="Google Shape;487;p73"/>
            <p:cNvSpPr/>
            <p:nvPr/>
          </p:nvSpPr>
          <p:spPr>
            <a:xfrm>
              <a:off x="925580" y="2479130"/>
              <a:ext cx="659613" cy="576894"/>
            </a:xfrm>
            <a:custGeom>
              <a:rect b="b" l="l" r="r" t="t"/>
              <a:pathLst>
                <a:path extrusionOk="0" h="11340" w="12966">
                  <a:moveTo>
                    <a:pt x="6490" y="0"/>
                  </a:moveTo>
                  <a:cubicBezTo>
                    <a:pt x="5842" y="0"/>
                    <a:pt x="5195" y="344"/>
                    <a:pt x="4874" y="1031"/>
                  </a:cubicBezTo>
                  <a:lnTo>
                    <a:pt x="1" y="11339"/>
                  </a:lnTo>
                  <a:lnTo>
                    <a:pt x="12966" y="11339"/>
                  </a:lnTo>
                  <a:lnTo>
                    <a:pt x="8106" y="1031"/>
                  </a:lnTo>
                  <a:cubicBezTo>
                    <a:pt x="7785" y="344"/>
                    <a:pt x="7138" y="0"/>
                    <a:pt x="6490" y="0"/>
                  </a:cubicBez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88" name="Google Shape;488;p73"/>
            <p:cNvSpPr/>
            <p:nvPr/>
          </p:nvSpPr>
          <p:spPr>
            <a:xfrm>
              <a:off x="719099" y="3040324"/>
              <a:ext cx="31287" cy="31287"/>
            </a:xfrm>
            <a:custGeom>
              <a:rect b="b" l="l" r="r" t="t"/>
              <a:pathLst>
                <a:path extrusionOk="0" h="615" w="615">
                  <a:moveTo>
                    <a:pt x="308" y="0"/>
                  </a:moveTo>
                  <a:cubicBezTo>
                    <a:pt x="148" y="0"/>
                    <a:pt x="1" y="134"/>
                    <a:pt x="1" y="307"/>
                  </a:cubicBezTo>
                  <a:cubicBezTo>
                    <a:pt x="1" y="481"/>
                    <a:pt x="148" y="614"/>
                    <a:pt x="308" y="614"/>
                  </a:cubicBezTo>
                  <a:cubicBezTo>
                    <a:pt x="481" y="614"/>
                    <a:pt x="615" y="481"/>
                    <a:pt x="615" y="307"/>
                  </a:cubicBezTo>
                  <a:cubicBezTo>
                    <a:pt x="615" y="134"/>
                    <a:pt x="481" y="0"/>
                    <a:pt x="308" y="0"/>
                  </a:cubicBezTo>
                  <a:close/>
                </a:path>
              </a:pathLst>
            </a:custGeom>
            <a:solidFill>
              <a:schemeClr val="accent6"/>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89" name="Google Shape;489;p73"/>
            <p:cNvSpPr/>
            <p:nvPr/>
          </p:nvSpPr>
          <p:spPr>
            <a:xfrm>
              <a:off x="818957" y="3040324"/>
              <a:ext cx="31287" cy="31287"/>
            </a:xfrm>
            <a:custGeom>
              <a:rect b="b" l="l" r="r" t="t"/>
              <a:pathLst>
                <a:path extrusionOk="0" h="615" w="615">
                  <a:moveTo>
                    <a:pt x="308" y="0"/>
                  </a:moveTo>
                  <a:cubicBezTo>
                    <a:pt x="147" y="0"/>
                    <a:pt x="1" y="134"/>
                    <a:pt x="1" y="307"/>
                  </a:cubicBezTo>
                  <a:cubicBezTo>
                    <a:pt x="1" y="481"/>
                    <a:pt x="147" y="614"/>
                    <a:pt x="308" y="614"/>
                  </a:cubicBezTo>
                  <a:cubicBezTo>
                    <a:pt x="481" y="614"/>
                    <a:pt x="615" y="481"/>
                    <a:pt x="615" y="307"/>
                  </a:cubicBezTo>
                  <a:cubicBezTo>
                    <a:pt x="615" y="134"/>
                    <a:pt x="481" y="0"/>
                    <a:pt x="308" y="0"/>
                  </a:cubicBezTo>
                  <a:close/>
                </a:path>
              </a:pathLst>
            </a:custGeom>
            <a:solidFill>
              <a:schemeClr val="accent6"/>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90" name="Google Shape;490;p73"/>
            <p:cNvSpPr/>
            <p:nvPr/>
          </p:nvSpPr>
          <p:spPr>
            <a:xfrm>
              <a:off x="1760355" y="3040324"/>
              <a:ext cx="31287" cy="31287"/>
            </a:xfrm>
            <a:custGeom>
              <a:rect b="b" l="l" r="r" t="t"/>
              <a:pathLst>
                <a:path extrusionOk="0" h="615" w="615">
                  <a:moveTo>
                    <a:pt x="308" y="0"/>
                  </a:moveTo>
                  <a:cubicBezTo>
                    <a:pt x="148" y="0"/>
                    <a:pt x="1" y="134"/>
                    <a:pt x="1" y="307"/>
                  </a:cubicBezTo>
                  <a:cubicBezTo>
                    <a:pt x="1" y="481"/>
                    <a:pt x="148" y="614"/>
                    <a:pt x="308" y="614"/>
                  </a:cubicBezTo>
                  <a:cubicBezTo>
                    <a:pt x="481" y="614"/>
                    <a:pt x="615" y="481"/>
                    <a:pt x="615" y="307"/>
                  </a:cubicBezTo>
                  <a:cubicBezTo>
                    <a:pt x="615" y="134"/>
                    <a:pt x="481" y="0"/>
                    <a:pt x="308" y="0"/>
                  </a:cubicBezTo>
                  <a:close/>
                </a:path>
              </a:pathLst>
            </a:custGeom>
            <a:solidFill>
              <a:schemeClr val="accent6"/>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91" name="Google Shape;491;p73"/>
            <p:cNvSpPr/>
            <p:nvPr/>
          </p:nvSpPr>
          <p:spPr>
            <a:xfrm>
              <a:off x="1660497" y="3040324"/>
              <a:ext cx="31337" cy="31287"/>
            </a:xfrm>
            <a:custGeom>
              <a:rect b="b" l="l" r="r" t="t"/>
              <a:pathLst>
                <a:path extrusionOk="0" h="615" w="616">
                  <a:moveTo>
                    <a:pt x="308" y="0"/>
                  </a:moveTo>
                  <a:cubicBezTo>
                    <a:pt x="148" y="0"/>
                    <a:pt x="1" y="134"/>
                    <a:pt x="1" y="307"/>
                  </a:cubicBezTo>
                  <a:cubicBezTo>
                    <a:pt x="1" y="481"/>
                    <a:pt x="148" y="614"/>
                    <a:pt x="308" y="614"/>
                  </a:cubicBezTo>
                  <a:cubicBezTo>
                    <a:pt x="482" y="614"/>
                    <a:pt x="615" y="481"/>
                    <a:pt x="615" y="307"/>
                  </a:cubicBezTo>
                  <a:cubicBezTo>
                    <a:pt x="615" y="134"/>
                    <a:pt x="482" y="0"/>
                    <a:pt x="308" y="0"/>
                  </a:cubicBezTo>
                  <a:close/>
                </a:path>
              </a:pathLst>
            </a:custGeom>
            <a:solidFill>
              <a:schemeClr val="accent6"/>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92" name="Google Shape;492;p73"/>
            <p:cNvSpPr/>
            <p:nvPr/>
          </p:nvSpPr>
          <p:spPr>
            <a:xfrm>
              <a:off x="1180286" y="2849461"/>
              <a:ext cx="75495" cy="150837"/>
            </a:xfrm>
            <a:custGeom>
              <a:rect b="b" l="l" r="r" t="t"/>
              <a:pathLst>
                <a:path extrusionOk="0" h="2965" w="1484">
                  <a:moveTo>
                    <a:pt x="1483" y="0"/>
                  </a:moveTo>
                  <a:cubicBezTo>
                    <a:pt x="655" y="0"/>
                    <a:pt x="1" y="668"/>
                    <a:pt x="1" y="1482"/>
                  </a:cubicBezTo>
                  <a:cubicBezTo>
                    <a:pt x="1" y="2310"/>
                    <a:pt x="655" y="2964"/>
                    <a:pt x="1483" y="2964"/>
                  </a:cubicBezTo>
                  <a:lnTo>
                    <a:pt x="1483" y="0"/>
                  </a:lnTo>
                  <a:close/>
                </a:path>
              </a:pathLst>
            </a:custGeom>
            <a:solidFill>
              <a:schemeClr val="accent5"/>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93" name="Google Shape;493;p73"/>
            <p:cNvSpPr/>
            <p:nvPr/>
          </p:nvSpPr>
          <p:spPr>
            <a:xfrm>
              <a:off x="1255726" y="2849461"/>
              <a:ext cx="75444" cy="150837"/>
            </a:xfrm>
            <a:custGeom>
              <a:rect b="b" l="l" r="r" t="t"/>
              <a:pathLst>
                <a:path extrusionOk="0" h="2965" w="1483">
                  <a:moveTo>
                    <a:pt x="0" y="0"/>
                  </a:moveTo>
                  <a:lnTo>
                    <a:pt x="0" y="2964"/>
                  </a:lnTo>
                  <a:cubicBezTo>
                    <a:pt x="815" y="2964"/>
                    <a:pt x="1482" y="2310"/>
                    <a:pt x="1482" y="1482"/>
                  </a:cubicBezTo>
                  <a:cubicBezTo>
                    <a:pt x="1482" y="668"/>
                    <a:pt x="815" y="0"/>
                    <a:pt x="0" y="0"/>
                  </a:cubicBezTo>
                  <a:close/>
                </a:path>
              </a:pathLst>
            </a:custGeom>
            <a:solidFill>
              <a:schemeClr val="accent5"/>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94" name="Google Shape;494;p73"/>
            <p:cNvSpPr/>
            <p:nvPr/>
          </p:nvSpPr>
          <p:spPr>
            <a:xfrm>
              <a:off x="1201325" y="2869550"/>
              <a:ext cx="55105" cy="110648"/>
            </a:xfrm>
            <a:custGeom>
              <a:rect b="b" l="l" r="r" t="t"/>
              <a:pathLst>
                <a:path extrusionOk="0" h="2979" w="1484">
                  <a:moveTo>
                    <a:pt x="1483" y="1"/>
                  </a:moveTo>
                  <a:cubicBezTo>
                    <a:pt x="655" y="1"/>
                    <a:pt x="1" y="668"/>
                    <a:pt x="1" y="1483"/>
                  </a:cubicBezTo>
                  <a:cubicBezTo>
                    <a:pt x="1" y="2310"/>
                    <a:pt x="655" y="2978"/>
                    <a:pt x="1483" y="2978"/>
                  </a:cubicBezTo>
                  <a:lnTo>
                    <a:pt x="1483" y="1"/>
                  </a:lnTo>
                  <a:close/>
                </a:path>
              </a:pathLst>
            </a:cu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95" name="Google Shape;495;p73"/>
            <p:cNvSpPr/>
            <p:nvPr/>
          </p:nvSpPr>
          <p:spPr>
            <a:xfrm>
              <a:off x="1256389" y="2869550"/>
              <a:ext cx="53062" cy="110648"/>
            </a:xfrm>
            <a:custGeom>
              <a:rect b="b" l="l" r="r" t="t"/>
              <a:pathLst>
                <a:path extrusionOk="0" h="2979" w="1429">
                  <a:moveTo>
                    <a:pt x="0" y="1"/>
                  </a:moveTo>
                  <a:lnTo>
                    <a:pt x="0" y="2978"/>
                  </a:lnTo>
                  <a:cubicBezTo>
                    <a:pt x="801" y="2951"/>
                    <a:pt x="1429" y="2297"/>
                    <a:pt x="1429" y="1496"/>
                  </a:cubicBezTo>
                  <a:cubicBezTo>
                    <a:pt x="1429" y="695"/>
                    <a:pt x="801" y="27"/>
                    <a:pt x="0" y="1"/>
                  </a:cubicBezTo>
                  <a:close/>
                </a:path>
              </a:pathLst>
            </a:cu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96" name="Google Shape;496;p73"/>
            <p:cNvSpPr/>
            <p:nvPr/>
          </p:nvSpPr>
          <p:spPr>
            <a:xfrm>
              <a:off x="1193868" y="2868639"/>
              <a:ext cx="101287" cy="96353"/>
            </a:xfrm>
            <a:custGeom>
              <a:rect b="b" l="l" r="r" t="t"/>
              <a:pathLst>
                <a:path extrusionOk="0" h="1894" w="1991">
                  <a:moveTo>
                    <a:pt x="1214" y="0"/>
                  </a:moveTo>
                  <a:cubicBezTo>
                    <a:pt x="932" y="0"/>
                    <a:pt x="649" y="111"/>
                    <a:pt x="428" y="331"/>
                  </a:cubicBezTo>
                  <a:cubicBezTo>
                    <a:pt x="1" y="758"/>
                    <a:pt x="1" y="1466"/>
                    <a:pt x="428" y="1893"/>
                  </a:cubicBezTo>
                  <a:lnTo>
                    <a:pt x="1990" y="331"/>
                  </a:lnTo>
                  <a:cubicBezTo>
                    <a:pt x="1777" y="111"/>
                    <a:pt x="1496" y="0"/>
                    <a:pt x="1214" y="0"/>
                  </a:cubicBezTo>
                  <a:close/>
                </a:path>
              </a:pathLst>
            </a:custGeom>
            <a:solidFill>
              <a:schemeClr val="l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97" name="Google Shape;497;p73"/>
            <p:cNvSpPr/>
            <p:nvPr/>
          </p:nvSpPr>
          <p:spPr>
            <a:xfrm>
              <a:off x="1215640" y="2885426"/>
              <a:ext cx="102610" cy="96709"/>
            </a:xfrm>
            <a:custGeom>
              <a:rect b="b" l="l" r="r" t="t"/>
              <a:pathLst>
                <a:path extrusionOk="0" h="1901" w="2017">
                  <a:moveTo>
                    <a:pt x="1562" y="1"/>
                  </a:moveTo>
                  <a:lnTo>
                    <a:pt x="0" y="1563"/>
                  </a:lnTo>
                  <a:cubicBezTo>
                    <a:pt x="217" y="1787"/>
                    <a:pt x="510" y="1900"/>
                    <a:pt x="801" y="1900"/>
                  </a:cubicBezTo>
                  <a:cubicBezTo>
                    <a:pt x="1084" y="1900"/>
                    <a:pt x="1365" y="1793"/>
                    <a:pt x="1576" y="1577"/>
                  </a:cubicBezTo>
                  <a:cubicBezTo>
                    <a:pt x="2016" y="1136"/>
                    <a:pt x="2016" y="428"/>
                    <a:pt x="1562" y="1"/>
                  </a:cubicBezTo>
                  <a:close/>
                </a:path>
              </a:pathLst>
            </a:cu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98" name="Google Shape;498;p73"/>
            <p:cNvSpPr/>
            <p:nvPr/>
          </p:nvSpPr>
          <p:spPr>
            <a:xfrm>
              <a:off x="1180286" y="2616478"/>
              <a:ext cx="75495" cy="151549"/>
            </a:xfrm>
            <a:custGeom>
              <a:rect b="b" l="l" r="r" t="t"/>
              <a:pathLst>
                <a:path extrusionOk="0" h="2979" w="1484">
                  <a:moveTo>
                    <a:pt x="1483" y="1"/>
                  </a:moveTo>
                  <a:cubicBezTo>
                    <a:pt x="655" y="1"/>
                    <a:pt x="1" y="668"/>
                    <a:pt x="1" y="1483"/>
                  </a:cubicBezTo>
                  <a:cubicBezTo>
                    <a:pt x="1" y="2310"/>
                    <a:pt x="655" y="2978"/>
                    <a:pt x="1483" y="2978"/>
                  </a:cubicBezTo>
                  <a:lnTo>
                    <a:pt x="1483" y="1"/>
                  </a:lnTo>
                  <a:close/>
                </a:path>
              </a:pathLst>
            </a:custGeom>
            <a:solidFill>
              <a:schemeClr val="accent5"/>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99" name="Google Shape;499;p73"/>
            <p:cNvSpPr/>
            <p:nvPr/>
          </p:nvSpPr>
          <p:spPr>
            <a:xfrm>
              <a:off x="1255726" y="2616478"/>
              <a:ext cx="72697" cy="151549"/>
            </a:xfrm>
            <a:custGeom>
              <a:rect b="b" l="l" r="r" t="t"/>
              <a:pathLst>
                <a:path extrusionOk="0" h="2979" w="1429">
                  <a:moveTo>
                    <a:pt x="0" y="1"/>
                  </a:moveTo>
                  <a:lnTo>
                    <a:pt x="0" y="2978"/>
                  </a:lnTo>
                  <a:cubicBezTo>
                    <a:pt x="801" y="2951"/>
                    <a:pt x="1429" y="2297"/>
                    <a:pt x="1429" y="1496"/>
                  </a:cubicBezTo>
                  <a:cubicBezTo>
                    <a:pt x="1429" y="695"/>
                    <a:pt x="801" y="27"/>
                    <a:pt x="0" y="1"/>
                  </a:cubicBezTo>
                  <a:close/>
                </a:path>
              </a:pathLst>
            </a:custGeom>
            <a:solidFill>
              <a:schemeClr val="accent5"/>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00" name="Google Shape;500;p73"/>
            <p:cNvSpPr/>
            <p:nvPr/>
          </p:nvSpPr>
          <p:spPr>
            <a:xfrm>
              <a:off x="1201325" y="2636925"/>
              <a:ext cx="55105" cy="110648"/>
            </a:xfrm>
            <a:custGeom>
              <a:rect b="b" l="l" r="r" t="t"/>
              <a:pathLst>
                <a:path extrusionOk="0" h="2979" w="1484">
                  <a:moveTo>
                    <a:pt x="1483" y="1"/>
                  </a:moveTo>
                  <a:cubicBezTo>
                    <a:pt x="655" y="1"/>
                    <a:pt x="1" y="668"/>
                    <a:pt x="1" y="1483"/>
                  </a:cubicBezTo>
                  <a:cubicBezTo>
                    <a:pt x="1" y="2310"/>
                    <a:pt x="655" y="2978"/>
                    <a:pt x="1483" y="2978"/>
                  </a:cubicBezTo>
                  <a:lnTo>
                    <a:pt x="1483" y="1"/>
                  </a:lnTo>
                  <a:close/>
                </a:path>
              </a:pathLst>
            </a:cu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01" name="Google Shape;501;p73"/>
            <p:cNvSpPr/>
            <p:nvPr/>
          </p:nvSpPr>
          <p:spPr>
            <a:xfrm>
              <a:off x="1256389" y="2636925"/>
              <a:ext cx="53062" cy="110648"/>
            </a:xfrm>
            <a:custGeom>
              <a:rect b="b" l="l" r="r" t="t"/>
              <a:pathLst>
                <a:path extrusionOk="0" h="2979" w="1429">
                  <a:moveTo>
                    <a:pt x="0" y="1"/>
                  </a:moveTo>
                  <a:lnTo>
                    <a:pt x="0" y="2978"/>
                  </a:lnTo>
                  <a:cubicBezTo>
                    <a:pt x="801" y="2951"/>
                    <a:pt x="1429" y="2297"/>
                    <a:pt x="1429" y="1496"/>
                  </a:cubicBezTo>
                  <a:cubicBezTo>
                    <a:pt x="1429" y="695"/>
                    <a:pt x="801" y="27"/>
                    <a:pt x="0" y="1"/>
                  </a:cubicBezTo>
                  <a:close/>
                </a:path>
              </a:pathLst>
            </a:cu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02" name="Google Shape;502;p73"/>
            <p:cNvSpPr/>
            <p:nvPr/>
          </p:nvSpPr>
          <p:spPr>
            <a:xfrm>
              <a:off x="1193868" y="2636165"/>
              <a:ext cx="101287" cy="95844"/>
            </a:xfrm>
            <a:custGeom>
              <a:rect b="b" l="l" r="r" t="t"/>
              <a:pathLst>
                <a:path extrusionOk="0" h="1884" w="1991">
                  <a:moveTo>
                    <a:pt x="1214" y="1"/>
                  </a:moveTo>
                  <a:cubicBezTo>
                    <a:pt x="932" y="1"/>
                    <a:pt x="649" y="108"/>
                    <a:pt x="428" y="321"/>
                  </a:cubicBezTo>
                  <a:cubicBezTo>
                    <a:pt x="1" y="748"/>
                    <a:pt x="1" y="1456"/>
                    <a:pt x="428" y="1883"/>
                  </a:cubicBezTo>
                  <a:lnTo>
                    <a:pt x="1990" y="321"/>
                  </a:lnTo>
                  <a:cubicBezTo>
                    <a:pt x="1777" y="108"/>
                    <a:pt x="1496" y="1"/>
                    <a:pt x="1214" y="1"/>
                  </a:cubicBezTo>
                  <a:close/>
                </a:path>
              </a:pathLst>
            </a:custGeom>
            <a:solidFill>
              <a:schemeClr val="l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03" name="Google Shape;503;p73"/>
            <p:cNvSpPr/>
            <p:nvPr/>
          </p:nvSpPr>
          <p:spPr>
            <a:xfrm>
              <a:off x="1215640" y="2652494"/>
              <a:ext cx="103983" cy="97777"/>
            </a:xfrm>
            <a:custGeom>
              <a:rect b="b" l="l" r="r" t="t"/>
              <a:pathLst>
                <a:path extrusionOk="0" h="1922" w="2044">
                  <a:moveTo>
                    <a:pt x="1562" y="0"/>
                  </a:moveTo>
                  <a:lnTo>
                    <a:pt x="0" y="1562"/>
                  </a:lnTo>
                  <a:cubicBezTo>
                    <a:pt x="219" y="1801"/>
                    <a:pt x="513" y="1921"/>
                    <a:pt x="810" y="1921"/>
                  </a:cubicBezTo>
                  <a:cubicBezTo>
                    <a:pt x="1095" y="1921"/>
                    <a:pt x="1380" y="1811"/>
                    <a:pt x="1603" y="1589"/>
                  </a:cubicBezTo>
                  <a:cubicBezTo>
                    <a:pt x="2043" y="1148"/>
                    <a:pt x="2030" y="427"/>
                    <a:pt x="1562" y="0"/>
                  </a:cubicBezTo>
                  <a:close/>
                </a:path>
              </a:pathLst>
            </a:cu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04" name="Google Shape;504;p73"/>
            <p:cNvSpPr/>
            <p:nvPr/>
          </p:nvSpPr>
          <p:spPr>
            <a:xfrm>
              <a:off x="1078444" y="2822958"/>
              <a:ext cx="98540" cy="98540"/>
            </a:xfrm>
            <a:custGeom>
              <a:rect b="b" l="l" r="r" t="t"/>
              <a:pathLst>
                <a:path extrusionOk="0" h="1937" w="1937">
                  <a:moveTo>
                    <a:pt x="975" y="1"/>
                  </a:moveTo>
                  <a:lnTo>
                    <a:pt x="788" y="788"/>
                  </a:lnTo>
                  <a:lnTo>
                    <a:pt x="0" y="962"/>
                  </a:lnTo>
                  <a:lnTo>
                    <a:pt x="788" y="1149"/>
                  </a:lnTo>
                  <a:lnTo>
                    <a:pt x="975" y="1937"/>
                  </a:lnTo>
                  <a:lnTo>
                    <a:pt x="1148" y="1149"/>
                  </a:lnTo>
                  <a:lnTo>
                    <a:pt x="1936" y="962"/>
                  </a:lnTo>
                  <a:lnTo>
                    <a:pt x="1148" y="788"/>
                  </a:lnTo>
                  <a:lnTo>
                    <a:pt x="975" y="1"/>
                  </a:lnTo>
                  <a:close/>
                </a:path>
              </a:pathLst>
            </a:cu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05" name="Google Shape;505;p73"/>
            <p:cNvSpPr/>
            <p:nvPr/>
          </p:nvSpPr>
          <p:spPr>
            <a:xfrm>
              <a:off x="1046498" y="2929581"/>
              <a:ext cx="63896" cy="64608"/>
            </a:xfrm>
            <a:custGeom>
              <a:rect b="b" l="l" r="r" t="t"/>
              <a:pathLst>
                <a:path extrusionOk="0" h="1270" w="1256">
                  <a:moveTo>
                    <a:pt x="628" y="1"/>
                  </a:moveTo>
                  <a:lnTo>
                    <a:pt x="521" y="522"/>
                  </a:lnTo>
                  <a:lnTo>
                    <a:pt x="1" y="628"/>
                  </a:lnTo>
                  <a:lnTo>
                    <a:pt x="521" y="749"/>
                  </a:lnTo>
                  <a:lnTo>
                    <a:pt x="628" y="1269"/>
                  </a:lnTo>
                  <a:lnTo>
                    <a:pt x="748" y="749"/>
                  </a:lnTo>
                  <a:lnTo>
                    <a:pt x="1256" y="628"/>
                  </a:lnTo>
                  <a:lnTo>
                    <a:pt x="748" y="522"/>
                  </a:lnTo>
                  <a:lnTo>
                    <a:pt x="628" y="1"/>
                  </a:lnTo>
                  <a:close/>
                </a:path>
              </a:pathLst>
            </a:cu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pic>
        <p:nvPicPr>
          <p:cNvPr id="506" name="Google Shape;506;p73"/>
          <p:cNvPicPr preferRelativeResize="0"/>
          <p:nvPr/>
        </p:nvPicPr>
        <p:blipFill rotWithShape="1">
          <a:blip r:embed="rId2">
            <a:alphaModFix amt="34000"/>
          </a:blip>
          <a:srcRect b="102" r="16"/>
          <a:stretch/>
        </p:blipFill>
        <p:spPr>
          <a:xfrm>
            <a:off x="2725" y="0"/>
            <a:ext cx="9140501" cy="5143500"/>
          </a:xfrm>
          <a:prstGeom prst="rect">
            <a:avLst/>
          </a:prstGeom>
          <a:noFill/>
          <a:ln>
            <a:noFill/>
          </a:ln>
        </p:spPr>
      </p:pic>
      <p:sp>
        <p:nvSpPr>
          <p:cNvPr id="507" name="Google Shape;507;p73"/>
          <p:cNvSpPr txBox="1"/>
          <p:nvPr>
            <p:ph type="title"/>
          </p:nvPr>
        </p:nvSpPr>
        <p:spPr>
          <a:xfrm>
            <a:off x="1388100" y="1897975"/>
            <a:ext cx="6367800" cy="1347600"/>
          </a:xfrm>
          <a:prstGeom prst="rect">
            <a:avLst/>
          </a:prstGeom>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4800"/>
              <a:buNone/>
              <a:defRPr sz="8000">
                <a:solidFill>
                  <a:schemeClr val="accent2"/>
                </a:solidFill>
              </a:defRPr>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Tree>
  </p:cSld>
  <p:clrMapOvr>
    <a:masterClrMapping/>
  </p:clrMapOvr>
</p:sldLayout>
</file>

<file path=ppt/slideLayouts/slideLayout14.xml><?xml version="1.0" encoding="utf-8"?>
<p:sldLayout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matchingName="Title and six columns">
  <p:cSld name="CUSTOM_2_2_1_1_1_1_1_1">
    <p:spTree>
      <p:nvGrpSpPr>
        <p:cNvPr id="508" name="Shape 508"/>
        <p:cNvGrpSpPr/>
        <p:nvPr/>
      </p:nvGrpSpPr>
      <p:grpSpPr>
        <a:xfrm>
          <a:off x="0" y="0"/>
          <a:ext cx="0" cy="0"/>
          <a:chOff x="0" y="0"/>
          <a:chExt cx="0" cy="0"/>
        </a:xfrm>
      </p:grpSpPr>
      <p:grpSp>
        <p:nvGrpSpPr>
          <p:cNvPr id="509" name="Google Shape;509;p74"/>
          <p:cNvGrpSpPr/>
          <p:nvPr/>
        </p:nvGrpSpPr>
        <p:grpSpPr>
          <a:xfrm>
            <a:off x="295100" y="266850"/>
            <a:ext cx="6554900" cy="2209088"/>
            <a:chOff x="433775" y="357475"/>
            <a:chExt cx="6554900" cy="2209088"/>
          </a:xfrm>
        </p:grpSpPr>
        <p:sp>
          <p:nvSpPr>
            <p:cNvPr id="510" name="Google Shape;510;p74"/>
            <p:cNvSpPr/>
            <p:nvPr/>
          </p:nvSpPr>
          <p:spPr>
            <a:xfrm>
              <a:off x="6719875" y="357475"/>
              <a:ext cx="268800" cy="2688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11" name="Google Shape;511;p74"/>
            <p:cNvSpPr/>
            <p:nvPr/>
          </p:nvSpPr>
          <p:spPr>
            <a:xfrm>
              <a:off x="433775" y="2365263"/>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sp>
        <p:nvSpPr>
          <p:cNvPr id="512" name="Google Shape;512;p74"/>
          <p:cNvSpPr/>
          <p:nvPr/>
        </p:nvSpPr>
        <p:spPr>
          <a:xfrm>
            <a:off x="8634750" y="3155538"/>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13" name="Google Shape;513;p74"/>
          <p:cNvSpPr/>
          <p:nvPr/>
        </p:nvSpPr>
        <p:spPr>
          <a:xfrm flipH="1">
            <a:off x="-2480" y="4690278"/>
            <a:ext cx="9144002" cy="516004"/>
          </a:xfrm>
          <a:custGeom>
            <a:rect b="b" l="l" r="r" t="t"/>
            <a:pathLst>
              <a:path extrusionOk="0" h="17505" w="70474">
                <a:moveTo>
                  <a:pt x="70473" y="0"/>
                </a:moveTo>
                <a:lnTo>
                  <a:pt x="0" y="14154"/>
                </a:lnTo>
                <a:lnTo>
                  <a:pt x="0" y="17505"/>
                </a:lnTo>
                <a:lnTo>
                  <a:pt x="70473" y="17492"/>
                </a:lnTo>
                <a:lnTo>
                  <a:pt x="70473" y="0"/>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14" name="Google Shape;514;p74"/>
          <p:cNvSpPr/>
          <p:nvPr/>
        </p:nvSpPr>
        <p:spPr>
          <a:xfrm>
            <a:off x="154" y="4791601"/>
            <a:ext cx="9144002" cy="411673"/>
          </a:xfrm>
          <a:custGeom>
            <a:rect b="b" l="l" r="r" t="t"/>
            <a:pathLst>
              <a:path extrusionOk="0" h="44650" w="70474">
                <a:moveTo>
                  <a:pt x="70473" y="0"/>
                </a:moveTo>
                <a:cubicBezTo>
                  <a:pt x="62235" y="307"/>
                  <a:pt x="54958" y="1015"/>
                  <a:pt x="48362" y="2470"/>
                </a:cubicBezTo>
                <a:cubicBezTo>
                  <a:pt x="32019" y="6062"/>
                  <a:pt x="15863" y="10549"/>
                  <a:pt x="0" y="15889"/>
                </a:cubicBezTo>
                <a:lnTo>
                  <a:pt x="0" y="44650"/>
                </a:lnTo>
                <a:lnTo>
                  <a:pt x="70473" y="44650"/>
                </a:lnTo>
                <a:lnTo>
                  <a:pt x="70473" y="0"/>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15" name="Google Shape;515;p74"/>
          <p:cNvSpPr/>
          <p:nvPr/>
        </p:nvSpPr>
        <p:spPr>
          <a:xfrm flipH="1">
            <a:off x="7695996" y="4312426"/>
            <a:ext cx="229062" cy="531480"/>
          </a:xfrm>
          <a:custGeom>
            <a:rect b="b" l="l" r="r" t="t"/>
            <a:pathLst>
              <a:path extrusionOk="0" h="12766" w="5502">
                <a:moveTo>
                  <a:pt x="1977" y="1"/>
                </a:moveTo>
                <a:lnTo>
                  <a:pt x="428" y="9468"/>
                </a:lnTo>
                <a:lnTo>
                  <a:pt x="815" y="9468"/>
                </a:lnTo>
                <a:lnTo>
                  <a:pt x="0" y="12766"/>
                </a:lnTo>
                <a:lnTo>
                  <a:pt x="5502" y="12766"/>
                </a:lnTo>
                <a:lnTo>
                  <a:pt x="3018" y="4340"/>
                </a:lnTo>
                <a:lnTo>
                  <a:pt x="3472" y="4340"/>
                </a:lnTo>
                <a:lnTo>
                  <a:pt x="1977"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16" name="Google Shape;516;p74"/>
          <p:cNvSpPr/>
          <p:nvPr/>
        </p:nvSpPr>
        <p:spPr>
          <a:xfrm flipH="1">
            <a:off x="6975323" y="4358069"/>
            <a:ext cx="229062" cy="531480"/>
          </a:xfrm>
          <a:custGeom>
            <a:rect b="b" l="l" r="r" t="t"/>
            <a:pathLst>
              <a:path extrusionOk="0" h="12766" w="5502">
                <a:moveTo>
                  <a:pt x="1976" y="1"/>
                </a:moveTo>
                <a:lnTo>
                  <a:pt x="428" y="9468"/>
                </a:lnTo>
                <a:lnTo>
                  <a:pt x="815" y="9468"/>
                </a:lnTo>
                <a:lnTo>
                  <a:pt x="0" y="12766"/>
                </a:lnTo>
                <a:lnTo>
                  <a:pt x="5501" y="12766"/>
                </a:lnTo>
                <a:lnTo>
                  <a:pt x="3018" y="4340"/>
                </a:lnTo>
                <a:lnTo>
                  <a:pt x="3472" y="4340"/>
                </a:lnTo>
                <a:lnTo>
                  <a:pt x="1976"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17" name="Google Shape;517;p74"/>
          <p:cNvSpPr/>
          <p:nvPr/>
        </p:nvSpPr>
        <p:spPr>
          <a:xfrm flipH="1">
            <a:off x="977457" y="4417757"/>
            <a:ext cx="138692" cy="321799"/>
          </a:xfrm>
          <a:custGeom>
            <a:rect b="b" l="l" r="r" t="t"/>
            <a:pathLst>
              <a:path extrusionOk="0" h="12766" w="5502">
                <a:moveTo>
                  <a:pt x="1977" y="1"/>
                </a:moveTo>
                <a:lnTo>
                  <a:pt x="428" y="9468"/>
                </a:lnTo>
                <a:lnTo>
                  <a:pt x="815" y="9468"/>
                </a:lnTo>
                <a:lnTo>
                  <a:pt x="0" y="12766"/>
                </a:lnTo>
                <a:lnTo>
                  <a:pt x="5502" y="12766"/>
                </a:lnTo>
                <a:lnTo>
                  <a:pt x="3018" y="4340"/>
                </a:lnTo>
                <a:lnTo>
                  <a:pt x="3472" y="4340"/>
                </a:lnTo>
                <a:lnTo>
                  <a:pt x="1977"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18" name="Google Shape;518;p74"/>
          <p:cNvSpPr/>
          <p:nvPr/>
        </p:nvSpPr>
        <p:spPr>
          <a:xfrm flipH="1">
            <a:off x="1778295" y="4476160"/>
            <a:ext cx="138692" cy="321799"/>
          </a:xfrm>
          <a:custGeom>
            <a:rect b="b" l="l" r="r" t="t"/>
            <a:pathLst>
              <a:path extrusionOk="0" h="12766" w="5502">
                <a:moveTo>
                  <a:pt x="1976" y="1"/>
                </a:moveTo>
                <a:lnTo>
                  <a:pt x="428" y="9468"/>
                </a:lnTo>
                <a:lnTo>
                  <a:pt x="815" y="9468"/>
                </a:lnTo>
                <a:lnTo>
                  <a:pt x="0" y="12766"/>
                </a:lnTo>
                <a:lnTo>
                  <a:pt x="5501" y="12766"/>
                </a:lnTo>
                <a:lnTo>
                  <a:pt x="3018" y="4340"/>
                </a:lnTo>
                <a:lnTo>
                  <a:pt x="3472" y="4340"/>
                </a:lnTo>
                <a:lnTo>
                  <a:pt x="1976"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19" name="Google Shape;519;p74"/>
          <p:cNvSpPr/>
          <p:nvPr/>
        </p:nvSpPr>
        <p:spPr>
          <a:xfrm flipH="1">
            <a:off x="1152950" y="4476160"/>
            <a:ext cx="114624" cy="321782"/>
          </a:xfrm>
          <a:custGeom>
            <a:rect b="b" l="l" r="r" t="t"/>
            <a:pathLst>
              <a:path extrusionOk="0" h="8026" w="2859">
                <a:moveTo>
                  <a:pt x="1216" y="1"/>
                </a:moveTo>
                <a:lnTo>
                  <a:pt x="535" y="3112"/>
                </a:lnTo>
                <a:lnTo>
                  <a:pt x="855" y="3112"/>
                </a:lnTo>
                <a:lnTo>
                  <a:pt x="1" y="8026"/>
                </a:lnTo>
                <a:lnTo>
                  <a:pt x="2858" y="8026"/>
                </a:lnTo>
                <a:lnTo>
                  <a:pt x="1777" y="3112"/>
                </a:lnTo>
                <a:lnTo>
                  <a:pt x="2137" y="3112"/>
                </a:lnTo>
                <a:lnTo>
                  <a:pt x="1216"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20" name="Google Shape;520;p74"/>
          <p:cNvSpPr/>
          <p:nvPr/>
        </p:nvSpPr>
        <p:spPr>
          <a:xfrm flipH="1">
            <a:off x="8050513" y="4270284"/>
            <a:ext cx="189323" cy="531482"/>
          </a:xfrm>
          <a:custGeom>
            <a:rect b="b" l="l" r="r" t="t"/>
            <a:pathLst>
              <a:path extrusionOk="0" h="8026" w="2859">
                <a:moveTo>
                  <a:pt x="1216" y="1"/>
                </a:moveTo>
                <a:lnTo>
                  <a:pt x="535" y="3112"/>
                </a:lnTo>
                <a:lnTo>
                  <a:pt x="855" y="3112"/>
                </a:lnTo>
                <a:lnTo>
                  <a:pt x="1" y="8026"/>
                </a:lnTo>
                <a:lnTo>
                  <a:pt x="2858" y="8026"/>
                </a:lnTo>
                <a:lnTo>
                  <a:pt x="1777" y="3112"/>
                </a:lnTo>
                <a:lnTo>
                  <a:pt x="2137" y="3112"/>
                </a:lnTo>
                <a:lnTo>
                  <a:pt x="1216"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pic>
        <p:nvPicPr>
          <p:cNvPr id="521" name="Google Shape;521;p74"/>
          <p:cNvPicPr preferRelativeResize="0"/>
          <p:nvPr/>
        </p:nvPicPr>
        <p:blipFill rotWithShape="1">
          <a:blip r:embed="rId2">
            <a:alphaModFix amt="34000"/>
          </a:blip>
          <a:srcRect b="102" r="16"/>
          <a:stretch/>
        </p:blipFill>
        <p:spPr>
          <a:xfrm>
            <a:off x="2725" y="0"/>
            <a:ext cx="9140501" cy="5143500"/>
          </a:xfrm>
          <a:prstGeom prst="rect">
            <a:avLst/>
          </a:prstGeom>
          <a:noFill/>
          <a:ln>
            <a:noFill/>
          </a:ln>
        </p:spPr>
      </p:pic>
      <p:sp>
        <p:nvSpPr>
          <p:cNvPr id="522" name="Google Shape;522;p74"/>
          <p:cNvSpPr/>
          <p:nvPr/>
        </p:nvSpPr>
        <p:spPr>
          <a:xfrm>
            <a:off x="2267850" y="275263"/>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23" name="Google Shape;523;p74"/>
          <p:cNvSpPr txBox="1"/>
          <p:nvPr>
            <p:ph idx="1" type="subTitle"/>
          </p:nvPr>
        </p:nvSpPr>
        <p:spPr>
          <a:xfrm>
            <a:off x="1172925" y="1686250"/>
            <a:ext cx="2529300" cy="516000"/>
          </a:xfrm>
          <a:prstGeom prst="rect">
            <a:avLst/>
          </a:prstGeom>
          <a:solidFill>
            <a:schemeClr val="dk2"/>
          </a:solidFill>
          <a:ln>
            <a:noFill/>
          </a:ln>
        </p:spPr>
        <p:txBody>
          <a:bodyPr anchor="ctr" anchorCtr="0" bIns="91425" lIns="91425" rIns="91425" spcFirstLastPara="1" tIns="91425" wrap="square">
            <a:noAutofit/>
          </a:bodyPr>
          <a:lstStyle>
            <a:lvl1pPr algn="l" lvl="0">
              <a:lnSpc>
                <a:spcPct val="100000"/>
              </a:lnSpc>
              <a:spcBef>
                <a:spcPts val="0"/>
              </a:spcBef>
              <a:spcAft>
                <a:spcPts val="0"/>
              </a:spcAft>
              <a:buClr>
                <a:schemeClr val="dk1"/>
              </a:buClr>
              <a:buSzPts val="2000"/>
              <a:buNone/>
              <a:defRPr sz="2000">
                <a:solidFill>
                  <a:schemeClr val="accent5"/>
                </a:solidFill>
              </a:defRPr>
            </a:lvl1pPr>
            <a:lvl2pPr algn="l" lvl="1">
              <a:lnSpc>
                <a:spcPct val="100000"/>
              </a:lnSpc>
              <a:spcBef>
                <a:spcPts val="0"/>
              </a:spcBef>
              <a:spcAft>
                <a:spcPts val="0"/>
              </a:spcAft>
              <a:buClr>
                <a:schemeClr val="dk1"/>
              </a:buClr>
              <a:buSzPts val="2000"/>
              <a:buNone/>
              <a:defRPr sz="2000">
                <a:solidFill>
                  <a:schemeClr val="dk1"/>
                </a:solidFill>
              </a:defRPr>
            </a:lvl2pPr>
            <a:lvl3pPr algn="l" lvl="2">
              <a:lnSpc>
                <a:spcPct val="100000"/>
              </a:lnSpc>
              <a:spcBef>
                <a:spcPts val="0"/>
              </a:spcBef>
              <a:spcAft>
                <a:spcPts val="0"/>
              </a:spcAft>
              <a:buClr>
                <a:schemeClr val="dk1"/>
              </a:buClr>
              <a:buSzPts val="2000"/>
              <a:buNone/>
              <a:defRPr sz="2000">
                <a:solidFill>
                  <a:schemeClr val="dk1"/>
                </a:solidFill>
              </a:defRPr>
            </a:lvl3pPr>
            <a:lvl4pPr algn="l" lvl="3">
              <a:lnSpc>
                <a:spcPct val="100000"/>
              </a:lnSpc>
              <a:spcBef>
                <a:spcPts val="0"/>
              </a:spcBef>
              <a:spcAft>
                <a:spcPts val="0"/>
              </a:spcAft>
              <a:buClr>
                <a:schemeClr val="dk1"/>
              </a:buClr>
              <a:buSzPts val="2000"/>
              <a:buNone/>
              <a:defRPr sz="2000">
                <a:solidFill>
                  <a:schemeClr val="dk1"/>
                </a:solidFill>
              </a:defRPr>
            </a:lvl4pPr>
            <a:lvl5pPr algn="l" lvl="4">
              <a:lnSpc>
                <a:spcPct val="100000"/>
              </a:lnSpc>
              <a:spcBef>
                <a:spcPts val="0"/>
              </a:spcBef>
              <a:spcAft>
                <a:spcPts val="0"/>
              </a:spcAft>
              <a:buClr>
                <a:schemeClr val="dk1"/>
              </a:buClr>
              <a:buSzPts val="2000"/>
              <a:buNone/>
              <a:defRPr sz="2000">
                <a:solidFill>
                  <a:schemeClr val="dk1"/>
                </a:solidFill>
              </a:defRPr>
            </a:lvl5pPr>
            <a:lvl6pPr algn="l" lvl="5">
              <a:lnSpc>
                <a:spcPct val="100000"/>
              </a:lnSpc>
              <a:spcBef>
                <a:spcPts val="0"/>
              </a:spcBef>
              <a:spcAft>
                <a:spcPts val="0"/>
              </a:spcAft>
              <a:buClr>
                <a:schemeClr val="dk1"/>
              </a:buClr>
              <a:buSzPts val="2000"/>
              <a:buNone/>
              <a:defRPr sz="2000">
                <a:solidFill>
                  <a:schemeClr val="dk1"/>
                </a:solidFill>
              </a:defRPr>
            </a:lvl6pPr>
            <a:lvl7pPr algn="l" lvl="6">
              <a:lnSpc>
                <a:spcPct val="100000"/>
              </a:lnSpc>
              <a:spcBef>
                <a:spcPts val="0"/>
              </a:spcBef>
              <a:spcAft>
                <a:spcPts val="0"/>
              </a:spcAft>
              <a:buClr>
                <a:schemeClr val="dk1"/>
              </a:buClr>
              <a:buSzPts val="2000"/>
              <a:buNone/>
              <a:defRPr sz="2000">
                <a:solidFill>
                  <a:schemeClr val="dk1"/>
                </a:solidFill>
              </a:defRPr>
            </a:lvl7pPr>
            <a:lvl8pPr algn="l" lvl="7">
              <a:lnSpc>
                <a:spcPct val="100000"/>
              </a:lnSpc>
              <a:spcBef>
                <a:spcPts val="0"/>
              </a:spcBef>
              <a:spcAft>
                <a:spcPts val="0"/>
              </a:spcAft>
              <a:buClr>
                <a:schemeClr val="dk1"/>
              </a:buClr>
              <a:buSzPts val="2000"/>
              <a:buNone/>
              <a:defRPr sz="2000">
                <a:solidFill>
                  <a:schemeClr val="dk1"/>
                </a:solidFill>
              </a:defRPr>
            </a:lvl8pPr>
            <a:lvl9pPr algn="l" lvl="8">
              <a:lnSpc>
                <a:spcPct val="100000"/>
              </a:lnSpc>
              <a:spcBef>
                <a:spcPts val="0"/>
              </a:spcBef>
              <a:spcAft>
                <a:spcPts val="0"/>
              </a:spcAft>
              <a:buClr>
                <a:schemeClr val="dk1"/>
              </a:buClr>
              <a:buSzPts val="2000"/>
              <a:buNone/>
              <a:defRPr sz="2000">
                <a:solidFill>
                  <a:schemeClr val="dk1"/>
                </a:solidFill>
              </a:defRPr>
            </a:lvl9pPr>
          </a:lstStyle>
          <a:p/>
        </p:txBody>
      </p:sp>
      <p:sp>
        <p:nvSpPr>
          <p:cNvPr id="524" name="Google Shape;524;p74"/>
          <p:cNvSpPr txBox="1"/>
          <p:nvPr>
            <p:ph type="title"/>
          </p:nvPr>
        </p:nvSpPr>
        <p:spPr>
          <a:xfrm flipH="1">
            <a:off x="708300" y="1686250"/>
            <a:ext cx="4992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latin typeface="Syne"/>
                <a:ea typeface="Syne"/>
                <a:cs typeface="Syne"/>
                <a:sym typeface="Syne"/>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525" name="Google Shape;525;p74"/>
          <p:cNvSpPr txBox="1"/>
          <p:nvPr>
            <p:ph idx="2" type="title"/>
          </p:nvPr>
        </p:nvSpPr>
        <p:spPr>
          <a:xfrm flipH="1">
            <a:off x="3649200" y="1686250"/>
            <a:ext cx="7431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526" name="Google Shape;526;p74"/>
          <p:cNvSpPr txBox="1"/>
          <p:nvPr>
            <p:ph idx="3" type="subTitle"/>
          </p:nvPr>
        </p:nvSpPr>
        <p:spPr>
          <a:xfrm>
            <a:off x="1172925" y="2562838"/>
            <a:ext cx="2529300" cy="516000"/>
          </a:xfrm>
          <a:prstGeom prst="rect">
            <a:avLst/>
          </a:prstGeom>
          <a:solidFill>
            <a:schemeClr val="dk2"/>
          </a:solidFill>
          <a:ln>
            <a:noFill/>
          </a:ln>
        </p:spPr>
        <p:txBody>
          <a:bodyPr anchor="ctr" anchorCtr="0" bIns="91425" lIns="91425" rIns="91425" spcFirstLastPara="1" tIns="91425" wrap="square">
            <a:noAutofit/>
          </a:bodyPr>
          <a:lstStyle>
            <a:lvl1pPr algn="l" lvl="0">
              <a:lnSpc>
                <a:spcPct val="100000"/>
              </a:lnSpc>
              <a:spcBef>
                <a:spcPts val="0"/>
              </a:spcBef>
              <a:spcAft>
                <a:spcPts val="0"/>
              </a:spcAft>
              <a:buClr>
                <a:schemeClr val="dk1"/>
              </a:buClr>
              <a:buSzPts val="2000"/>
              <a:buNone/>
              <a:defRPr sz="2000">
                <a:solidFill>
                  <a:schemeClr val="accent5"/>
                </a:solidFill>
              </a:defRPr>
            </a:lvl1pPr>
            <a:lvl2pPr algn="l" lvl="1">
              <a:lnSpc>
                <a:spcPct val="100000"/>
              </a:lnSpc>
              <a:spcBef>
                <a:spcPts val="0"/>
              </a:spcBef>
              <a:spcAft>
                <a:spcPts val="0"/>
              </a:spcAft>
              <a:buClr>
                <a:schemeClr val="dk1"/>
              </a:buClr>
              <a:buSzPts val="2000"/>
              <a:buNone/>
              <a:defRPr sz="2000">
                <a:solidFill>
                  <a:schemeClr val="dk1"/>
                </a:solidFill>
              </a:defRPr>
            </a:lvl2pPr>
            <a:lvl3pPr algn="l" lvl="2">
              <a:lnSpc>
                <a:spcPct val="100000"/>
              </a:lnSpc>
              <a:spcBef>
                <a:spcPts val="0"/>
              </a:spcBef>
              <a:spcAft>
                <a:spcPts val="0"/>
              </a:spcAft>
              <a:buClr>
                <a:schemeClr val="dk1"/>
              </a:buClr>
              <a:buSzPts val="2000"/>
              <a:buNone/>
              <a:defRPr sz="2000">
                <a:solidFill>
                  <a:schemeClr val="dk1"/>
                </a:solidFill>
              </a:defRPr>
            </a:lvl3pPr>
            <a:lvl4pPr algn="l" lvl="3">
              <a:lnSpc>
                <a:spcPct val="100000"/>
              </a:lnSpc>
              <a:spcBef>
                <a:spcPts val="0"/>
              </a:spcBef>
              <a:spcAft>
                <a:spcPts val="0"/>
              </a:spcAft>
              <a:buClr>
                <a:schemeClr val="dk1"/>
              </a:buClr>
              <a:buSzPts val="2000"/>
              <a:buNone/>
              <a:defRPr sz="2000">
                <a:solidFill>
                  <a:schemeClr val="dk1"/>
                </a:solidFill>
              </a:defRPr>
            </a:lvl4pPr>
            <a:lvl5pPr algn="l" lvl="4">
              <a:lnSpc>
                <a:spcPct val="100000"/>
              </a:lnSpc>
              <a:spcBef>
                <a:spcPts val="0"/>
              </a:spcBef>
              <a:spcAft>
                <a:spcPts val="0"/>
              </a:spcAft>
              <a:buClr>
                <a:schemeClr val="dk1"/>
              </a:buClr>
              <a:buSzPts val="2000"/>
              <a:buNone/>
              <a:defRPr sz="2000">
                <a:solidFill>
                  <a:schemeClr val="dk1"/>
                </a:solidFill>
              </a:defRPr>
            </a:lvl5pPr>
            <a:lvl6pPr algn="l" lvl="5">
              <a:lnSpc>
                <a:spcPct val="100000"/>
              </a:lnSpc>
              <a:spcBef>
                <a:spcPts val="0"/>
              </a:spcBef>
              <a:spcAft>
                <a:spcPts val="0"/>
              </a:spcAft>
              <a:buClr>
                <a:schemeClr val="dk1"/>
              </a:buClr>
              <a:buSzPts val="2000"/>
              <a:buNone/>
              <a:defRPr sz="2000">
                <a:solidFill>
                  <a:schemeClr val="dk1"/>
                </a:solidFill>
              </a:defRPr>
            </a:lvl6pPr>
            <a:lvl7pPr algn="l" lvl="6">
              <a:lnSpc>
                <a:spcPct val="100000"/>
              </a:lnSpc>
              <a:spcBef>
                <a:spcPts val="0"/>
              </a:spcBef>
              <a:spcAft>
                <a:spcPts val="0"/>
              </a:spcAft>
              <a:buClr>
                <a:schemeClr val="dk1"/>
              </a:buClr>
              <a:buSzPts val="2000"/>
              <a:buNone/>
              <a:defRPr sz="2000">
                <a:solidFill>
                  <a:schemeClr val="dk1"/>
                </a:solidFill>
              </a:defRPr>
            </a:lvl7pPr>
            <a:lvl8pPr algn="l" lvl="7">
              <a:lnSpc>
                <a:spcPct val="100000"/>
              </a:lnSpc>
              <a:spcBef>
                <a:spcPts val="0"/>
              </a:spcBef>
              <a:spcAft>
                <a:spcPts val="0"/>
              </a:spcAft>
              <a:buClr>
                <a:schemeClr val="dk1"/>
              </a:buClr>
              <a:buSzPts val="2000"/>
              <a:buNone/>
              <a:defRPr sz="2000">
                <a:solidFill>
                  <a:schemeClr val="dk1"/>
                </a:solidFill>
              </a:defRPr>
            </a:lvl8pPr>
            <a:lvl9pPr algn="l" lvl="8">
              <a:lnSpc>
                <a:spcPct val="100000"/>
              </a:lnSpc>
              <a:spcBef>
                <a:spcPts val="0"/>
              </a:spcBef>
              <a:spcAft>
                <a:spcPts val="0"/>
              </a:spcAft>
              <a:buClr>
                <a:schemeClr val="dk1"/>
              </a:buClr>
              <a:buSzPts val="2000"/>
              <a:buNone/>
              <a:defRPr sz="2000">
                <a:solidFill>
                  <a:schemeClr val="dk1"/>
                </a:solidFill>
              </a:defRPr>
            </a:lvl9pPr>
          </a:lstStyle>
          <a:p/>
        </p:txBody>
      </p:sp>
      <p:sp>
        <p:nvSpPr>
          <p:cNvPr id="527" name="Google Shape;527;p74"/>
          <p:cNvSpPr txBox="1"/>
          <p:nvPr>
            <p:ph idx="4" type="title"/>
          </p:nvPr>
        </p:nvSpPr>
        <p:spPr>
          <a:xfrm flipH="1">
            <a:off x="708300" y="2562838"/>
            <a:ext cx="4992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latin typeface="Syne"/>
                <a:ea typeface="Syne"/>
                <a:cs typeface="Syne"/>
                <a:sym typeface="Syne"/>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528" name="Google Shape;528;p74"/>
          <p:cNvSpPr txBox="1"/>
          <p:nvPr>
            <p:ph idx="5" type="title"/>
          </p:nvPr>
        </p:nvSpPr>
        <p:spPr>
          <a:xfrm flipH="1">
            <a:off x="3649200" y="2562838"/>
            <a:ext cx="7431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529" name="Google Shape;529;p74"/>
          <p:cNvSpPr txBox="1"/>
          <p:nvPr>
            <p:ph idx="6" type="subTitle"/>
          </p:nvPr>
        </p:nvSpPr>
        <p:spPr>
          <a:xfrm>
            <a:off x="1172925" y="3439438"/>
            <a:ext cx="2529300" cy="516000"/>
          </a:xfrm>
          <a:prstGeom prst="rect">
            <a:avLst/>
          </a:prstGeom>
          <a:solidFill>
            <a:schemeClr val="dk2"/>
          </a:solidFill>
          <a:ln>
            <a:noFill/>
          </a:ln>
        </p:spPr>
        <p:txBody>
          <a:bodyPr anchor="ctr" anchorCtr="0" bIns="91425" lIns="91425" rIns="91425" spcFirstLastPara="1" tIns="91425" wrap="square">
            <a:noAutofit/>
          </a:bodyPr>
          <a:lstStyle>
            <a:lvl1pPr algn="l" lvl="0">
              <a:lnSpc>
                <a:spcPct val="100000"/>
              </a:lnSpc>
              <a:spcBef>
                <a:spcPts val="0"/>
              </a:spcBef>
              <a:spcAft>
                <a:spcPts val="0"/>
              </a:spcAft>
              <a:buClr>
                <a:schemeClr val="dk1"/>
              </a:buClr>
              <a:buSzPts val="2000"/>
              <a:buNone/>
              <a:defRPr sz="2000">
                <a:solidFill>
                  <a:schemeClr val="accent5"/>
                </a:solidFill>
              </a:defRPr>
            </a:lvl1pPr>
            <a:lvl2pPr algn="l" lvl="1">
              <a:lnSpc>
                <a:spcPct val="100000"/>
              </a:lnSpc>
              <a:spcBef>
                <a:spcPts val="0"/>
              </a:spcBef>
              <a:spcAft>
                <a:spcPts val="0"/>
              </a:spcAft>
              <a:buClr>
                <a:schemeClr val="dk1"/>
              </a:buClr>
              <a:buSzPts val="2000"/>
              <a:buNone/>
              <a:defRPr sz="2000">
                <a:solidFill>
                  <a:schemeClr val="dk1"/>
                </a:solidFill>
              </a:defRPr>
            </a:lvl2pPr>
            <a:lvl3pPr algn="l" lvl="2">
              <a:lnSpc>
                <a:spcPct val="100000"/>
              </a:lnSpc>
              <a:spcBef>
                <a:spcPts val="0"/>
              </a:spcBef>
              <a:spcAft>
                <a:spcPts val="0"/>
              </a:spcAft>
              <a:buClr>
                <a:schemeClr val="dk1"/>
              </a:buClr>
              <a:buSzPts val="2000"/>
              <a:buNone/>
              <a:defRPr sz="2000">
                <a:solidFill>
                  <a:schemeClr val="dk1"/>
                </a:solidFill>
              </a:defRPr>
            </a:lvl3pPr>
            <a:lvl4pPr algn="l" lvl="3">
              <a:lnSpc>
                <a:spcPct val="100000"/>
              </a:lnSpc>
              <a:spcBef>
                <a:spcPts val="0"/>
              </a:spcBef>
              <a:spcAft>
                <a:spcPts val="0"/>
              </a:spcAft>
              <a:buClr>
                <a:schemeClr val="dk1"/>
              </a:buClr>
              <a:buSzPts val="2000"/>
              <a:buNone/>
              <a:defRPr sz="2000">
                <a:solidFill>
                  <a:schemeClr val="dk1"/>
                </a:solidFill>
              </a:defRPr>
            </a:lvl4pPr>
            <a:lvl5pPr algn="l" lvl="4">
              <a:lnSpc>
                <a:spcPct val="100000"/>
              </a:lnSpc>
              <a:spcBef>
                <a:spcPts val="0"/>
              </a:spcBef>
              <a:spcAft>
                <a:spcPts val="0"/>
              </a:spcAft>
              <a:buClr>
                <a:schemeClr val="dk1"/>
              </a:buClr>
              <a:buSzPts val="2000"/>
              <a:buNone/>
              <a:defRPr sz="2000">
                <a:solidFill>
                  <a:schemeClr val="dk1"/>
                </a:solidFill>
              </a:defRPr>
            </a:lvl5pPr>
            <a:lvl6pPr algn="l" lvl="5">
              <a:lnSpc>
                <a:spcPct val="100000"/>
              </a:lnSpc>
              <a:spcBef>
                <a:spcPts val="0"/>
              </a:spcBef>
              <a:spcAft>
                <a:spcPts val="0"/>
              </a:spcAft>
              <a:buClr>
                <a:schemeClr val="dk1"/>
              </a:buClr>
              <a:buSzPts val="2000"/>
              <a:buNone/>
              <a:defRPr sz="2000">
                <a:solidFill>
                  <a:schemeClr val="dk1"/>
                </a:solidFill>
              </a:defRPr>
            </a:lvl6pPr>
            <a:lvl7pPr algn="l" lvl="6">
              <a:lnSpc>
                <a:spcPct val="100000"/>
              </a:lnSpc>
              <a:spcBef>
                <a:spcPts val="0"/>
              </a:spcBef>
              <a:spcAft>
                <a:spcPts val="0"/>
              </a:spcAft>
              <a:buClr>
                <a:schemeClr val="dk1"/>
              </a:buClr>
              <a:buSzPts val="2000"/>
              <a:buNone/>
              <a:defRPr sz="2000">
                <a:solidFill>
                  <a:schemeClr val="dk1"/>
                </a:solidFill>
              </a:defRPr>
            </a:lvl7pPr>
            <a:lvl8pPr algn="l" lvl="7">
              <a:lnSpc>
                <a:spcPct val="100000"/>
              </a:lnSpc>
              <a:spcBef>
                <a:spcPts val="0"/>
              </a:spcBef>
              <a:spcAft>
                <a:spcPts val="0"/>
              </a:spcAft>
              <a:buClr>
                <a:schemeClr val="dk1"/>
              </a:buClr>
              <a:buSzPts val="2000"/>
              <a:buNone/>
              <a:defRPr sz="2000">
                <a:solidFill>
                  <a:schemeClr val="dk1"/>
                </a:solidFill>
              </a:defRPr>
            </a:lvl8pPr>
            <a:lvl9pPr algn="l" lvl="8">
              <a:lnSpc>
                <a:spcPct val="100000"/>
              </a:lnSpc>
              <a:spcBef>
                <a:spcPts val="0"/>
              </a:spcBef>
              <a:spcAft>
                <a:spcPts val="0"/>
              </a:spcAft>
              <a:buClr>
                <a:schemeClr val="dk1"/>
              </a:buClr>
              <a:buSzPts val="2000"/>
              <a:buNone/>
              <a:defRPr sz="2000">
                <a:solidFill>
                  <a:schemeClr val="dk1"/>
                </a:solidFill>
              </a:defRPr>
            </a:lvl9pPr>
          </a:lstStyle>
          <a:p/>
        </p:txBody>
      </p:sp>
      <p:sp>
        <p:nvSpPr>
          <p:cNvPr id="530" name="Google Shape;530;p74"/>
          <p:cNvSpPr txBox="1"/>
          <p:nvPr>
            <p:ph idx="7" type="title"/>
          </p:nvPr>
        </p:nvSpPr>
        <p:spPr>
          <a:xfrm flipH="1">
            <a:off x="708300" y="3439438"/>
            <a:ext cx="4992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latin typeface="Syne"/>
                <a:ea typeface="Syne"/>
                <a:cs typeface="Syne"/>
                <a:sym typeface="Syne"/>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531" name="Google Shape;531;p74"/>
          <p:cNvSpPr txBox="1"/>
          <p:nvPr>
            <p:ph idx="8" type="title"/>
          </p:nvPr>
        </p:nvSpPr>
        <p:spPr>
          <a:xfrm flipH="1">
            <a:off x="3649200" y="3439438"/>
            <a:ext cx="7431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532" name="Google Shape;532;p74"/>
          <p:cNvSpPr txBox="1"/>
          <p:nvPr>
            <p:ph idx="9" type="subTitle"/>
          </p:nvPr>
        </p:nvSpPr>
        <p:spPr>
          <a:xfrm>
            <a:off x="5218275" y="1686250"/>
            <a:ext cx="2529300" cy="516000"/>
          </a:xfrm>
          <a:prstGeom prst="rect">
            <a:avLst/>
          </a:prstGeom>
          <a:solidFill>
            <a:schemeClr val="dk2"/>
          </a:solidFill>
          <a:ln>
            <a:noFill/>
          </a:ln>
        </p:spPr>
        <p:txBody>
          <a:bodyPr anchor="ctr" anchorCtr="0" bIns="91425" lIns="91425" rIns="91425" spcFirstLastPara="1" tIns="91425" wrap="square">
            <a:noAutofit/>
          </a:bodyPr>
          <a:lstStyle>
            <a:lvl1pPr algn="l" lvl="0">
              <a:lnSpc>
                <a:spcPct val="100000"/>
              </a:lnSpc>
              <a:spcBef>
                <a:spcPts val="0"/>
              </a:spcBef>
              <a:spcAft>
                <a:spcPts val="0"/>
              </a:spcAft>
              <a:buClr>
                <a:schemeClr val="dk1"/>
              </a:buClr>
              <a:buSzPts val="2000"/>
              <a:buNone/>
              <a:defRPr sz="2000">
                <a:solidFill>
                  <a:schemeClr val="accent5"/>
                </a:solidFill>
              </a:defRPr>
            </a:lvl1pPr>
            <a:lvl2pPr algn="l" lvl="1">
              <a:lnSpc>
                <a:spcPct val="100000"/>
              </a:lnSpc>
              <a:spcBef>
                <a:spcPts val="0"/>
              </a:spcBef>
              <a:spcAft>
                <a:spcPts val="0"/>
              </a:spcAft>
              <a:buClr>
                <a:schemeClr val="dk1"/>
              </a:buClr>
              <a:buSzPts val="2000"/>
              <a:buNone/>
              <a:defRPr sz="2000">
                <a:solidFill>
                  <a:schemeClr val="dk1"/>
                </a:solidFill>
              </a:defRPr>
            </a:lvl2pPr>
            <a:lvl3pPr algn="l" lvl="2">
              <a:lnSpc>
                <a:spcPct val="100000"/>
              </a:lnSpc>
              <a:spcBef>
                <a:spcPts val="0"/>
              </a:spcBef>
              <a:spcAft>
                <a:spcPts val="0"/>
              </a:spcAft>
              <a:buClr>
                <a:schemeClr val="dk1"/>
              </a:buClr>
              <a:buSzPts val="2000"/>
              <a:buNone/>
              <a:defRPr sz="2000">
                <a:solidFill>
                  <a:schemeClr val="dk1"/>
                </a:solidFill>
              </a:defRPr>
            </a:lvl3pPr>
            <a:lvl4pPr algn="l" lvl="3">
              <a:lnSpc>
                <a:spcPct val="100000"/>
              </a:lnSpc>
              <a:spcBef>
                <a:spcPts val="0"/>
              </a:spcBef>
              <a:spcAft>
                <a:spcPts val="0"/>
              </a:spcAft>
              <a:buClr>
                <a:schemeClr val="dk1"/>
              </a:buClr>
              <a:buSzPts val="2000"/>
              <a:buNone/>
              <a:defRPr sz="2000">
                <a:solidFill>
                  <a:schemeClr val="dk1"/>
                </a:solidFill>
              </a:defRPr>
            </a:lvl4pPr>
            <a:lvl5pPr algn="l" lvl="4">
              <a:lnSpc>
                <a:spcPct val="100000"/>
              </a:lnSpc>
              <a:spcBef>
                <a:spcPts val="0"/>
              </a:spcBef>
              <a:spcAft>
                <a:spcPts val="0"/>
              </a:spcAft>
              <a:buClr>
                <a:schemeClr val="dk1"/>
              </a:buClr>
              <a:buSzPts val="2000"/>
              <a:buNone/>
              <a:defRPr sz="2000">
                <a:solidFill>
                  <a:schemeClr val="dk1"/>
                </a:solidFill>
              </a:defRPr>
            </a:lvl5pPr>
            <a:lvl6pPr algn="l" lvl="5">
              <a:lnSpc>
                <a:spcPct val="100000"/>
              </a:lnSpc>
              <a:spcBef>
                <a:spcPts val="0"/>
              </a:spcBef>
              <a:spcAft>
                <a:spcPts val="0"/>
              </a:spcAft>
              <a:buClr>
                <a:schemeClr val="dk1"/>
              </a:buClr>
              <a:buSzPts val="2000"/>
              <a:buNone/>
              <a:defRPr sz="2000">
                <a:solidFill>
                  <a:schemeClr val="dk1"/>
                </a:solidFill>
              </a:defRPr>
            </a:lvl6pPr>
            <a:lvl7pPr algn="l" lvl="6">
              <a:lnSpc>
                <a:spcPct val="100000"/>
              </a:lnSpc>
              <a:spcBef>
                <a:spcPts val="0"/>
              </a:spcBef>
              <a:spcAft>
                <a:spcPts val="0"/>
              </a:spcAft>
              <a:buClr>
                <a:schemeClr val="dk1"/>
              </a:buClr>
              <a:buSzPts val="2000"/>
              <a:buNone/>
              <a:defRPr sz="2000">
                <a:solidFill>
                  <a:schemeClr val="dk1"/>
                </a:solidFill>
              </a:defRPr>
            </a:lvl7pPr>
            <a:lvl8pPr algn="l" lvl="7">
              <a:lnSpc>
                <a:spcPct val="100000"/>
              </a:lnSpc>
              <a:spcBef>
                <a:spcPts val="0"/>
              </a:spcBef>
              <a:spcAft>
                <a:spcPts val="0"/>
              </a:spcAft>
              <a:buClr>
                <a:schemeClr val="dk1"/>
              </a:buClr>
              <a:buSzPts val="2000"/>
              <a:buNone/>
              <a:defRPr sz="2000">
                <a:solidFill>
                  <a:schemeClr val="dk1"/>
                </a:solidFill>
              </a:defRPr>
            </a:lvl8pPr>
            <a:lvl9pPr algn="l" lvl="8">
              <a:lnSpc>
                <a:spcPct val="100000"/>
              </a:lnSpc>
              <a:spcBef>
                <a:spcPts val="0"/>
              </a:spcBef>
              <a:spcAft>
                <a:spcPts val="0"/>
              </a:spcAft>
              <a:buClr>
                <a:schemeClr val="dk1"/>
              </a:buClr>
              <a:buSzPts val="2000"/>
              <a:buNone/>
              <a:defRPr sz="2000">
                <a:solidFill>
                  <a:schemeClr val="dk1"/>
                </a:solidFill>
              </a:defRPr>
            </a:lvl9pPr>
          </a:lstStyle>
          <a:p/>
        </p:txBody>
      </p:sp>
      <p:sp>
        <p:nvSpPr>
          <p:cNvPr id="533" name="Google Shape;533;p74"/>
          <p:cNvSpPr txBox="1"/>
          <p:nvPr>
            <p:ph idx="13" type="title"/>
          </p:nvPr>
        </p:nvSpPr>
        <p:spPr>
          <a:xfrm flipH="1">
            <a:off x="4753650" y="1686250"/>
            <a:ext cx="4992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latin typeface="Syne"/>
                <a:ea typeface="Syne"/>
                <a:cs typeface="Syne"/>
                <a:sym typeface="Syne"/>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534" name="Google Shape;534;p74"/>
          <p:cNvSpPr txBox="1"/>
          <p:nvPr>
            <p:ph idx="14" type="title"/>
          </p:nvPr>
        </p:nvSpPr>
        <p:spPr>
          <a:xfrm flipH="1">
            <a:off x="7694550" y="1686250"/>
            <a:ext cx="7431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535" name="Google Shape;535;p74"/>
          <p:cNvSpPr txBox="1"/>
          <p:nvPr>
            <p:ph idx="15" type="subTitle"/>
          </p:nvPr>
        </p:nvSpPr>
        <p:spPr>
          <a:xfrm>
            <a:off x="5218275" y="3439438"/>
            <a:ext cx="2529300" cy="516000"/>
          </a:xfrm>
          <a:prstGeom prst="rect">
            <a:avLst/>
          </a:prstGeom>
          <a:solidFill>
            <a:schemeClr val="dk2"/>
          </a:solidFill>
          <a:ln>
            <a:noFill/>
          </a:ln>
        </p:spPr>
        <p:txBody>
          <a:bodyPr anchor="ctr" anchorCtr="0" bIns="91425" lIns="91425" rIns="91425" spcFirstLastPara="1" tIns="91425" wrap="square">
            <a:noAutofit/>
          </a:bodyPr>
          <a:lstStyle>
            <a:lvl1pPr algn="l" lvl="0">
              <a:lnSpc>
                <a:spcPct val="100000"/>
              </a:lnSpc>
              <a:spcBef>
                <a:spcPts val="0"/>
              </a:spcBef>
              <a:spcAft>
                <a:spcPts val="0"/>
              </a:spcAft>
              <a:buClr>
                <a:schemeClr val="dk1"/>
              </a:buClr>
              <a:buSzPts val="2000"/>
              <a:buNone/>
              <a:defRPr sz="2000">
                <a:solidFill>
                  <a:schemeClr val="accent5"/>
                </a:solidFill>
              </a:defRPr>
            </a:lvl1pPr>
            <a:lvl2pPr algn="l" lvl="1">
              <a:lnSpc>
                <a:spcPct val="100000"/>
              </a:lnSpc>
              <a:spcBef>
                <a:spcPts val="0"/>
              </a:spcBef>
              <a:spcAft>
                <a:spcPts val="0"/>
              </a:spcAft>
              <a:buClr>
                <a:schemeClr val="dk1"/>
              </a:buClr>
              <a:buSzPts val="2000"/>
              <a:buNone/>
              <a:defRPr sz="2000">
                <a:solidFill>
                  <a:schemeClr val="dk1"/>
                </a:solidFill>
              </a:defRPr>
            </a:lvl2pPr>
            <a:lvl3pPr algn="l" lvl="2">
              <a:lnSpc>
                <a:spcPct val="100000"/>
              </a:lnSpc>
              <a:spcBef>
                <a:spcPts val="0"/>
              </a:spcBef>
              <a:spcAft>
                <a:spcPts val="0"/>
              </a:spcAft>
              <a:buClr>
                <a:schemeClr val="dk1"/>
              </a:buClr>
              <a:buSzPts val="2000"/>
              <a:buNone/>
              <a:defRPr sz="2000">
                <a:solidFill>
                  <a:schemeClr val="dk1"/>
                </a:solidFill>
              </a:defRPr>
            </a:lvl3pPr>
            <a:lvl4pPr algn="l" lvl="3">
              <a:lnSpc>
                <a:spcPct val="100000"/>
              </a:lnSpc>
              <a:spcBef>
                <a:spcPts val="0"/>
              </a:spcBef>
              <a:spcAft>
                <a:spcPts val="0"/>
              </a:spcAft>
              <a:buClr>
                <a:schemeClr val="dk1"/>
              </a:buClr>
              <a:buSzPts val="2000"/>
              <a:buNone/>
              <a:defRPr sz="2000">
                <a:solidFill>
                  <a:schemeClr val="dk1"/>
                </a:solidFill>
              </a:defRPr>
            </a:lvl4pPr>
            <a:lvl5pPr algn="l" lvl="4">
              <a:lnSpc>
                <a:spcPct val="100000"/>
              </a:lnSpc>
              <a:spcBef>
                <a:spcPts val="0"/>
              </a:spcBef>
              <a:spcAft>
                <a:spcPts val="0"/>
              </a:spcAft>
              <a:buClr>
                <a:schemeClr val="dk1"/>
              </a:buClr>
              <a:buSzPts val="2000"/>
              <a:buNone/>
              <a:defRPr sz="2000">
                <a:solidFill>
                  <a:schemeClr val="dk1"/>
                </a:solidFill>
              </a:defRPr>
            </a:lvl5pPr>
            <a:lvl6pPr algn="l" lvl="5">
              <a:lnSpc>
                <a:spcPct val="100000"/>
              </a:lnSpc>
              <a:spcBef>
                <a:spcPts val="0"/>
              </a:spcBef>
              <a:spcAft>
                <a:spcPts val="0"/>
              </a:spcAft>
              <a:buClr>
                <a:schemeClr val="dk1"/>
              </a:buClr>
              <a:buSzPts val="2000"/>
              <a:buNone/>
              <a:defRPr sz="2000">
                <a:solidFill>
                  <a:schemeClr val="dk1"/>
                </a:solidFill>
              </a:defRPr>
            </a:lvl6pPr>
            <a:lvl7pPr algn="l" lvl="6">
              <a:lnSpc>
                <a:spcPct val="100000"/>
              </a:lnSpc>
              <a:spcBef>
                <a:spcPts val="0"/>
              </a:spcBef>
              <a:spcAft>
                <a:spcPts val="0"/>
              </a:spcAft>
              <a:buClr>
                <a:schemeClr val="dk1"/>
              </a:buClr>
              <a:buSzPts val="2000"/>
              <a:buNone/>
              <a:defRPr sz="2000">
                <a:solidFill>
                  <a:schemeClr val="dk1"/>
                </a:solidFill>
              </a:defRPr>
            </a:lvl7pPr>
            <a:lvl8pPr algn="l" lvl="7">
              <a:lnSpc>
                <a:spcPct val="100000"/>
              </a:lnSpc>
              <a:spcBef>
                <a:spcPts val="0"/>
              </a:spcBef>
              <a:spcAft>
                <a:spcPts val="0"/>
              </a:spcAft>
              <a:buClr>
                <a:schemeClr val="dk1"/>
              </a:buClr>
              <a:buSzPts val="2000"/>
              <a:buNone/>
              <a:defRPr sz="2000">
                <a:solidFill>
                  <a:schemeClr val="dk1"/>
                </a:solidFill>
              </a:defRPr>
            </a:lvl8pPr>
            <a:lvl9pPr algn="l" lvl="8">
              <a:lnSpc>
                <a:spcPct val="100000"/>
              </a:lnSpc>
              <a:spcBef>
                <a:spcPts val="0"/>
              </a:spcBef>
              <a:spcAft>
                <a:spcPts val="0"/>
              </a:spcAft>
              <a:buClr>
                <a:schemeClr val="dk1"/>
              </a:buClr>
              <a:buSzPts val="2000"/>
              <a:buNone/>
              <a:defRPr sz="2000">
                <a:solidFill>
                  <a:schemeClr val="dk1"/>
                </a:solidFill>
              </a:defRPr>
            </a:lvl9pPr>
          </a:lstStyle>
          <a:p/>
        </p:txBody>
      </p:sp>
      <p:sp>
        <p:nvSpPr>
          <p:cNvPr id="536" name="Google Shape;536;p74"/>
          <p:cNvSpPr txBox="1"/>
          <p:nvPr>
            <p:ph idx="16" type="title"/>
          </p:nvPr>
        </p:nvSpPr>
        <p:spPr>
          <a:xfrm flipH="1">
            <a:off x="4753650" y="3439438"/>
            <a:ext cx="4992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latin typeface="Syne"/>
                <a:ea typeface="Syne"/>
                <a:cs typeface="Syne"/>
                <a:sym typeface="Syne"/>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537" name="Google Shape;537;p74"/>
          <p:cNvSpPr txBox="1"/>
          <p:nvPr>
            <p:ph idx="17" type="title"/>
          </p:nvPr>
        </p:nvSpPr>
        <p:spPr>
          <a:xfrm flipH="1">
            <a:off x="7694550" y="3439438"/>
            <a:ext cx="7431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538" name="Google Shape;538;p74"/>
          <p:cNvSpPr txBox="1"/>
          <p:nvPr>
            <p:ph idx="18" type="subTitle"/>
          </p:nvPr>
        </p:nvSpPr>
        <p:spPr>
          <a:xfrm>
            <a:off x="5218275" y="2562838"/>
            <a:ext cx="2529300" cy="516000"/>
          </a:xfrm>
          <a:prstGeom prst="rect">
            <a:avLst/>
          </a:prstGeom>
          <a:solidFill>
            <a:schemeClr val="dk2"/>
          </a:solidFill>
          <a:ln>
            <a:noFill/>
          </a:ln>
        </p:spPr>
        <p:txBody>
          <a:bodyPr anchor="ctr" anchorCtr="0" bIns="91425" lIns="91425" rIns="91425" spcFirstLastPara="1" tIns="91425" wrap="square">
            <a:noAutofit/>
          </a:bodyPr>
          <a:lstStyle>
            <a:lvl1pPr algn="l" lvl="0">
              <a:lnSpc>
                <a:spcPct val="100000"/>
              </a:lnSpc>
              <a:spcBef>
                <a:spcPts val="0"/>
              </a:spcBef>
              <a:spcAft>
                <a:spcPts val="0"/>
              </a:spcAft>
              <a:buClr>
                <a:schemeClr val="dk1"/>
              </a:buClr>
              <a:buSzPts val="2000"/>
              <a:buNone/>
              <a:defRPr sz="2000">
                <a:solidFill>
                  <a:schemeClr val="accent5"/>
                </a:solidFill>
              </a:defRPr>
            </a:lvl1pPr>
            <a:lvl2pPr algn="l" lvl="1">
              <a:lnSpc>
                <a:spcPct val="100000"/>
              </a:lnSpc>
              <a:spcBef>
                <a:spcPts val="0"/>
              </a:spcBef>
              <a:spcAft>
                <a:spcPts val="0"/>
              </a:spcAft>
              <a:buClr>
                <a:schemeClr val="dk1"/>
              </a:buClr>
              <a:buSzPts val="2000"/>
              <a:buNone/>
              <a:defRPr sz="2000">
                <a:solidFill>
                  <a:schemeClr val="dk1"/>
                </a:solidFill>
              </a:defRPr>
            </a:lvl2pPr>
            <a:lvl3pPr algn="l" lvl="2">
              <a:lnSpc>
                <a:spcPct val="100000"/>
              </a:lnSpc>
              <a:spcBef>
                <a:spcPts val="0"/>
              </a:spcBef>
              <a:spcAft>
                <a:spcPts val="0"/>
              </a:spcAft>
              <a:buClr>
                <a:schemeClr val="dk1"/>
              </a:buClr>
              <a:buSzPts val="2000"/>
              <a:buNone/>
              <a:defRPr sz="2000">
                <a:solidFill>
                  <a:schemeClr val="dk1"/>
                </a:solidFill>
              </a:defRPr>
            </a:lvl3pPr>
            <a:lvl4pPr algn="l" lvl="3">
              <a:lnSpc>
                <a:spcPct val="100000"/>
              </a:lnSpc>
              <a:spcBef>
                <a:spcPts val="0"/>
              </a:spcBef>
              <a:spcAft>
                <a:spcPts val="0"/>
              </a:spcAft>
              <a:buClr>
                <a:schemeClr val="dk1"/>
              </a:buClr>
              <a:buSzPts val="2000"/>
              <a:buNone/>
              <a:defRPr sz="2000">
                <a:solidFill>
                  <a:schemeClr val="dk1"/>
                </a:solidFill>
              </a:defRPr>
            </a:lvl4pPr>
            <a:lvl5pPr algn="l" lvl="4">
              <a:lnSpc>
                <a:spcPct val="100000"/>
              </a:lnSpc>
              <a:spcBef>
                <a:spcPts val="0"/>
              </a:spcBef>
              <a:spcAft>
                <a:spcPts val="0"/>
              </a:spcAft>
              <a:buClr>
                <a:schemeClr val="dk1"/>
              </a:buClr>
              <a:buSzPts val="2000"/>
              <a:buNone/>
              <a:defRPr sz="2000">
                <a:solidFill>
                  <a:schemeClr val="dk1"/>
                </a:solidFill>
              </a:defRPr>
            </a:lvl5pPr>
            <a:lvl6pPr algn="l" lvl="5">
              <a:lnSpc>
                <a:spcPct val="100000"/>
              </a:lnSpc>
              <a:spcBef>
                <a:spcPts val="0"/>
              </a:spcBef>
              <a:spcAft>
                <a:spcPts val="0"/>
              </a:spcAft>
              <a:buClr>
                <a:schemeClr val="dk1"/>
              </a:buClr>
              <a:buSzPts val="2000"/>
              <a:buNone/>
              <a:defRPr sz="2000">
                <a:solidFill>
                  <a:schemeClr val="dk1"/>
                </a:solidFill>
              </a:defRPr>
            </a:lvl6pPr>
            <a:lvl7pPr algn="l" lvl="6">
              <a:lnSpc>
                <a:spcPct val="100000"/>
              </a:lnSpc>
              <a:spcBef>
                <a:spcPts val="0"/>
              </a:spcBef>
              <a:spcAft>
                <a:spcPts val="0"/>
              </a:spcAft>
              <a:buClr>
                <a:schemeClr val="dk1"/>
              </a:buClr>
              <a:buSzPts val="2000"/>
              <a:buNone/>
              <a:defRPr sz="2000">
                <a:solidFill>
                  <a:schemeClr val="dk1"/>
                </a:solidFill>
              </a:defRPr>
            </a:lvl7pPr>
            <a:lvl8pPr algn="l" lvl="7">
              <a:lnSpc>
                <a:spcPct val="100000"/>
              </a:lnSpc>
              <a:spcBef>
                <a:spcPts val="0"/>
              </a:spcBef>
              <a:spcAft>
                <a:spcPts val="0"/>
              </a:spcAft>
              <a:buClr>
                <a:schemeClr val="dk1"/>
              </a:buClr>
              <a:buSzPts val="2000"/>
              <a:buNone/>
              <a:defRPr sz="2000">
                <a:solidFill>
                  <a:schemeClr val="dk1"/>
                </a:solidFill>
              </a:defRPr>
            </a:lvl8pPr>
            <a:lvl9pPr algn="l" lvl="8">
              <a:lnSpc>
                <a:spcPct val="100000"/>
              </a:lnSpc>
              <a:spcBef>
                <a:spcPts val="0"/>
              </a:spcBef>
              <a:spcAft>
                <a:spcPts val="0"/>
              </a:spcAft>
              <a:buClr>
                <a:schemeClr val="dk1"/>
              </a:buClr>
              <a:buSzPts val="2000"/>
              <a:buNone/>
              <a:defRPr sz="2000">
                <a:solidFill>
                  <a:schemeClr val="dk1"/>
                </a:solidFill>
              </a:defRPr>
            </a:lvl9pPr>
          </a:lstStyle>
          <a:p/>
        </p:txBody>
      </p:sp>
      <p:sp>
        <p:nvSpPr>
          <p:cNvPr id="539" name="Google Shape;539;p74"/>
          <p:cNvSpPr txBox="1"/>
          <p:nvPr>
            <p:ph idx="19" type="title"/>
          </p:nvPr>
        </p:nvSpPr>
        <p:spPr>
          <a:xfrm flipH="1">
            <a:off x="4753650" y="2562838"/>
            <a:ext cx="4992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latin typeface="Syne"/>
                <a:ea typeface="Syne"/>
                <a:cs typeface="Syne"/>
                <a:sym typeface="Syne"/>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540" name="Google Shape;540;p74"/>
          <p:cNvSpPr txBox="1"/>
          <p:nvPr>
            <p:ph idx="20" type="title"/>
          </p:nvPr>
        </p:nvSpPr>
        <p:spPr>
          <a:xfrm flipH="1">
            <a:off x="7694550" y="2562838"/>
            <a:ext cx="7431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541" name="Google Shape;541;p74"/>
          <p:cNvSpPr txBox="1"/>
          <p:nvPr>
            <p:ph idx="21" type="title"/>
          </p:nvPr>
        </p:nvSpPr>
        <p:spPr>
          <a:xfrm>
            <a:off x="2166350" y="535650"/>
            <a:ext cx="4811400" cy="612600"/>
          </a:xfrm>
          <a:prstGeom prst="rect">
            <a:avLst/>
          </a:prstGeom>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3500"/>
              <a:buNone/>
              <a:defRPr b="1">
                <a:solidFill>
                  <a:schemeClr val="accent2"/>
                </a:solidFill>
              </a:defRPr>
            </a:lvl1pPr>
            <a:lvl2pPr algn="l" lvl="1">
              <a:lnSpc>
                <a:spcPct val="100000"/>
              </a:lnSpc>
              <a:spcBef>
                <a:spcPts val="0"/>
              </a:spcBef>
              <a:spcAft>
                <a:spcPts val="0"/>
              </a:spcAft>
              <a:buSzPts val="3500"/>
              <a:buNone/>
              <a:defRPr>
                <a:latin typeface="Syne"/>
                <a:ea typeface="Syne"/>
                <a:cs typeface="Syne"/>
                <a:sym typeface="Syne"/>
              </a:defRPr>
            </a:lvl2pPr>
            <a:lvl3pPr algn="l" lvl="2">
              <a:lnSpc>
                <a:spcPct val="100000"/>
              </a:lnSpc>
              <a:spcBef>
                <a:spcPts val="0"/>
              </a:spcBef>
              <a:spcAft>
                <a:spcPts val="0"/>
              </a:spcAft>
              <a:buSzPts val="3500"/>
              <a:buNone/>
              <a:defRPr>
                <a:latin typeface="Syne"/>
                <a:ea typeface="Syne"/>
                <a:cs typeface="Syne"/>
                <a:sym typeface="Syne"/>
              </a:defRPr>
            </a:lvl3pPr>
            <a:lvl4pPr algn="l" lvl="3">
              <a:lnSpc>
                <a:spcPct val="100000"/>
              </a:lnSpc>
              <a:spcBef>
                <a:spcPts val="0"/>
              </a:spcBef>
              <a:spcAft>
                <a:spcPts val="0"/>
              </a:spcAft>
              <a:buSzPts val="3500"/>
              <a:buNone/>
              <a:defRPr>
                <a:latin typeface="Syne"/>
                <a:ea typeface="Syne"/>
                <a:cs typeface="Syne"/>
                <a:sym typeface="Syne"/>
              </a:defRPr>
            </a:lvl4pPr>
            <a:lvl5pPr algn="l" lvl="4">
              <a:lnSpc>
                <a:spcPct val="100000"/>
              </a:lnSpc>
              <a:spcBef>
                <a:spcPts val="0"/>
              </a:spcBef>
              <a:spcAft>
                <a:spcPts val="0"/>
              </a:spcAft>
              <a:buSzPts val="3500"/>
              <a:buNone/>
              <a:defRPr>
                <a:latin typeface="Syne"/>
                <a:ea typeface="Syne"/>
                <a:cs typeface="Syne"/>
                <a:sym typeface="Syne"/>
              </a:defRPr>
            </a:lvl5pPr>
            <a:lvl6pPr algn="l" lvl="5">
              <a:lnSpc>
                <a:spcPct val="100000"/>
              </a:lnSpc>
              <a:spcBef>
                <a:spcPts val="0"/>
              </a:spcBef>
              <a:spcAft>
                <a:spcPts val="0"/>
              </a:spcAft>
              <a:buSzPts val="3500"/>
              <a:buNone/>
              <a:defRPr>
                <a:latin typeface="Syne"/>
                <a:ea typeface="Syne"/>
                <a:cs typeface="Syne"/>
                <a:sym typeface="Syne"/>
              </a:defRPr>
            </a:lvl6pPr>
            <a:lvl7pPr algn="l" lvl="6">
              <a:lnSpc>
                <a:spcPct val="100000"/>
              </a:lnSpc>
              <a:spcBef>
                <a:spcPts val="0"/>
              </a:spcBef>
              <a:spcAft>
                <a:spcPts val="0"/>
              </a:spcAft>
              <a:buSzPts val="3500"/>
              <a:buNone/>
              <a:defRPr>
                <a:latin typeface="Syne"/>
                <a:ea typeface="Syne"/>
                <a:cs typeface="Syne"/>
                <a:sym typeface="Syne"/>
              </a:defRPr>
            </a:lvl7pPr>
            <a:lvl8pPr algn="l" lvl="7">
              <a:lnSpc>
                <a:spcPct val="100000"/>
              </a:lnSpc>
              <a:spcBef>
                <a:spcPts val="0"/>
              </a:spcBef>
              <a:spcAft>
                <a:spcPts val="0"/>
              </a:spcAft>
              <a:buSzPts val="3500"/>
              <a:buNone/>
              <a:defRPr>
                <a:latin typeface="Syne"/>
                <a:ea typeface="Syne"/>
                <a:cs typeface="Syne"/>
                <a:sym typeface="Syne"/>
              </a:defRPr>
            </a:lvl8pPr>
            <a:lvl9pPr algn="l" lvl="8">
              <a:lnSpc>
                <a:spcPct val="100000"/>
              </a:lnSpc>
              <a:spcBef>
                <a:spcPts val="0"/>
              </a:spcBef>
              <a:spcAft>
                <a:spcPts val="0"/>
              </a:spcAft>
              <a:buSzPts val="3500"/>
              <a:buNone/>
              <a:defRPr>
                <a:latin typeface="Syne"/>
                <a:ea typeface="Syne"/>
                <a:cs typeface="Syne"/>
                <a:sym typeface="Syne"/>
              </a:defRPr>
            </a:lvl9pPr>
          </a:lstStyle>
          <a:p/>
        </p:txBody>
      </p:sp>
      <p:sp>
        <p:nvSpPr>
          <p:cNvPr id="542" name="Google Shape;542;p74"/>
          <p:cNvSpPr txBox="1"/>
          <p:nvPr>
            <p:ph idx="22" type="subTitle"/>
          </p:nvPr>
        </p:nvSpPr>
        <p:spPr>
          <a:xfrm>
            <a:off x="2166313" y="1152150"/>
            <a:ext cx="4811400" cy="338400"/>
          </a:xfrm>
          <a:prstGeom prst="rect">
            <a:avLst/>
          </a:prstGeom>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Clr>
                <a:schemeClr val="dk1"/>
              </a:buClr>
              <a:buSzPts val="2000"/>
              <a:buNone/>
              <a:defRPr sz="1600"/>
            </a:lvl1pPr>
            <a:lvl2pPr algn="l" lvl="1">
              <a:lnSpc>
                <a:spcPct val="100000"/>
              </a:lnSpc>
              <a:spcBef>
                <a:spcPts val="0"/>
              </a:spcBef>
              <a:spcAft>
                <a:spcPts val="0"/>
              </a:spcAft>
              <a:buClr>
                <a:schemeClr val="dk1"/>
              </a:buClr>
              <a:buSzPts val="2000"/>
              <a:buNone/>
              <a:defRPr sz="2000">
                <a:solidFill>
                  <a:schemeClr val="dk1"/>
                </a:solidFill>
              </a:defRPr>
            </a:lvl2pPr>
            <a:lvl3pPr algn="l" lvl="2">
              <a:lnSpc>
                <a:spcPct val="100000"/>
              </a:lnSpc>
              <a:spcBef>
                <a:spcPts val="0"/>
              </a:spcBef>
              <a:spcAft>
                <a:spcPts val="0"/>
              </a:spcAft>
              <a:buClr>
                <a:schemeClr val="dk1"/>
              </a:buClr>
              <a:buSzPts val="2000"/>
              <a:buNone/>
              <a:defRPr sz="2000">
                <a:solidFill>
                  <a:schemeClr val="dk1"/>
                </a:solidFill>
              </a:defRPr>
            </a:lvl3pPr>
            <a:lvl4pPr algn="l" lvl="3">
              <a:lnSpc>
                <a:spcPct val="100000"/>
              </a:lnSpc>
              <a:spcBef>
                <a:spcPts val="0"/>
              </a:spcBef>
              <a:spcAft>
                <a:spcPts val="0"/>
              </a:spcAft>
              <a:buClr>
                <a:schemeClr val="dk1"/>
              </a:buClr>
              <a:buSzPts val="2000"/>
              <a:buNone/>
              <a:defRPr sz="2000">
                <a:solidFill>
                  <a:schemeClr val="dk1"/>
                </a:solidFill>
              </a:defRPr>
            </a:lvl4pPr>
            <a:lvl5pPr algn="l" lvl="4">
              <a:lnSpc>
                <a:spcPct val="100000"/>
              </a:lnSpc>
              <a:spcBef>
                <a:spcPts val="0"/>
              </a:spcBef>
              <a:spcAft>
                <a:spcPts val="0"/>
              </a:spcAft>
              <a:buClr>
                <a:schemeClr val="dk1"/>
              </a:buClr>
              <a:buSzPts val="2000"/>
              <a:buNone/>
              <a:defRPr sz="2000">
                <a:solidFill>
                  <a:schemeClr val="dk1"/>
                </a:solidFill>
              </a:defRPr>
            </a:lvl5pPr>
            <a:lvl6pPr algn="l" lvl="5">
              <a:lnSpc>
                <a:spcPct val="100000"/>
              </a:lnSpc>
              <a:spcBef>
                <a:spcPts val="0"/>
              </a:spcBef>
              <a:spcAft>
                <a:spcPts val="0"/>
              </a:spcAft>
              <a:buClr>
                <a:schemeClr val="dk1"/>
              </a:buClr>
              <a:buSzPts val="2000"/>
              <a:buNone/>
              <a:defRPr sz="2000">
                <a:solidFill>
                  <a:schemeClr val="dk1"/>
                </a:solidFill>
              </a:defRPr>
            </a:lvl6pPr>
            <a:lvl7pPr algn="l" lvl="6">
              <a:lnSpc>
                <a:spcPct val="100000"/>
              </a:lnSpc>
              <a:spcBef>
                <a:spcPts val="0"/>
              </a:spcBef>
              <a:spcAft>
                <a:spcPts val="0"/>
              </a:spcAft>
              <a:buClr>
                <a:schemeClr val="dk1"/>
              </a:buClr>
              <a:buSzPts val="2000"/>
              <a:buNone/>
              <a:defRPr sz="2000">
                <a:solidFill>
                  <a:schemeClr val="dk1"/>
                </a:solidFill>
              </a:defRPr>
            </a:lvl7pPr>
            <a:lvl8pPr algn="l" lvl="7">
              <a:lnSpc>
                <a:spcPct val="100000"/>
              </a:lnSpc>
              <a:spcBef>
                <a:spcPts val="0"/>
              </a:spcBef>
              <a:spcAft>
                <a:spcPts val="0"/>
              </a:spcAft>
              <a:buClr>
                <a:schemeClr val="dk1"/>
              </a:buClr>
              <a:buSzPts val="2000"/>
              <a:buNone/>
              <a:defRPr sz="2000">
                <a:solidFill>
                  <a:schemeClr val="dk1"/>
                </a:solidFill>
              </a:defRPr>
            </a:lvl8pPr>
            <a:lvl9pPr algn="l" lvl="8">
              <a:lnSpc>
                <a:spcPct val="100000"/>
              </a:lnSpc>
              <a:spcBef>
                <a:spcPts val="0"/>
              </a:spcBef>
              <a:spcAft>
                <a:spcPts val="0"/>
              </a:spcAft>
              <a:buClr>
                <a:schemeClr val="dk1"/>
              </a:buClr>
              <a:buSzPts val="2000"/>
              <a:buNone/>
              <a:defRPr sz="2000">
                <a:solidFill>
                  <a:schemeClr val="dk1"/>
                </a:solidFill>
              </a:defRPr>
            </a:lvl9pPr>
          </a:lstStyle>
          <a:p/>
        </p:txBody>
      </p:sp>
    </p:spTree>
  </p:cSld>
  <p:clrMapOvr>
    <a:masterClrMapping/>
  </p:clrMapOvr>
</p:sldLayout>
</file>

<file path=ppt/slideLayouts/slideLayout15.xml><?xml version="1.0" encoding="utf-8"?>
<p:sldLayout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matchingName="Title and three columns">
  <p:cSld name="CUSTOM_2_3_1">
    <p:spTree>
      <p:nvGrpSpPr>
        <p:cNvPr id="543" name="Shape 543"/>
        <p:cNvGrpSpPr/>
        <p:nvPr/>
      </p:nvGrpSpPr>
      <p:grpSpPr>
        <a:xfrm>
          <a:off x="0" y="0"/>
          <a:ext cx="0" cy="0"/>
          <a:chOff x="0" y="0"/>
          <a:chExt cx="0" cy="0"/>
        </a:xfrm>
      </p:grpSpPr>
      <p:sp>
        <p:nvSpPr>
          <p:cNvPr id="544" name="Google Shape;544;p75"/>
          <p:cNvSpPr/>
          <p:nvPr/>
        </p:nvSpPr>
        <p:spPr>
          <a:xfrm>
            <a:off x="2575" y="4454431"/>
            <a:ext cx="9144002" cy="746995"/>
          </a:xfrm>
          <a:custGeom>
            <a:rect b="b" l="l" r="r" t="t"/>
            <a:pathLst>
              <a:path extrusionOk="0" h="44650" w="70474">
                <a:moveTo>
                  <a:pt x="70473" y="0"/>
                </a:moveTo>
                <a:cubicBezTo>
                  <a:pt x="62235" y="307"/>
                  <a:pt x="54958" y="1015"/>
                  <a:pt x="48362" y="2470"/>
                </a:cubicBezTo>
                <a:cubicBezTo>
                  <a:pt x="32019" y="6062"/>
                  <a:pt x="15863" y="10549"/>
                  <a:pt x="0" y="15889"/>
                </a:cubicBezTo>
                <a:lnTo>
                  <a:pt x="0" y="44650"/>
                </a:lnTo>
                <a:lnTo>
                  <a:pt x="70473" y="44650"/>
                </a:lnTo>
                <a:lnTo>
                  <a:pt x="70473" y="0"/>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45" name="Google Shape;545;p75"/>
          <p:cNvSpPr/>
          <p:nvPr/>
        </p:nvSpPr>
        <p:spPr>
          <a:xfrm flipH="1">
            <a:off x="-52" y="4347181"/>
            <a:ext cx="9144002" cy="859102"/>
          </a:xfrm>
          <a:custGeom>
            <a:rect b="b" l="l" r="r" t="t"/>
            <a:pathLst>
              <a:path extrusionOk="0" h="17505" w="70474">
                <a:moveTo>
                  <a:pt x="70473" y="0"/>
                </a:moveTo>
                <a:lnTo>
                  <a:pt x="0" y="14154"/>
                </a:lnTo>
                <a:lnTo>
                  <a:pt x="0" y="17505"/>
                </a:lnTo>
                <a:lnTo>
                  <a:pt x="70473" y="17492"/>
                </a:lnTo>
                <a:lnTo>
                  <a:pt x="70473" y="0"/>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46" name="Google Shape;546;p75"/>
          <p:cNvSpPr/>
          <p:nvPr/>
        </p:nvSpPr>
        <p:spPr>
          <a:xfrm>
            <a:off x="1791773" y="3767222"/>
            <a:ext cx="276641" cy="760822"/>
          </a:xfrm>
          <a:custGeom>
            <a:rect b="b" l="l" r="r" t="t"/>
            <a:pathLst>
              <a:path extrusionOk="0" h="12766" w="5502">
                <a:moveTo>
                  <a:pt x="1977" y="1"/>
                </a:moveTo>
                <a:lnTo>
                  <a:pt x="428" y="9468"/>
                </a:lnTo>
                <a:lnTo>
                  <a:pt x="815" y="9468"/>
                </a:lnTo>
                <a:lnTo>
                  <a:pt x="0" y="12766"/>
                </a:lnTo>
                <a:lnTo>
                  <a:pt x="5502" y="12766"/>
                </a:lnTo>
                <a:lnTo>
                  <a:pt x="3018" y="4340"/>
                </a:lnTo>
                <a:lnTo>
                  <a:pt x="3472" y="4340"/>
                </a:lnTo>
                <a:lnTo>
                  <a:pt x="1977"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47" name="Google Shape;547;p75"/>
          <p:cNvSpPr/>
          <p:nvPr/>
        </p:nvSpPr>
        <p:spPr>
          <a:xfrm>
            <a:off x="764575" y="3767222"/>
            <a:ext cx="276641" cy="760822"/>
          </a:xfrm>
          <a:custGeom>
            <a:rect b="b" l="l" r="r" t="t"/>
            <a:pathLst>
              <a:path extrusionOk="0" h="12766" w="5502">
                <a:moveTo>
                  <a:pt x="1976" y="1"/>
                </a:moveTo>
                <a:lnTo>
                  <a:pt x="428" y="9468"/>
                </a:lnTo>
                <a:lnTo>
                  <a:pt x="815" y="9468"/>
                </a:lnTo>
                <a:lnTo>
                  <a:pt x="0" y="12766"/>
                </a:lnTo>
                <a:lnTo>
                  <a:pt x="5501" y="12766"/>
                </a:lnTo>
                <a:lnTo>
                  <a:pt x="3018" y="4340"/>
                </a:lnTo>
                <a:lnTo>
                  <a:pt x="3472" y="4340"/>
                </a:lnTo>
                <a:lnTo>
                  <a:pt x="1976"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48" name="Google Shape;548;p75"/>
          <p:cNvSpPr/>
          <p:nvPr/>
        </p:nvSpPr>
        <p:spPr>
          <a:xfrm>
            <a:off x="1210286" y="3815977"/>
            <a:ext cx="228649" cy="760825"/>
          </a:xfrm>
          <a:custGeom>
            <a:rect b="b" l="l" r="r" t="t"/>
            <a:pathLst>
              <a:path extrusionOk="0" h="8026" w="2859">
                <a:moveTo>
                  <a:pt x="1216" y="1"/>
                </a:moveTo>
                <a:lnTo>
                  <a:pt x="535" y="3112"/>
                </a:lnTo>
                <a:lnTo>
                  <a:pt x="855" y="3112"/>
                </a:lnTo>
                <a:lnTo>
                  <a:pt x="1" y="8026"/>
                </a:lnTo>
                <a:lnTo>
                  <a:pt x="2858" y="8026"/>
                </a:lnTo>
                <a:lnTo>
                  <a:pt x="1777" y="3112"/>
                </a:lnTo>
                <a:lnTo>
                  <a:pt x="2137" y="3112"/>
                </a:lnTo>
                <a:lnTo>
                  <a:pt x="1216"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49" name="Google Shape;549;p75"/>
          <p:cNvSpPr/>
          <p:nvPr/>
        </p:nvSpPr>
        <p:spPr>
          <a:xfrm>
            <a:off x="4931700" y="4149648"/>
            <a:ext cx="128369" cy="427144"/>
          </a:xfrm>
          <a:custGeom>
            <a:rect b="b" l="l" r="r" t="t"/>
            <a:pathLst>
              <a:path extrusionOk="0" h="8026" w="2859">
                <a:moveTo>
                  <a:pt x="1216" y="1"/>
                </a:moveTo>
                <a:lnTo>
                  <a:pt x="535" y="3112"/>
                </a:lnTo>
                <a:lnTo>
                  <a:pt x="855" y="3112"/>
                </a:lnTo>
                <a:lnTo>
                  <a:pt x="1" y="8026"/>
                </a:lnTo>
                <a:lnTo>
                  <a:pt x="2858" y="8026"/>
                </a:lnTo>
                <a:lnTo>
                  <a:pt x="1777" y="3112"/>
                </a:lnTo>
                <a:lnTo>
                  <a:pt x="2137" y="3112"/>
                </a:lnTo>
                <a:lnTo>
                  <a:pt x="1216"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50" name="Google Shape;550;p75"/>
          <p:cNvSpPr/>
          <p:nvPr/>
        </p:nvSpPr>
        <p:spPr>
          <a:xfrm>
            <a:off x="7923338" y="4122275"/>
            <a:ext cx="155308" cy="427150"/>
          </a:xfrm>
          <a:custGeom>
            <a:rect b="b" l="l" r="r" t="t"/>
            <a:pathLst>
              <a:path extrusionOk="0" h="12766" w="5502">
                <a:moveTo>
                  <a:pt x="1977" y="1"/>
                </a:moveTo>
                <a:lnTo>
                  <a:pt x="428" y="9468"/>
                </a:lnTo>
                <a:lnTo>
                  <a:pt x="815" y="9468"/>
                </a:lnTo>
                <a:lnTo>
                  <a:pt x="0" y="12766"/>
                </a:lnTo>
                <a:lnTo>
                  <a:pt x="5502" y="12766"/>
                </a:lnTo>
                <a:lnTo>
                  <a:pt x="3018" y="4340"/>
                </a:lnTo>
                <a:lnTo>
                  <a:pt x="3472" y="4340"/>
                </a:lnTo>
                <a:lnTo>
                  <a:pt x="1977"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51" name="Google Shape;551;p75"/>
          <p:cNvSpPr/>
          <p:nvPr/>
        </p:nvSpPr>
        <p:spPr>
          <a:xfrm>
            <a:off x="8489824" y="4073447"/>
            <a:ext cx="145954" cy="401427"/>
          </a:xfrm>
          <a:custGeom>
            <a:rect b="b" l="l" r="r" t="t"/>
            <a:pathLst>
              <a:path extrusionOk="0" h="12766" w="5502">
                <a:moveTo>
                  <a:pt x="1977" y="1"/>
                </a:moveTo>
                <a:lnTo>
                  <a:pt x="428" y="9468"/>
                </a:lnTo>
                <a:lnTo>
                  <a:pt x="815" y="9468"/>
                </a:lnTo>
                <a:lnTo>
                  <a:pt x="0" y="12766"/>
                </a:lnTo>
                <a:lnTo>
                  <a:pt x="5502" y="12766"/>
                </a:lnTo>
                <a:lnTo>
                  <a:pt x="3018" y="4340"/>
                </a:lnTo>
                <a:lnTo>
                  <a:pt x="3472" y="4340"/>
                </a:lnTo>
                <a:lnTo>
                  <a:pt x="1977"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52" name="Google Shape;552;p75"/>
          <p:cNvSpPr/>
          <p:nvPr/>
        </p:nvSpPr>
        <p:spPr>
          <a:xfrm>
            <a:off x="8280650" y="4099172"/>
            <a:ext cx="120636" cy="401420"/>
          </a:xfrm>
          <a:custGeom>
            <a:rect b="b" l="l" r="r" t="t"/>
            <a:pathLst>
              <a:path extrusionOk="0" h="8026" w="2859">
                <a:moveTo>
                  <a:pt x="1216" y="1"/>
                </a:moveTo>
                <a:lnTo>
                  <a:pt x="535" y="3112"/>
                </a:lnTo>
                <a:lnTo>
                  <a:pt x="855" y="3112"/>
                </a:lnTo>
                <a:lnTo>
                  <a:pt x="1" y="8026"/>
                </a:lnTo>
                <a:lnTo>
                  <a:pt x="2858" y="8026"/>
                </a:lnTo>
                <a:lnTo>
                  <a:pt x="1777" y="3112"/>
                </a:lnTo>
                <a:lnTo>
                  <a:pt x="2137" y="3112"/>
                </a:lnTo>
                <a:lnTo>
                  <a:pt x="1216"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nvGrpSpPr>
          <p:cNvPr id="553" name="Google Shape;553;p75"/>
          <p:cNvGrpSpPr/>
          <p:nvPr/>
        </p:nvGrpSpPr>
        <p:grpSpPr>
          <a:xfrm>
            <a:off x="1130400" y="207775"/>
            <a:ext cx="7761600" cy="3700500"/>
            <a:chOff x="1130400" y="207775"/>
            <a:chExt cx="7761600" cy="3700500"/>
          </a:xfrm>
        </p:grpSpPr>
        <p:sp>
          <p:nvSpPr>
            <p:cNvPr id="554" name="Google Shape;554;p75"/>
            <p:cNvSpPr/>
            <p:nvPr/>
          </p:nvSpPr>
          <p:spPr>
            <a:xfrm>
              <a:off x="1130400" y="2654425"/>
              <a:ext cx="268800" cy="2688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55" name="Google Shape;555;p75"/>
            <p:cNvSpPr/>
            <p:nvPr/>
          </p:nvSpPr>
          <p:spPr>
            <a:xfrm>
              <a:off x="6624075" y="207775"/>
              <a:ext cx="268800" cy="2688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56" name="Google Shape;556;p75"/>
            <p:cNvSpPr/>
            <p:nvPr/>
          </p:nvSpPr>
          <p:spPr>
            <a:xfrm>
              <a:off x="1867125" y="298363"/>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57" name="Google Shape;557;p75"/>
            <p:cNvSpPr/>
            <p:nvPr/>
          </p:nvSpPr>
          <p:spPr>
            <a:xfrm>
              <a:off x="7066200" y="3706975"/>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58" name="Google Shape;558;p75"/>
            <p:cNvSpPr/>
            <p:nvPr/>
          </p:nvSpPr>
          <p:spPr>
            <a:xfrm>
              <a:off x="8690700" y="85530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grpSp>
        <p:nvGrpSpPr>
          <p:cNvPr id="559" name="Google Shape;559;p75"/>
          <p:cNvGrpSpPr/>
          <p:nvPr/>
        </p:nvGrpSpPr>
        <p:grpSpPr>
          <a:xfrm rot="-1734293">
            <a:off x="7434596" y="2326591"/>
            <a:ext cx="607946" cy="572651"/>
            <a:chOff x="556774" y="2342749"/>
            <a:chExt cx="1397977" cy="1317081"/>
          </a:xfrm>
        </p:grpSpPr>
        <p:sp>
          <p:nvSpPr>
            <p:cNvPr id="560" name="Google Shape;560;p75"/>
            <p:cNvSpPr/>
            <p:nvPr/>
          </p:nvSpPr>
          <p:spPr>
            <a:xfrm>
              <a:off x="691274" y="3060672"/>
              <a:ext cx="158977" cy="286056"/>
            </a:xfrm>
            <a:custGeom>
              <a:rect b="b" l="l" r="r" t="t"/>
              <a:pathLst>
                <a:path extrusionOk="0" h="5623" w="3125">
                  <a:moveTo>
                    <a:pt x="0" y="1"/>
                  </a:moveTo>
                  <a:lnTo>
                    <a:pt x="0" y="5622"/>
                  </a:lnTo>
                  <a:lnTo>
                    <a:pt x="3125" y="5622"/>
                  </a:lnTo>
                  <a:lnTo>
                    <a:pt x="3125" y="1"/>
                  </a:ln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61" name="Google Shape;561;p75"/>
            <p:cNvSpPr/>
            <p:nvPr/>
          </p:nvSpPr>
          <p:spPr>
            <a:xfrm>
              <a:off x="1011194" y="3060672"/>
              <a:ext cx="158977" cy="286056"/>
            </a:xfrm>
            <a:custGeom>
              <a:rect b="b" l="l" r="r" t="t"/>
              <a:pathLst>
                <a:path extrusionOk="0" h="5623" w="3125">
                  <a:moveTo>
                    <a:pt x="0" y="1"/>
                  </a:moveTo>
                  <a:lnTo>
                    <a:pt x="0" y="5622"/>
                  </a:lnTo>
                  <a:lnTo>
                    <a:pt x="3125" y="5622"/>
                  </a:lnTo>
                  <a:lnTo>
                    <a:pt x="3125" y="1"/>
                  </a:ln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62" name="Google Shape;562;p75"/>
            <p:cNvSpPr/>
            <p:nvPr/>
          </p:nvSpPr>
          <p:spPr>
            <a:xfrm>
              <a:off x="1346020" y="3060672"/>
              <a:ext cx="159027" cy="286056"/>
            </a:xfrm>
            <a:custGeom>
              <a:rect b="b" l="l" r="r" t="t"/>
              <a:pathLst>
                <a:path extrusionOk="0" h="5623" w="3126">
                  <a:moveTo>
                    <a:pt x="1" y="1"/>
                  </a:moveTo>
                  <a:lnTo>
                    <a:pt x="1" y="5622"/>
                  </a:lnTo>
                  <a:lnTo>
                    <a:pt x="3125" y="5622"/>
                  </a:lnTo>
                  <a:lnTo>
                    <a:pt x="3125" y="1"/>
                  </a:ln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63" name="Google Shape;563;p75"/>
            <p:cNvSpPr/>
            <p:nvPr/>
          </p:nvSpPr>
          <p:spPr>
            <a:xfrm>
              <a:off x="1665941" y="3060672"/>
              <a:ext cx="159027" cy="286056"/>
            </a:xfrm>
            <a:custGeom>
              <a:rect b="b" l="l" r="r" t="t"/>
              <a:pathLst>
                <a:path extrusionOk="0" h="5623" w="3126">
                  <a:moveTo>
                    <a:pt x="1" y="1"/>
                  </a:moveTo>
                  <a:lnTo>
                    <a:pt x="1" y="5622"/>
                  </a:lnTo>
                  <a:lnTo>
                    <a:pt x="3125" y="5622"/>
                  </a:lnTo>
                  <a:lnTo>
                    <a:pt x="3125" y="1"/>
                  </a:ln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64" name="Google Shape;564;p75"/>
            <p:cNvSpPr/>
            <p:nvPr/>
          </p:nvSpPr>
          <p:spPr>
            <a:xfrm>
              <a:off x="1117538" y="2342749"/>
              <a:ext cx="144071" cy="204507"/>
            </a:xfrm>
            <a:custGeom>
              <a:rect b="b" l="l" r="r" t="t"/>
              <a:pathLst>
                <a:path extrusionOk="0" h="4020" w="2832">
                  <a:moveTo>
                    <a:pt x="2831" y="1"/>
                  </a:moveTo>
                  <a:lnTo>
                    <a:pt x="0" y="4020"/>
                  </a:lnTo>
                  <a:lnTo>
                    <a:pt x="2831" y="4020"/>
                  </a:lnTo>
                  <a:lnTo>
                    <a:pt x="2831"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65" name="Google Shape;565;p75"/>
            <p:cNvSpPr/>
            <p:nvPr/>
          </p:nvSpPr>
          <p:spPr>
            <a:xfrm>
              <a:off x="1259350" y="2342750"/>
              <a:ext cx="146228" cy="204497"/>
            </a:xfrm>
            <a:custGeom>
              <a:rect b="b" l="l" r="r" t="t"/>
              <a:pathLst>
                <a:path extrusionOk="0" h="4020" w="2831">
                  <a:moveTo>
                    <a:pt x="0" y="1"/>
                  </a:moveTo>
                  <a:lnTo>
                    <a:pt x="0" y="4020"/>
                  </a:lnTo>
                  <a:lnTo>
                    <a:pt x="2831" y="4020"/>
                  </a:lnTo>
                  <a:lnTo>
                    <a:pt x="0"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66" name="Google Shape;566;p75"/>
            <p:cNvSpPr/>
            <p:nvPr/>
          </p:nvSpPr>
          <p:spPr>
            <a:xfrm>
              <a:off x="707552" y="3402313"/>
              <a:ext cx="127080" cy="257517"/>
            </a:xfrm>
            <a:custGeom>
              <a:rect b="b" l="l" r="r" t="t"/>
              <a:pathLst>
                <a:path extrusionOk="0" h="5062" w="2498">
                  <a:moveTo>
                    <a:pt x="2271" y="1"/>
                  </a:moveTo>
                  <a:cubicBezTo>
                    <a:pt x="1897" y="936"/>
                    <a:pt x="1016" y="1577"/>
                    <a:pt x="1" y="1617"/>
                  </a:cubicBezTo>
                  <a:lnTo>
                    <a:pt x="1" y="2925"/>
                  </a:lnTo>
                  <a:cubicBezTo>
                    <a:pt x="1" y="3199"/>
                    <a:pt x="211" y="3336"/>
                    <a:pt x="421" y="3336"/>
                  </a:cubicBezTo>
                  <a:cubicBezTo>
                    <a:pt x="632" y="3336"/>
                    <a:pt x="842" y="3199"/>
                    <a:pt x="842" y="2925"/>
                  </a:cubicBezTo>
                  <a:lnTo>
                    <a:pt x="842" y="2324"/>
                  </a:lnTo>
                  <a:cubicBezTo>
                    <a:pt x="842" y="2097"/>
                    <a:pt x="1029" y="1910"/>
                    <a:pt x="1256" y="1910"/>
                  </a:cubicBezTo>
                  <a:cubicBezTo>
                    <a:pt x="1483" y="1910"/>
                    <a:pt x="1670" y="2097"/>
                    <a:pt x="1670" y="2324"/>
                  </a:cubicBezTo>
                  <a:lnTo>
                    <a:pt x="1670" y="4648"/>
                  </a:lnTo>
                  <a:cubicBezTo>
                    <a:pt x="1670" y="4874"/>
                    <a:pt x="1843" y="5061"/>
                    <a:pt x="2084" y="5061"/>
                  </a:cubicBezTo>
                  <a:cubicBezTo>
                    <a:pt x="2311" y="5061"/>
                    <a:pt x="2498" y="4874"/>
                    <a:pt x="2498" y="4648"/>
                  </a:cubicBezTo>
                  <a:lnTo>
                    <a:pt x="2498" y="695"/>
                  </a:lnTo>
                  <a:cubicBezTo>
                    <a:pt x="2484" y="442"/>
                    <a:pt x="2418" y="201"/>
                    <a:pt x="2271" y="1"/>
                  </a:cubicBezTo>
                  <a:close/>
                </a:path>
              </a:pathLst>
            </a:custGeom>
            <a:solidFill>
              <a:schemeClr val="accen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67" name="Google Shape;567;p75"/>
            <p:cNvSpPr/>
            <p:nvPr/>
          </p:nvSpPr>
          <p:spPr>
            <a:xfrm>
              <a:off x="707550" y="3374325"/>
              <a:ext cx="115531" cy="111303"/>
            </a:xfrm>
            <a:custGeom>
              <a:rect b="b" l="l" r="r" t="t"/>
              <a:pathLst>
                <a:path extrusionOk="0" h="2167" w="2271">
                  <a:moveTo>
                    <a:pt x="1255" y="1"/>
                  </a:moveTo>
                  <a:cubicBezTo>
                    <a:pt x="623" y="1"/>
                    <a:pt x="1" y="477"/>
                    <a:pt x="1" y="1245"/>
                  </a:cubicBezTo>
                  <a:lnTo>
                    <a:pt x="1" y="2167"/>
                  </a:lnTo>
                  <a:cubicBezTo>
                    <a:pt x="1016" y="2127"/>
                    <a:pt x="1897" y="1486"/>
                    <a:pt x="2271" y="551"/>
                  </a:cubicBezTo>
                  <a:cubicBezTo>
                    <a:pt x="2016" y="171"/>
                    <a:pt x="1634" y="1"/>
                    <a:pt x="1255"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68" name="Google Shape;568;p75"/>
            <p:cNvSpPr/>
            <p:nvPr/>
          </p:nvSpPr>
          <p:spPr>
            <a:xfrm>
              <a:off x="1027473" y="3402313"/>
              <a:ext cx="127080" cy="257517"/>
            </a:xfrm>
            <a:custGeom>
              <a:rect b="b" l="l" r="r" t="t"/>
              <a:pathLst>
                <a:path extrusionOk="0" h="5062" w="2498">
                  <a:moveTo>
                    <a:pt x="2271" y="1"/>
                  </a:moveTo>
                  <a:cubicBezTo>
                    <a:pt x="1897" y="936"/>
                    <a:pt x="1015" y="1577"/>
                    <a:pt x="1" y="1617"/>
                  </a:cubicBezTo>
                  <a:lnTo>
                    <a:pt x="1" y="2925"/>
                  </a:lnTo>
                  <a:cubicBezTo>
                    <a:pt x="1" y="3199"/>
                    <a:pt x="211" y="3336"/>
                    <a:pt x="421" y="3336"/>
                  </a:cubicBezTo>
                  <a:cubicBezTo>
                    <a:pt x="632" y="3336"/>
                    <a:pt x="842" y="3199"/>
                    <a:pt x="842" y="2925"/>
                  </a:cubicBezTo>
                  <a:lnTo>
                    <a:pt x="842" y="2324"/>
                  </a:lnTo>
                  <a:cubicBezTo>
                    <a:pt x="842" y="2097"/>
                    <a:pt x="1029" y="1910"/>
                    <a:pt x="1256" y="1910"/>
                  </a:cubicBezTo>
                  <a:cubicBezTo>
                    <a:pt x="1483" y="1910"/>
                    <a:pt x="1670" y="2097"/>
                    <a:pt x="1670" y="2324"/>
                  </a:cubicBezTo>
                  <a:lnTo>
                    <a:pt x="1670" y="4648"/>
                  </a:lnTo>
                  <a:cubicBezTo>
                    <a:pt x="1670" y="4874"/>
                    <a:pt x="1857" y="5061"/>
                    <a:pt x="2084" y="5061"/>
                  </a:cubicBezTo>
                  <a:cubicBezTo>
                    <a:pt x="2311" y="5061"/>
                    <a:pt x="2498" y="4874"/>
                    <a:pt x="2498" y="4648"/>
                  </a:cubicBezTo>
                  <a:lnTo>
                    <a:pt x="2498" y="695"/>
                  </a:lnTo>
                  <a:cubicBezTo>
                    <a:pt x="2498" y="442"/>
                    <a:pt x="2417" y="201"/>
                    <a:pt x="2271" y="1"/>
                  </a:cubicBezTo>
                  <a:close/>
                </a:path>
              </a:pathLst>
            </a:custGeom>
            <a:solidFill>
              <a:schemeClr val="accen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69" name="Google Shape;569;p75"/>
            <p:cNvSpPr/>
            <p:nvPr/>
          </p:nvSpPr>
          <p:spPr>
            <a:xfrm>
              <a:off x="1027471" y="3374325"/>
              <a:ext cx="115531" cy="111303"/>
            </a:xfrm>
            <a:custGeom>
              <a:rect b="b" l="l" r="r" t="t"/>
              <a:pathLst>
                <a:path extrusionOk="0" h="2167" w="2271">
                  <a:moveTo>
                    <a:pt x="1255" y="1"/>
                  </a:moveTo>
                  <a:cubicBezTo>
                    <a:pt x="623" y="1"/>
                    <a:pt x="1" y="477"/>
                    <a:pt x="1" y="1245"/>
                  </a:cubicBezTo>
                  <a:lnTo>
                    <a:pt x="1" y="2167"/>
                  </a:lnTo>
                  <a:cubicBezTo>
                    <a:pt x="1015" y="2127"/>
                    <a:pt x="1897" y="1486"/>
                    <a:pt x="2271" y="551"/>
                  </a:cubicBezTo>
                  <a:cubicBezTo>
                    <a:pt x="2016" y="171"/>
                    <a:pt x="1634" y="1"/>
                    <a:pt x="1255"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70" name="Google Shape;570;p75"/>
            <p:cNvSpPr/>
            <p:nvPr/>
          </p:nvSpPr>
          <p:spPr>
            <a:xfrm>
              <a:off x="1362349" y="3402313"/>
              <a:ext cx="126367" cy="257517"/>
            </a:xfrm>
            <a:custGeom>
              <a:rect b="b" l="l" r="r" t="t"/>
              <a:pathLst>
                <a:path extrusionOk="0" h="5062" w="2484">
                  <a:moveTo>
                    <a:pt x="2270" y="1"/>
                  </a:moveTo>
                  <a:cubicBezTo>
                    <a:pt x="1896" y="936"/>
                    <a:pt x="1002" y="1577"/>
                    <a:pt x="0" y="1617"/>
                  </a:cubicBezTo>
                  <a:lnTo>
                    <a:pt x="0" y="2925"/>
                  </a:lnTo>
                  <a:cubicBezTo>
                    <a:pt x="0" y="3199"/>
                    <a:pt x="207" y="3336"/>
                    <a:pt x="414" y="3336"/>
                  </a:cubicBezTo>
                  <a:cubicBezTo>
                    <a:pt x="621" y="3336"/>
                    <a:pt x="828" y="3199"/>
                    <a:pt x="828" y="2925"/>
                  </a:cubicBezTo>
                  <a:lnTo>
                    <a:pt x="828" y="2324"/>
                  </a:lnTo>
                  <a:cubicBezTo>
                    <a:pt x="828" y="2097"/>
                    <a:pt x="1015" y="1910"/>
                    <a:pt x="1242" y="1910"/>
                  </a:cubicBezTo>
                  <a:cubicBezTo>
                    <a:pt x="1469" y="1910"/>
                    <a:pt x="1656" y="2097"/>
                    <a:pt x="1656" y="2324"/>
                  </a:cubicBezTo>
                  <a:lnTo>
                    <a:pt x="1656" y="4648"/>
                  </a:lnTo>
                  <a:cubicBezTo>
                    <a:pt x="1656" y="4874"/>
                    <a:pt x="1843" y="5061"/>
                    <a:pt x="2070" y="5061"/>
                  </a:cubicBezTo>
                  <a:cubicBezTo>
                    <a:pt x="2297" y="5061"/>
                    <a:pt x="2484" y="4874"/>
                    <a:pt x="2484" y="4648"/>
                  </a:cubicBezTo>
                  <a:lnTo>
                    <a:pt x="2484" y="695"/>
                  </a:lnTo>
                  <a:cubicBezTo>
                    <a:pt x="2484" y="442"/>
                    <a:pt x="2404" y="201"/>
                    <a:pt x="2270" y="1"/>
                  </a:cubicBezTo>
                  <a:close/>
                </a:path>
              </a:pathLst>
            </a:custGeom>
            <a:solidFill>
              <a:schemeClr val="accen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71" name="Google Shape;571;p75"/>
            <p:cNvSpPr/>
            <p:nvPr/>
          </p:nvSpPr>
          <p:spPr>
            <a:xfrm>
              <a:off x="1362348" y="3374325"/>
              <a:ext cx="115531" cy="111303"/>
            </a:xfrm>
            <a:custGeom>
              <a:rect b="b" l="l" r="r" t="t"/>
              <a:pathLst>
                <a:path extrusionOk="0" h="2167" w="2271">
                  <a:moveTo>
                    <a:pt x="1255" y="1"/>
                  </a:moveTo>
                  <a:cubicBezTo>
                    <a:pt x="622" y="1"/>
                    <a:pt x="0" y="477"/>
                    <a:pt x="0" y="1245"/>
                  </a:cubicBezTo>
                  <a:lnTo>
                    <a:pt x="0" y="2167"/>
                  </a:lnTo>
                  <a:cubicBezTo>
                    <a:pt x="1002" y="2127"/>
                    <a:pt x="1896" y="1486"/>
                    <a:pt x="2270" y="551"/>
                  </a:cubicBezTo>
                  <a:cubicBezTo>
                    <a:pt x="2015" y="171"/>
                    <a:pt x="1633" y="1"/>
                    <a:pt x="1255"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72" name="Google Shape;572;p75"/>
            <p:cNvSpPr/>
            <p:nvPr/>
          </p:nvSpPr>
          <p:spPr>
            <a:xfrm>
              <a:off x="1682270" y="3402313"/>
              <a:ext cx="126367" cy="257517"/>
            </a:xfrm>
            <a:custGeom>
              <a:rect b="b" l="l" r="r" t="t"/>
              <a:pathLst>
                <a:path extrusionOk="0" h="5062" w="2484">
                  <a:moveTo>
                    <a:pt x="2270" y="1"/>
                  </a:moveTo>
                  <a:cubicBezTo>
                    <a:pt x="1896" y="936"/>
                    <a:pt x="1002" y="1577"/>
                    <a:pt x="0" y="1617"/>
                  </a:cubicBezTo>
                  <a:lnTo>
                    <a:pt x="0" y="2925"/>
                  </a:lnTo>
                  <a:cubicBezTo>
                    <a:pt x="0" y="3199"/>
                    <a:pt x="207" y="3336"/>
                    <a:pt x="414" y="3336"/>
                  </a:cubicBezTo>
                  <a:cubicBezTo>
                    <a:pt x="621" y="3336"/>
                    <a:pt x="828" y="3199"/>
                    <a:pt x="828" y="2925"/>
                  </a:cubicBezTo>
                  <a:lnTo>
                    <a:pt x="828" y="2324"/>
                  </a:lnTo>
                  <a:cubicBezTo>
                    <a:pt x="828" y="2097"/>
                    <a:pt x="1015" y="1910"/>
                    <a:pt x="1242" y="1910"/>
                  </a:cubicBezTo>
                  <a:cubicBezTo>
                    <a:pt x="1469" y="1910"/>
                    <a:pt x="1656" y="2097"/>
                    <a:pt x="1656" y="2324"/>
                  </a:cubicBezTo>
                  <a:lnTo>
                    <a:pt x="1656" y="4648"/>
                  </a:lnTo>
                  <a:cubicBezTo>
                    <a:pt x="1656" y="4874"/>
                    <a:pt x="1843" y="5061"/>
                    <a:pt x="2070" y="5061"/>
                  </a:cubicBezTo>
                  <a:cubicBezTo>
                    <a:pt x="2297" y="5061"/>
                    <a:pt x="2484" y="4874"/>
                    <a:pt x="2484" y="4648"/>
                  </a:cubicBezTo>
                  <a:lnTo>
                    <a:pt x="2484" y="695"/>
                  </a:lnTo>
                  <a:cubicBezTo>
                    <a:pt x="2484" y="442"/>
                    <a:pt x="2404" y="201"/>
                    <a:pt x="2270" y="1"/>
                  </a:cubicBezTo>
                  <a:close/>
                </a:path>
              </a:pathLst>
            </a:custGeom>
            <a:solidFill>
              <a:schemeClr val="accen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73" name="Google Shape;573;p75"/>
            <p:cNvSpPr/>
            <p:nvPr/>
          </p:nvSpPr>
          <p:spPr>
            <a:xfrm>
              <a:off x="1682268" y="3374325"/>
              <a:ext cx="115531" cy="111303"/>
            </a:xfrm>
            <a:custGeom>
              <a:rect b="b" l="l" r="r" t="t"/>
              <a:pathLst>
                <a:path extrusionOk="0" h="2167" w="2271">
                  <a:moveTo>
                    <a:pt x="1255" y="1"/>
                  </a:moveTo>
                  <a:cubicBezTo>
                    <a:pt x="622" y="1"/>
                    <a:pt x="0" y="477"/>
                    <a:pt x="0" y="1245"/>
                  </a:cubicBezTo>
                  <a:lnTo>
                    <a:pt x="0" y="2167"/>
                  </a:lnTo>
                  <a:cubicBezTo>
                    <a:pt x="1002" y="2127"/>
                    <a:pt x="1896" y="1486"/>
                    <a:pt x="2270" y="551"/>
                  </a:cubicBezTo>
                  <a:cubicBezTo>
                    <a:pt x="2015" y="171"/>
                    <a:pt x="1633" y="1"/>
                    <a:pt x="1255"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74" name="Google Shape;574;p75"/>
            <p:cNvSpPr/>
            <p:nvPr/>
          </p:nvSpPr>
          <p:spPr>
            <a:xfrm>
              <a:off x="556775" y="3054575"/>
              <a:ext cx="1397976" cy="148798"/>
            </a:xfrm>
            <a:custGeom>
              <a:rect b="b" l="l" r="r" t="t"/>
              <a:pathLst>
                <a:path extrusionOk="0" h="2898" w="27480">
                  <a:moveTo>
                    <a:pt x="1" y="0"/>
                  </a:moveTo>
                  <a:cubicBezTo>
                    <a:pt x="1" y="1603"/>
                    <a:pt x="6156" y="2898"/>
                    <a:pt x="13740" y="2898"/>
                  </a:cubicBezTo>
                  <a:cubicBezTo>
                    <a:pt x="21324" y="2898"/>
                    <a:pt x="27479" y="1603"/>
                    <a:pt x="27479" y="0"/>
                  </a:cubicBez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75" name="Google Shape;575;p75"/>
            <p:cNvSpPr/>
            <p:nvPr/>
          </p:nvSpPr>
          <p:spPr>
            <a:xfrm>
              <a:off x="556774" y="2908521"/>
              <a:ext cx="1397976" cy="147479"/>
            </a:xfrm>
            <a:custGeom>
              <a:rect b="b" l="l" r="r" t="t"/>
              <a:pathLst>
                <a:path extrusionOk="0" h="2899" w="27480">
                  <a:moveTo>
                    <a:pt x="13740" y="1"/>
                  </a:moveTo>
                  <a:cubicBezTo>
                    <a:pt x="6156" y="1"/>
                    <a:pt x="1" y="1296"/>
                    <a:pt x="1" y="2898"/>
                  </a:cubicBezTo>
                  <a:lnTo>
                    <a:pt x="27479" y="2898"/>
                  </a:lnTo>
                  <a:cubicBezTo>
                    <a:pt x="27479" y="1296"/>
                    <a:pt x="21324" y="1"/>
                    <a:pt x="13740" y="1"/>
                  </a:cubicBez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76" name="Google Shape;576;p75"/>
            <p:cNvSpPr/>
            <p:nvPr/>
          </p:nvSpPr>
          <p:spPr>
            <a:xfrm>
              <a:off x="925580" y="2479130"/>
              <a:ext cx="659613" cy="576894"/>
            </a:xfrm>
            <a:custGeom>
              <a:rect b="b" l="l" r="r" t="t"/>
              <a:pathLst>
                <a:path extrusionOk="0" h="11340" w="12966">
                  <a:moveTo>
                    <a:pt x="6490" y="0"/>
                  </a:moveTo>
                  <a:cubicBezTo>
                    <a:pt x="5842" y="0"/>
                    <a:pt x="5195" y="344"/>
                    <a:pt x="4874" y="1031"/>
                  </a:cubicBezTo>
                  <a:lnTo>
                    <a:pt x="1" y="11339"/>
                  </a:lnTo>
                  <a:lnTo>
                    <a:pt x="12966" y="11339"/>
                  </a:lnTo>
                  <a:lnTo>
                    <a:pt x="8106" y="1031"/>
                  </a:lnTo>
                  <a:cubicBezTo>
                    <a:pt x="7785" y="344"/>
                    <a:pt x="7138" y="0"/>
                    <a:pt x="6490" y="0"/>
                  </a:cubicBez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77" name="Google Shape;577;p75"/>
            <p:cNvSpPr/>
            <p:nvPr/>
          </p:nvSpPr>
          <p:spPr>
            <a:xfrm>
              <a:off x="719099" y="3040324"/>
              <a:ext cx="31287" cy="31287"/>
            </a:xfrm>
            <a:custGeom>
              <a:rect b="b" l="l" r="r" t="t"/>
              <a:pathLst>
                <a:path extrusionOk="0" h="615" w="615">
                  <a:moveTo>
                    <a:pt x="308" y="0"/>
                  </a:moveTo>
                  <a:cubicBezTo>
                    <a:pt x="148" y="0"/>
                    <a:pt x="1" y="134"/>
                    <a:pt x="1" y="307"/>
                  </a:cubicBezTo>
                  <a:cubicBezTo>
                    <a:pt x="1" y="481"/>
                    <a:pt x="148" y="614"/>
                    <a:pt x="308" y="614"/>
                  </a:cubicBezTo>
                  <a:cubicBezTo>
                    <a:pt x="481" y="614"/>
                    <a:pt x="615" y="481"/>
                    <a:pt x="615" y="307"/>
                  </a:cubicBezTo>
                  <a:cubicBezTo>
                    <a:pt x="615" y="134"/>
                    <a:pt x="481" y="0"/>
                    <a:pt x="308" y="0"/>
                  </a:cubicBezTo>
                  <a:close/>
                </a:path>
              </a:pathLst>
            </a:custGeom>
            <a:solidFill>
              <a:schemeClr val="accent6"/>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78" name="Google Shape;578;p75"/>
            <p:cNvSpPr/>
            <p:nvPr/>
          </p:nvSpPr>
          <p:spPr>
            <a:xfrm>
              <a:off x="818957" y="3040324"/>
              <a:ext cx="31287" cy="31287"/>
            </a:xfrm>
            <a:custGeom>
              <a:rect b="b" l="l" r="r" t="t"/>
              <a:pathLst>
                <a:path extrusionOk="0" h="615" w="615">
                  <a:moveTo>
                    <a:pt x="308" y="0"/>
                  </a:moveTo>
                  <a:cubicBezTo>
                    <a:pt x="147" y="0"/>
                    <a:pt x="1" y="134"/>
                    <a:pt x="1" y="307"/>
                  </a:cubicBezTo>
                  <a:cubicBezTo>
                    <a:pt x="1" y="481"/>
                    <a:pt x="147" y="614"/>
                    <a:pt x="308" y="614"/>
                  </a:cubicBezTo>
                  <a:cubicBezTo>
                    <a:pt x="481" y="614"/>
                    <a:pt x="615" y="481"/>
                    <a:pt x="615" y="307"/>
                  </a:cubicBezTo>
                  <a:cubicBezTo>
                    <a:pt x="615" y="134"/>
                    <a:pt x="481" y="0"/>
                    <a:pt x="308" y="0"/>
                  </a:cubicBezTo>
                  <a:close/>
                </a:path>
              </a:pathLst>
            </a:custGeom>
            <a:solidFill>
              <a:schemeClr val="accent6"/>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79" name="Google Shape;579;p75"/>
            <p:cNvSpPr/>
            <p:nvPr/>
          </p:nvSpPr>
          <p:spPr>
            <a:xfrm>
              <a:off x="1760355" y="3040324"/>
              <a:ext cx="31287" cy="31287"/>
            </a:xfrm>
            <a:custGeom>
              <a:rect b="b" l="l" r="r" t="t"/>
              <a:pathLst>
                <a:path extrusionOk="0" h="615" w="615">
                  <a:moveTo>
                    <a:pt x="308" y="0"/>
                  </a:moveTo>
                  <a:cubicBezTo>
                    <a:pt x="148" y="0"/>
                    <a:pt x="1" y="134"/>
                    <a:pt x="1" y="307"/>
                  </a:cubicBezTo>
                  <a:cubicBezTo>
                    <a:pt x="1" y="481"/>
                    <a:pt x="148" y="614"/>
                    <a:pt x="308" y="614"/>
                  </a:cubicBezTo>
                  <a:cubicBezTo>
                    <a:pt x="481" y="614"/>
                    <a:pt x="615" y="481"/>
                    <a:pt x="615" y="307"/>
                  </a:cubicBezTo>
                  <a:cubicBezTo>
                    <a:pt x="615" y="134"/>
                    <a:pt x="481" y="0"/>
                    <a:pt x="308" y="0"/>
                  </a:cubicBezTo>
                  <a:close/>
                </a:path>
              </a:pathLst>
            </a:custGeom>
            <a:solidFill>
              <a:schemeClr val="accent6"/>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80" name="Google Shape;580;p75"/>
            <p:cNvSpPr/>
            <p:nvPr/>
          </p:nvSpPr>
          <p:spPr>
            <a:xfrm>
              <a:off x="1660497" y="3040324"/>
              <a:ext cx="31337" cy="31287"/>
            </a:xfrm>
            <a:custGeom>
              <a:rect b="b" l="l" r="r" t="t"/>
              <a:pathLst>
                <a:path extrusionOk="0" h="615" w="616">
                  <a:moveTo>
                    <a:pt x="308" y="0"/>
                  </a:moveTo>
                  <a:cubicBezTo>
                    <a:pt x="148" y="0"/>
                    <a:pt x="1" y="134"/>
                    <a:pt x="1" y="307"/>
                  </a:cubicBezTo>
                  <a:cubicBezTo>
                    <a:pt x="1" y="481"/>
                    <a:pt x="148" y="614"/>
                    <a:pt x="308" y="614"/>
                  </a:cubicBezTo>
                  <a:cubicBezTo>
                    <a:pt x="482" y="614"/>
                    <a:pt x="615" y="481"/>
                    <a:pt x="615" y="307"/>
                  </a:cubicBezTo>
                  <a:cubicBezTo>
                    <a:pt x="615" y="134"/>
                    <a:pt x="482" y="0"/>
                    <a:pt x="308" y="0"/>
                  </a:cubicBezTo>
                  <a:close/>
                </a:path>
              </a:pathLst>
            </a:custGeom>
            <a:solidFill>
              <a:schemeClr val="accent6"/>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81" name="Google Shape;581;p75"/>
            <p:cNvSpPr/>
            <p:nvPr/>
          </p:nvSpPr>
          <p:spPr>
            <a:xfrm>
              <a:off x="1180286" y="2849461"/>
              <a:ext cx="75495" cy="150837"/>
            </a:xfrm>
            <a:custGeom>
              <a:rect b="b" l="l" r="r" t="t"/>
              <a:pathLst>
                <a:path extrusionOk="0" h="2965" w="1484">
                  <a:moveTo>
                    <a:pt x="1483" y="0"/>
                  </a:moveTo>
                  <a:cubicBezTo>
                    <a:pt x="655" y="0"/>
                    <a:pt x="1" y="668"/>
                    <a:pt x="1" y="1482"/>
                  </a:cubicBezTo>
                  <a:cubicBezTo>
                    <a:pt x="1" y="2310"/>
                    <a:pt x="655" y="2964"/>
                    <a:pt x="1483" y="2964"/>
                  </a:cubicBezTo>
                  <a:lnTo>
                    <a:pt x="1483" y="0"/>
                  </a:lnTo>
                  <a:close/>
                </a:path>
              </a:pathLst>
            </a:custGeom>
            <a:solidFill>
              <a:schemeClr val="accent5"/>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82" name="Google Shape;582;p75"/>
            <p:cNvSpPr/>
            <p:nvPr/>
          </p:nvSpPr>
          <p:spPr>
            <a:xfrm>
              <a:off x="1255726" y="2849461"/>
              <a:ext cx="75444" cy="150837"/>
            </a:xfrm>
            <a:custGeom>
              <a:rect b="b" l="l" r="r" t="t"/>
              <a:pathLst>
                <a:path extrusionOk="0" h="2965" w="1483">
                  <a:moveTo>
                    <a:pt x="0" y="0"/>
                  </a:moveTo>
                  <a:lnTo>
                    <a:pt x="0" y="2964"/>
                  </a:lnTo>
                  <a:cubicBezTo>
                    <a:pt x="815" y="2964"/>
                    <a:pt x="1482" y="2310"/>
                    <a:pt x="1482" y="1482"/>
                  </a:cubicBezTo>
                  <a:cubicBezTo>
                    <a:pt x="1482" y="668"/>
                    <a:pt x="815" y="0"/>
                    <a:pt x="0" y="0"/>
                  </a:cubicBezTo>
                  <a:close/>
                </a:path>
              </a:pathLst>
            </a:custGeom>
            <a:solidFill>
              <a:schemeClr val="accent5"/>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83" name="Google Shape;583;p75"/>
            <p:cNvSpPr/>
            <p:nvPr/>
          </p:nvSpPr>
          <p:spPr>
            <a:xfrm>
              <a:off x="1201325" y="2869550"/>
              <a:ext cx="55105" cy="110648"/>
            </a:xfrm>
            <a:custGeom>
              <a:rect b="b" l="l" r="r" t="t"/>
              <a:pathLst>
                <a:path extrusionOk="0" h="2979" w="1484">
                  <a:moveTo>
                    <a:pt x="1483" y="1"/>
                  </a:moveTo>
                  <a:cubicBezTo>
                    <a:pt x="655" y="1"/>
                    <a:pt x="1" y="668"/>
                    <a:pt x="1" y="1483"/>
                  </a:cubicBezTo>
                  <a:cubicBezTo>
                    <a:pt x="1" y="2310"/>
                    <a:pt x="655" y="2978"/>
                    <a:pt x="1483" y="2978"/>
                  </a:cubicBezTo>
                  <a:lnTo>
                    <a:pt x="1483" y="1"/>
                  </a:lnTo>
                  <a:close/>
                </a:path>
              </a:pathLst>
            </a:cu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84" name="Google Shape;584;p75"/>
            <p:cNvSpPr/>
            <p:nvPr/>
          </p:nvSpPr>
          <p:spPr>
            <a:xfrm>
              <a:off x="1256389" y="2869550"/>
              <a:ext cx="53062" cy="110648"/>
            </a:xfrm>
            <a:custGeom>
              <a:rect b="b" l="l" r="r" t="t"/>
              <a:pathLst>
                <a:path extrusionOk="0" h="2979" w="1429">
                  <a:moveTo>
                    <a:pt x="0" y="1"/>
                  </a:moveTo>
                  <a:lnTo>
                    <a:pt x="0" y="2978"/>
                  </a:lnTo>
                  <a:cubicBezTo>
                    <a:pt x="801" y="2951"/>
                    <a:pt x="1429" y="2297"/>
                    <a:pt x="1429" y="1496"/>
                  </a:cubicBezTo>
                  <a:cubicBezTo>
                    <a:pt x="1429" y="695"/>
                    <a:pt x="801" y="27"/>
                    <a:pt x="0" y="1"/>
                  </a:cubicBezTo>
                  <a:close/>
                </a:path>
              </a:pathLst>
            </a:cu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85" name="Google Shape;585;p75"/>
            <p:cNvSpPr/>
            <p:nvPr/>
          </p:nvSpPr>
          <p:spPr>
            <a:xfrm>
              <a:off x="1193868" y="2868639"/>
              <a:ext cx="101287" cy="96353"/>
            </a:xfrm>
            <a:custGeom>
              <a:rect b="b" l="l" r="r" t="t"/>
              <a:pathLst>
                <a:path extrusionOk="0" h="1894" w="1991">
                  <a:moveTo>
                    <a:pt x="1214" y="0"/>
                  </a:moveTo>
                  <a:cubicBezTo>
                    <a:pt x="932" y="0"/>
                    <a:pt x="649" y="111"/>
                    <a:pt x="428" y="331"/>
                  </a:cubicBezTo>
                  <a:cubicBezTo>
                    <a:pt x="1" y="758"/>
                    <a:pt x="1" y="1466"/>
                    <a:pt x="428" y="1893"/>
                  </a:cubicBezTo>
                  <a:lnTo>
                    <a:pt x="1990" y="331"/>
                  </a:lnTo>
                  <a:cubicBezTo>
                    <a:pt x="1777" y="111"/>
                    <a:pt x="1496" y="0"/>
                    <a:pt x="1214" y="0"/>
                  </a:cubicBezTo>
                  <a:close/>
                </a:path>
              </a:pathLst>
            </a:custGeom>
            <a:solidFill>
              <a:schemeClr val="l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86" name="Google Shape;586;p75"/>
            <p:cNvSpPr/>
            <p:nvPr/>
          </p:nvSpPr>
          <p:spPr>
            <a:xfrm>
              <a:off x="1215640" y="2885426"/>
              <a:ext cx="102610" cy="96709"/>
            </a:xfrm>
            <a:custGeom>
              <a:rect b="b" l="l" r="r" t="t"/>
              <a:pathLst>
                <a:path extrusionOk="0" h="1901" w="2017">
                  <a:moveTo>
                    <a:pt x="1562" y="1"/>
                  </a:moveTo>
                  <a:lnTo>
                    <a:pt x="0" y="1563"/>
                  </a:lnTo>
                  <a:cubicBezTo>
                    <a:pt x="217" y="1787"/>
                    <a:pt x="510" y="1900"/>
                    <a:pt x="801" y="1900"/>
                  </a:cubicBezTo>
                  <a:cubicBezTo>
                    <a:pt x="1084" y="1900"/>
                    <a:pt x="1365" y="1793"/>
                    <a:pt x="1576" y="1577"/>
                  </a:cubicBezTo>
                  <a:cubicBezTo>
                    <a:pt x="2016" y="1136"/>
                    <a:pt x="2016" y="428"/>
                    <a:pt x="1562" y="1"/>
                  </a:cubicBezTo>
                  <a:close/>
                </a:path>
              </a:pathLst>
            </a:cu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87" name="Google Shape;587;p75"/>
            <p:cNvSpPr/>
            <p:nvPr/>
          </p:nvSpPr>
          <p:spPr>
            <a:xfrm>
              <a:off x="1180286" y="2616478"/>
              <a:ext cx="75495" cy="151549"/>
            </a:xfrm>
            <a:custGeom>
              <a:rect b="b" l="l" r="r" t="t"/>
              <a:pathLst>
                <a:path extrusionOk="0" h="2979" w="1484">
                  <a:moveTo>
                    <a:pt x="1483" y="1"/>
                  </a:moveTo>
                  <a:cubicBezTo>
                    <a:pt x="655" y="1"/>
                    <a:pt x="1" y="668"/>
                    <a:pt x="1" y="1483"/>
                  </a:cubicBezTo>
                  <a:cubicBezTo>
                    <a:pt x="1" y="2310"/>
                    <a:pt x="655" y="2978"/>
                    <a:pt x="1483" y="2978"/>
                  </a:cubicBezTo>
                  <a:lnTo>
                    <a:pt x="1483" y="1"/>
                  </a:lnTo>
                  <a:close/>
                </a:path>
              </a:pathLst>
            </a:custGeom>
            <a:solidFill>
              <a:schemeClr val="accent5"/>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88" name="Google Shape;588;p75"/>
            <p:cNvSpPr/>
            <p:nvPr/>
          </p:nvSpPr>
          <p:spPr>
            <a:xfrm>
              <a:off x="1255726" y="2616478"/>
              <a:ext cx="72697" cy="151549"/>
            </a:xfrm>
            <a:custGeom>
              <a:rect b="b" l="l" r="r" t="t"/>
              <a:pathLst>
                <a:path extrusionOk="0" h="2979" w="1429">
                  <a:moveTo>
                    <a:pt x="0" y="1"/>
                  </a:moveTo>
                  <a:lnTo>
                    <a:pt x="0" y="2978"/>
                  </a:lnTo>
                  <a:cubicBezTo>
                    <a:pt x="801" y="2951"/>
                    <a:pt x="1429" y="2297"/>
                    <a:pt x="1429" y="1496"/>
                  </a:cubicBezTo>
                  <a:cubicBezTo>
                    <a:pt x="1429" y="695"/>
                    <a:pt x="801" y="27"/>
                    <a:pt x="0" y="1"/>
                  </a:cubicBezTo>
                  <a:close/>
                </a:path>
              </a:pathLst>
            </a:custGeom>
            <a:solidFill>
              <a:schemeClr val="accent5"/>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89" name="Google Shape;589;p75"/>
            <p:cNvSpPr/>
            <p:nvPr/>
          </p:nvSpPr>
          <p:spPr>
            <a:xfrm>
              <a:off x="1201325" y="2636925"/>
              <a:ext cx="55105" cy="110648"/>
            </a:xfrm>
            <a:custGeom>
              <a:rect b="b" l="l" r="r" t="t"/>
              <a:pathLst>
                <a:path extrusionOk="0" h="2979" w="1484">
                  <a:moveTo>
                    <a:pt x="1483" y="1"/>
                  </a:moveTo>
                  <a:cubicBezTo>
                    <a:pt x="655" y="1"/>
                    <a:pt x="1" y="668"/>
                    <a:pt x="1" y="1483"/>
                  </a:cubicBezTo>
                  <a:cubicBezTo>
                    <a:pt x="1" y="2310"/>
                    <a:pt x="655" y="2978"/>
                    <a:pt x="1483" y="2978"/>
                  </a:cubicBezTo>
                  <a:lnTo>
                    <a:pt x="1483" y="1"/>
                  </a:lnTo>
                  <a:close/>
                </a:path>
              </a:pathLst>
            </a:cu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90" name="Google Shape;590;p75"/>
            <p:cNvSpPr/>
            <p:nvPr/>
          </p:nvSpPr>
          <p:spPr>
            <a:xfrm>
              <a:off x="1256389" y="2636925"/>
              <a:ext cx="53062" cy="110648"/>
            </a:xfrm>
            <a:custGeom>
              <a:rect b="b" l="l" r="r" t="t"/>
              <a:pathLst>
                <a:path extrusionOk="0" h="2979" w="1429">
                  <a:moveTo>
                    <a:pt x="0" y="1"/>
                  </a:moveTo>
                  <a:lnTo>
                    <a:pt x="0" y="2978"/>
                  </a:lnTo>
                  <a:cubicBezTo>
                    <a:pt x="801" y="2951"/>
                    <a:pt x="1429" y="2297"/>
                    <a:pt x="1429" y="1496"/>
                  </a:cubicBezTo>
                  <a:cubicBezTo>
                    <a:pt x="1429" y="695"/>
                    <a:pt x="801" y="27"/>
                    <a:pt x="0" y="1"/>
                  </a:cubicBezTo>
                  <a:close/>
                </a:path>
              </a:pathLst>
            </a:cu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91" name="Google Shape;591;p75"/>
            <p:cNvSpPr/>
            <p:nvPr/>
          </p:nvSpPr>
          <p:spPr>
            <a:xfrm>
              <a:off x="1193868" y="2636165"/>
              <a:ext cx="101287" cy="95844"/>
            </a:xfrm>
            <a:custGeom>
              <a:rect b="b" l="l" r="r" t="t"/>
              <a:pathLst>
                <a:path extrusionOk="0" h="1884" w="1991">
                  <a:moveTo>
                    <a:pt x="1214" y="1"/>
                  </a:moveTo>
                  <a:cubicBezTo>
                    <a:pt x="932" y="1"/>
                    <a:pt x="649" y="108"/>
                    <a:pt x="428" y="321"/>
                  </a:cubicBezTo>
                  <a:cubicBezTo>
                    <a:pt x="1" y="748"/>
                    <a:pt x="1" y="1456"/>
                    <a:pt x="428" y="1883"/>
                  </a:cubicBezTo>
                  <a:lnTo>
                    <a:pt x="1990" y="321"/>
                  </a:lnTo>
                  <a:cubicBezTo>
                    <a:pt x="1777" y="108"/>
                    <a:pt x="1496" y="1"/>
                    <a:pt x="1214" y="1"/>
                  </a:cubicBezTo>
                  <a:close/>
                </a:path>
              </a:pathLst>
            </a:custGeom>
            <a:solidFill>
              <a:schemeClr val="l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92" name="Google Shape;592;p75"/>
            <p:cNvSpPr/>
            <p:nvPr/>
          </p:nvSpPr>
          <p:spPr>
            <a:xfrm>
              <a:off x="1215640" y="2652494"/>
              <a:ext cx="103983" cy="97777"/>
            </a:xfrm>
            <a:custGeom>
              <a:rect b="b" l="l" r="r" t="t"/>
              <a:pathLst>
                <a:path extrusionOk="0" h="1922" w="2044">
                  <a:moveTo>
                    <a:pt x="1562" y="0"/>
                  </a:moveTo>
                  <a:lnTo>
                    <a:pt x="0" y="1562"/>
                  </a:lnTo>
                  <a:cubicBezTo>
                    <a:pt x="219" y="1801"/>
                    <a:pt x="513" y="1921"/>
                    <a:pt x="810" y="1921"/>
                  </a:cubicBezTo>
                  <a:cubicBezTo>
                    <a:pt x="1095" y="1921"/>
                    <a:pt x="1380" y="1811"/>
                    <a:pt x="1603" y="1589"/>
                  </a:cubicBezTo>
                  <a:cubicBezTo>
                    <a:pt x="2043" y="1148"/>
                    <a:pt x="2030" y="427"/>
                    <a:pt x="1562" y="0"/>
                  </a:cubicBezTo>
                  <a:close/>
                </a:path>
              </a:pathLst>
            </a:cu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93" name="Google Shape;593;p75"/>
            <p:cNvSpPr/>
            <p:nvPr/>
          </p:nvSpPr>
          <p:spPr>
            <a:xfrm>
              <a:off x="1078444" y="2822958"/>
              <a:ext cx="98540" cy="98540"/>
            </a:xfrm>
            <a:custGeom>
              <a:rect b="b" l="l" r="r" t="t"/>
              <a:pathLst>
                <a:path extrusionOk="0" h="1937" w="1937">
                  <a:moveTo>
                    <a:pt x="975" y="1"/>
                  </a:moveTo>
                  <a:lnTo>
                    <a:pt x="788" y="788"/>
                  </a:lnTo>
                  <a:lnTo>
                    <a:pt x="0" y="962"/>
                  </a:lnTo>
                  <a:lnTo>
                    <a:pt x="788" y="1149"/>
                  </a:lnTo>
                  <a:lnTo>
                    <a:pt x="975" y="1937"/>
                  </a:lnTo>
                  <a:lnTo>
                    <a:pt x="1148" y="1149"/>
                  </a:lnTo>
                  <a:lnTo>
                    <a:pt x="1936" y="962"/>
                  </a:lnTo>
                  <a:lnTo>
                    <a:pt x="1148" y="788"/>
                  </a:lnTo>
                  <a:lnTo>
                    <a:pt x="975" y="1"/>
                  </a:lnTo>
                  <a:close/>
                </a:path>
              </a:pathLst>
            </a:cu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94" name="Google Shape;594;p75"/>
            <p:cNvSpPr/>
            <p:nvPr/>
          </p:nvSpPr>
          <p:spPr>
            <a:xfrm>
              <a:off x="1046498" y="2929581"/>
              <a:ext cx="63896" cy="64608"/>
            </a:xfrm>
            <a:custGeom>
              <a:rect b="b" l="l" r="r" t="t"/>
              <a:pathLst>
                <a:path extrusionOk="0" h="1270" w="1256">
                  <a:moveTo>
                    <a:pt x="628" y="1"/>
                  </a:moveTo>
                  <a:lnTo>
                    <a:pt x="521" y="522"/>
                  </a:lnTo>
                  <a:lnTo>
                    <a:pt x="1" y="628"/>
                  </a:lnTo>
                  <a:lnTo>
                    <a:pt x="521" y="749"/>
                  </a:lnTo>
                  <a:lnTo>
                    <a:pt x="628" y="1269"/>
                  </a:lnTo>
                  <a:lnTo>
                    <a:pt x="748" y="749"/>
                  </a:lnTo>
                  <a:lnTo>
                    <a:pt x="1256" y="628"/>
                  </a:lnTo>
                  <a:lnTo>
                    <a:pt x="748" y="522"/>
                  </a:lnTo>
                  <a:lnTo>
                    <a:pt x="628" y="1"/>
                  </a:lnTo>
                  <a:close/>
                </a:path>
              </a:pathLst>
            </a:cu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pic>
        <p:nvPicPr>
          <p:cNvPr id="595" name="Google Shape;595;p75"/>
          <p:cNvPicPr preferRelativeResize="0"/>
          <p:nvPr/>
        </p:nvPicPr>
        <p:blipFill rotWithShape="1">
          <a:blip r:embed="rId2">
            <a:alphaModFix amt="34000"/>
          </a:blip>
          <a:srcRect b="102" r="16"/>
          <a:stretch/>
        </p:blipFill>
        <p:spPr>
          <a:xfrm>
            <a:off x="2725" y="0"/>
            <a:ext cx="9140501" cy="5143500"/>
          </a:xfrm>
          <a:prstGeom prst="rect">
            <a:avLst/>
          </a:prstGeom>
          <a:noFill/>
          <a:ln>
            <a:noFill/>
          </a:ln>
        </p:spPr>
      </p:pic>
      <p:sp>
        <p:nvSpPr>
          <p:cNvPr id="596" name="Google Shape;596;p75"/>
          <p:cNvSpPr txBox="1"/>
          <p:nvPr>
            <p:ph type="title"/>
          </p:nvPr>
        </p:nvSpPr>
        <p:spPr>
          <a:xfrm>
            <a:off x="2168437" y="535650"/>
            <a:ext cx="4811400" cy="612600"/>
          </a:xfrm>
          <a:prstGeom prst="rect">
            <a:avLst/>
          </a:prstGeom>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3500"/>
              <a:buNone/>
              <a:defRPr b="1">
                <a:solidFill>
                  <a:schemeClr val="accent2"/>
                </a:solidFill>
              </a:defRPr>
            </a:lvl1pPr>
            <a:lvl2pPr algn="l" lvl="1">
              <a:lnSpc>
                <a:spcPct val="100000"/>
              </a:lnSpc>
              <a:spcBef>
                <a:spcPts val="0"/>
              </a:spcBef>
              <a:spcAft>
                <a:spcPts val="0"/>
              </a:spcAft>
              <a:buSzPts val="3500"/>
              <a:buNone/>
              <a:defRPr>
                <a:latin typeface="Syne"/>
                <a:ea typeface="Syne"/>
                <a:cs typeface="Syne"/>
                <a:sym typeface="Syne"/>
              </a:defRPr>
            </a:lvl2pPr>
            <a:lvl3pPr algn="l" lvl="2">
              <a:lnSpc>
                <a:spcPct val="100000"/>
              </a:lnSpc>
              <a:spcBef>
                <a:spcPts val="0"/>
              </a:spcBef>
              <a:spcAft>
                <a:spcPts val="0"/>
              </a:spcAft>
              <a:buSzPts val="3500"/>
              <a:buNone/>
              <a:defRPr>
                <a:latin typeface="Syne"/>
                <a:ea typeface="Syne"/>
                <a:cs typeface="Syne"/>
                <a:sym typeface="Syne"/>
              </a:defRPr>
            </a:lvl3pPr>
            <a:lvl4pPr algn="l" lvl="3">
              <a:lnSpc>
                <a:spcPct val="100000"/>
              </a:lnSpc>
              <a:spcBef>
                <a:spcPts val="0"/>
              </a:spcBef>
              <a:spcAft>
                <a:spcPts val="0"/>
              </a:spcAft>
              <a:buSzPts val="3500"/>
              <a:buNone/>
              <a:defRPr>
                <a:latin typeface="Syne"/>
                <a:ea typeface="Syne"/>
                <a:cs typeface="Syne"/>
                <a:sym typeface="Syne"/>
              </a:defRPr>
            </a:lvl4pPr>
            <a:lvl5pPr algn="l" lvl="4">
              <a:lnSpc>
                <a:spcPct val="100000"/>
              </a:lnSpc>
              <a:spcBef>
                <a:spcPts val="0"/>
              </a:spcBef>
              <a:spcAft>
                <a:spcPts val="0"/>
              </a:spcAft>
              <a:buSzPts val="3500"/>
              <a:buNone/>
              <a:defRPr>
                <a:latin typeface="Syne"/>
                <a:ea typeface="Syne"/>
                <a:cs typeface="Syne"/>
                <a:sym typeface="Syne"/>
              </a:defRPr>
            </a:lvl5pPr>
            <a:lvl6pPr algn="l" lvl="5">
              <a:lnSpc>
                <a:spcPct val="100000"/>
              </a:lnSpc>
              <a:spcBef>
                <a:spcPts val="0"/>
              </a:spcBef>
              <a:spcAft>
                <a:spcPts val="0"/>
              </a:spcAft>
              <a:buSzPts val="3500"/>
              <a:buNone/>
              <a:defRPr>
                <a:latin typeface="Syne"/>
                <a:ea typeface="Syne"/>
                <a:cs typeface="Syne"/>
                <a:sym typeface="Syne"/>
              </a:defRPr>
            </a:lvl6pPr>
            <a:lvl7pPr algn="l" lvl="6">
              <a:lnSpc>
                <a:spcPct val="100000"/>
              </a:lnSpc>
              <a:spcBef>
                <a:spcPts val="0"/>
              </a:spcBef>
              <a:spcAft>
                <a:spcPts val="0"/>
              </a:spcAft>
              <a:buSzPts val="3500"/>
              <a:buNone/>
              <a:defRPr>
                <a:latin typeface="Syne"/>
                <a:ea typeface="Syne"/>
                <a:cs typeface="Syne"/>
                <a:sym typeface="Syne"/>
              </a:defRPr>
            </a:lvl7pPr>
            <a:lvl8pPr algn="l" lvl="7">
              <a:lnSpc>
                <a:spcPct val="100000"/>
              </a:lnSpc>
              <a:spcBef>
                <a:spcPts val="0"/>
              </a:spcBef>
              <a:spcAft>
                <a:spcPts val="0"/>
              </a:spcAft>
              <a:buSzPts val="3500"/>
              <a:buNone/>
              <a:defRPr>
                <a:latin typeface="Syne"/>
                <a:ea typeface="Syne"/>
                <a:cs typeface="Syne"/>
                <a:sym typeface="Syne"/>
              </a:defRPr>
            </a:lvl8pPr>
            <a:lvl9pPr algn="l" lvl="8">
              <a:lnSpc>
                <a:spcPct val="100000"/>
              </a:lnSpc>
              <a:spcBef>
                <a:spcPts val="0"/>
              </a:spcBef>
              <a:spcAft>
                <a:spcPts val="0"/>
              </a:spcAft>
              <a:buSzPts val="3500"/>
              <a:buNone/>
              <a:defRPr>
                <a:latin typeface="Syne"/>
                <a:ea typeface="Syne"/>
                <a:cs typeface="Syne"/>
                <a:sym typeface="Syne"/>
              </a:defRPr>
            </a:lvl9pPr>
          </a:lstStyle>
          <a:p/>
        </p:txBody>
      </p:sp>
      <p:sp>
        <p:nvSpPr>
          <p:cNvPr id="597" name="Google Shape;597;p75"/>
          <p:cNvSpPr txBox="1"/>
          <p:nvPr>
            <p:ph idx="1" type="subTitle"/>
          </p:nvPr>
        </p:nvSpPr>
        <p:spPr>
          <a:xfrm>
            <a:off x="2168401" y="1152150"/>
            <a:ext cx="4811400" cy="338400"/>
          </a:xfrm>
          <a:prstGeom prst="rect">
            <a:avLst/>
          </a:prstGeom>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Clr>
                <a:schemeClr val="dk1"/>
              </a:buClr>
              <a:buSzPts val="2000"/>
              <a:buNone/>
              <a:defRPr sz="1600"/>
            </a:lvl1pPr>
            <a:lvl2pPr algn="l" lvl="1">
              <a:lnSpc>
                <a:spcPct val="100000"/>
              </a:lnSpc>
              <a:spcBef>
                <a:spcPts val="0"/>
              </a:spcBef>
              <a:spcAft>
                <a:spcPts val="0"/>
              </a:spcAft>
              <a:buClr>
                <a:schemeClr val="dk1"/>
              </a:buClr>
              <a:buSzPts val="2000"/>
              <a:buNone/>
              <a:defRPr sz="2000">
                <a:solidFill>
                  <a:schemeClr val="dk1"/>
                </a:solidFill>
              </a:defRPr>
            </a:lvl2pPr>
            <a:lvl3pPr algn="l" lvl="2">
              <a:lnSpc>
                <a:spcPct val="100000"/>
              </a:lnSpc>
              <a:spcBef>
                <a:spcPts val="0"/>
              </a:spcBef>
              <a:spcAft>
                <a:spcPts val="0"/>
              </a:spcAft>
              <a:buClr>
                <a:schemeClr val="dk1"/>
              </a:buClr>
              <a:buSzPts val="2000"/>
              <a:buNone/>
              <a:defRPr sz="2000">
                <a:solidFill>
                  <a:schemeClr val="dk1"/>
                </a:solidFill>
              </a:defRPr>
            </a:lvl3pPr>
            <a:lvl4pPr algn="l" lvl="3">
              <a:lnSpc>
                <a:spcPct val="100000"/>
              </a:lnSpc>
              <a:spcBef>
                <a:spcPts val="0"/>
              </a:spcBef>
              <a:spcAft>
                <a:spcPts val="0"/>
              </a:spcAft>
              <a:buClr>
                <a:schemeClr val="dk1"/>
              </a:buClr>
              <a:buSzPts val="2000"/>
              <a:buNone/>
              <a:defRPr sz="2000">
                <a:solidFill>
                  <a:schemeClr val="dk1"/>
                </a:solidFill>
              </a:defRPr>
            </a:lvl4pPr>
            <a:lvl5pPr algn="l" lvl="4">
              <a:lnSpc>
                <a:spcPct val="100000"/>
              </a:lnSpc>
              <a:spcBef>
                <a:spcPts val="0"/>
              </a:spcBef>
              <a:spcAft>
                <a:spcPts val="0"/>
              </a:spcAft>
              <a:buClr>
                <a:schemeClr val="dk1"/>
              </a:buClr>
              <a:buSzPts val="2000"/>
              <a:buNone/>
              <a:defRPr sz="2000">
                <a:solidFill>
                  <a:schemeClr val="dk1"/>
                </a:solidFill>
              </a:defRPr>
            </a:lvl5pPr>
            <a:lvl6pPr algn="l" lvl="5">
              <a:lnSpc>
                <a:spcPct val="100000"/>
              </a:lnSpc>
              <a:spcBef>
                <a:spcPts val="0"/>
              </a:spcBef>
              <a:spcAft>
                <a:spcPts val="0"/>
              </a:spcAft>
              <a:buClr>
                <a:schemeClr val="dk1"/>
              </a:buClr>
              <a:buSzPts val="2000"/>
              <a:buNone/>
              <a:defRPr sz="2000">
                <a:solidFill>
                  <a:schemeClr val="dk1"/>
                </a:solidFill>
              </a:defRPr>
            </a:lvl6pPr>
            <a:lvl7pPr algn="l" lvl="6">
              <a:lnSpc>
                <a:spcPct val="100000"/>
              </a:lnSpc>
              <a:spcBef>
                <a:spcPts val="0"/>
              </a:spcBef>
              <a:spcAft>
                <a:spcPts val="0"/>
              </a:spcAft>
              <a:buClr>
                <a:schemeClr val="dk1"/>
              </a:buClr>
              <a:buSzPts val="2000"/>
              <a:buNone/>
              <a:defRPr sz="2000">
                <a:solidFill>
                  <a:schemeClr val="dk1"/>
                </a:solidFill>
              </a:defRPr>
            </a:lvl7pPr>
            <a:lvl8pPr algn="l" lvl="7">
              <a:lnSpc>
                <a:spcPct val="100000"/>
              </a:lnSpc>
              <a:spcBef>
                <a:spcPts val="0"/>
              </a:spcBef>
              <a:spcAft>
                <a:spcPts val="0"/>
              </a:spcAft>
              <a:buClr>
                <a:schemeClr val="dk1"/>
              </a:buClr>
              <a:buSzPts val="2000"/>
              <a:buNone/>
              <a:defRPr sz="2000">
                <a:solidFill>
                  <a:schemeClr val="dk1"/>
                </a:solidFill>
              </a:defRPr>
            </a:lvl8pPr>
            <a:lvl9pPr algn="l" lvl="8">
              <a:lnSpc>
                <a:spcPct val="100000"/>
              </a:lnSpc>
              <a:spcBef>
                <a:spcPts val="0"/>
              </a:spcBef>
              <a:spcAft>
                <a:spcPts val="0"/>
              </a:spcAft>
              <a:buClr>
                <a:schemeClr val="dk1"/>
              </a:buClr>
              <a:buSzPts val="2000"/>
              <a:buNone/>
              <a:defRPr sz="2000">
                <a:solidFill>
                  <a:schemeClr val="dk1"/>
                </a:solidFill>
              </a:defRPr>
            </a:lvl9pPr>
          </a:lstStyle>
          <a:p/>
        </p:txBody>
      </p:sp>
      <p:sp>
        <p:nvSpPr>
          <p:cNvPr id="598" name="Google Shape;598;p75"/>
          <p:cNvSpPr txBox="1"/>
          <p:nvPr>
            <p:ph idx="2" type="subTitle"/>
          </p:nvPr>
        </p:nvSpPr>
        <p:spPr>
          <a:xfrm>
            <a:off x="3194625" y="1776419"/>
            <a:ext cx="2529300" cy="516000"/>
          </a:xfrm>
          <a:prstGeom prst="rect">
            <a:avLst/>
          </a:prstGeom>
          <a:solidFill>
            <a:schemeClr val="dk2"/>
          </a:solidFill>
          <a:ln>
            <a:noFill/>
          </a:ln>
        </p:spPr>
        <p:txBody>
          <a:bodyPr anchor="ctr" anchorCtr="0" bIns="91425" lIns="91425" rIns="91425" spcFirstLastPara="1" tIns="91425" wrap="square">
            <a:noAutofit/>
          </a:bodyPr>
          <a:lstStyle>
            <a:lvl1pPr algn="l" lvl="0">
              <a:lnSpc>
                <a:spcPct val="100000"/>
              </a:lnSpc>
              <a:spcBef>
                <a:spcPts val="0"/>
              </a:spcBef>
              <a:spcAft>
                <a:spcPts val="0"/>
              </a:spcAft>
              <a:buClr>
                <a:schemeClr val="dk1"/>
              </a:buClr>
              <a:buSzPts val="2000"/>
              <a:buNone/>
              <a:defRPr sz="2000">
                <a:solidFill>
                  <a:schemeClr val="accent5"/>
                </a:solidFill>
              </a:defRPr>
            </a:lvl1pPr>
            <a:lvl2pPr algn="l" lvl="1">
              <a:lnSpc>
                <a:spcPct val="100000"/>
              </a:lnSpc>
              <a:spcBef>
                <a:spcPts val="0"/>
              </a:spcBef>
              <a:spcAft>
                <a:spcPts val="0"/>
              </a:spcAft>
              <a:buClr>
                <a:schemeClr val="dk1"/>
              </a:buClr>
              <a:buSzPts val="2000"/>
              <a:buNone/>
              <a:defRPr sz="2000">
                <a:solidFill>
                  <a:schemeClr val="dk1"/>
                </a:solidFill>
              </a:defRPr>
            </a:lvl2pPr>
            <a:lvl3pPr algn="l" lvl="2">
              <a:lnSpc>
                <a:spcPct val="100000"/>
              </a:lnSpc>
              <a:spcBef>
                <a:spcPts val="0"/>
              </a:spcBef>
              <a:spcAft>
                <a:spcPts val="0"/>
              </a:spcAft>
              <a:buClr>
                <a:schemeClr val="dk1"/>
              </a:buClr>
              <a:buSzPts val="2000"/>
              <a:buNone/>
              <a:defRPr sz="2000">
                <a:solidFill>
                  <a:schemeClr val="dk1"/>
                </a:solidFill>
              </a:defRPr>
            </a:lvl3pPr>
            <a:lvl4pPr algn="l" lvl="3">
              <a:lnSpc>
                <a:spcPct val="100000"/>
              </a:lnSpc>
              <a:spcBef>
                <a:spcPts val="0"/>
              </a:spcBef>
              <a:spcAft>
                <a:spcPts val="0"/>
              </a:spcAft>
              <a:buClr>
                <a:schemeClr val="dk1"/>
              </a:buClr>
              <a:buSzPts val="2000"/>
              <a:buNone/>
              <a:defRPr sz="2000">
                <a:solidFill>
                  <a:schemeClr val="dk1"/>
                </a:solidFill>
              </a:defRPr>
            </a:lvl4pPr>
            <a:lvl5pPr algn="l" lvl="4">
              <a:lnSpc>
                <a:spcPct val="100000"/>
              </a:lnSpc>
              <a:spcBef>
                <a:spcPts val="0"/>
              </a:spcBef>
              <a:spcAft>
                <a:spcPts val="0"/>
              </a:spcAft>
              <a:buClr>
                <a:schemeClr val="dk1"/>
              </a:buClr>
              <a:buSzPts val="2000"/>
              <a:buNone/>
              <a:defRPr sz="2000">
                <a:solidFill>
                  <a:schemeClr val="dk1"/>
                </a:solidFill>
              </a:defRPr>
            </a:lvl5pPr>
            <a:lvl6pPr algn="l" lvl="5">
              <a:lnSpc>
                <a:spcPct val="100000"/>
              </a:lnSpc>
              <a:spcBef>
                <a:spcPts val="0"/>
              </a:spcBef>
              <a:spcAft>
                <a:spcPts val="0"/>
              </a:spcAft>
              <a:buClr>
                <a:schemeClr val="dk1"/>
              </a:buClr>
              <a:buSzPts val="2000"/>
              <a:buNone/>
              <a:defRPr sz="2000">
                <a:solidFill>
                  <a:schemeClr val="dk1"/>
                </a:solidFill>
              </a:defRPr>
            </a:lvl6pPr>
            <a:lvl7pPr algn="l" lvl="6">
              <a:lnSpc>
                <a:spcPct val="100000"/>
              </a:lnSpc>
              <a:spcBef>
                <a:spcPts val="0"/>
              </a:spcBef>
              <a:spcAft>
                <a:spcPts val="0"/>
              </a:spcAft>
              <a:buClr>
                <a:schemeClr val="dk1"/>
              </a:buClr>
              <a:buSzPts val="2000"/>
              <a:buNone/>
              <a:defRPr sz="2000">
                <a:solidFill>
                  <a:schemeClr val="dk1"/>
                </a:solidFill>
              </a:defRPr>
            </a:lvl7pPr>
            <a:lvl8pPr algn="l" lvl="7">
              <a:lnSpc>
                <a:spcPct val="100000"/>
              </a:lnSpc>
              <a:spcBef>
                <a:spcPts val="0"/>
              </a:spcBef>
              <a:spcAft>
                <a:spcPts val="0"/>
              </a:spcAft>
              <a:buClr>
                <a:schemeClr val="dk1"/>
              </a:buClr>
              <a:buSzPts val="2000"/>
              <a:buNone/>
              <a:defRPr sz="2000">
                <a:solidFill>
                  <a:schemeClr val="dk1"/>
                </a:solidFill>
              </a:defRPr>
            </a:lvl8pPr>
            <a:lvl9pPr algn="l" lvl="8">
              <a:lnSpc>
                <a:spcPct val="100000"/>
              </a:lnSpc>
              <a:spcBef>
                <a:spcPts val="0"/>
              </a:spcBef>
              <a:spcAft>
                <a:spcPts val="0"/>
              </a:spcAft>
              <a:buClr>
                <a:schemeClr val="dk1"/>
              </a:buClr>
              <a:buSzPts val="2000"/>
              <a:buNone/>
              <a:defRPr sz="2000">
                <a:solidFill>
                  <a:schemeClr val="dk1"/>
                </a:solidFill>
              </a:defRPr>
            </a:lvl9pPr>
          </a:lstStyle>
          <a:p/>
        </p:txBody>
      </p:sp>
      <p:sp>
        <p:nvSpPr>
          <p:cNvPr id="599" name="Google Shape;599;p75"/>
          <p:cNvSpPr txBox="1"/>
          <p:nvPr>
            <p:ph idx="3" type="title"/>
          </p:nvPr>
        </p:nvSpPr>
        <p:spPr>
          <a:xfrm flipH="1">
            <a:off x="2730000" y="1776422"/>
            <a:ext cx="4992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latin typeface="Syne"/>
                <a:ea typeface="Syne"/>
                <a:cs typeface="Syne"/>
                <a:sym typeface="Syne"/>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600" name="Google Shape;600;p75"/>
          <p:cNvSpPr txBox="1"/>
          <p:nvPr>
            <p:ph idx="4" type="title"/>
          </p:nvPr>
        </p:nvSpPr>
        <p:spPr>
          <a:xfrm flipH="1">
            <a:off x="5670900" y="1776419"/>
            <a:ext cx="7431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601" name="Google Shape;601;p75"/>
          <p:cNvSpPr txBox="1"/>
          <p:nvPr>
            <p:ph idx="5" type="subTitle"/>
          </p:nvPr>
        </p:nvSpPr>
        <p:spPr>
          <a:xfrm>
            <a:off x="3194625" y="2429717"/>
            <a:ext cx="2529300" cy="516000"/>
          </a:xfrm>
          <a:prstGeom prst="rect">
            <a:avLst/>
          </a:prstGeom>
          <a:solidFill>
            <a:schemeClr val="dk2"/>
          </a:solidFill>
          <a:ln>
            <a:noFill/>
          </a:ln>
        </p:spPr>
        <p:txBody>
          <a:bodyPr anchor="ctr" anchorCtr="0" bIns="91425" lIns="91425" rIns="91425" spcFirstLastPara="1" tIns="91425" wrap="square">
            <a:noAutofit/>
          </a:bodyPr>
          <a:lstStyle>
            <a:lvl1pPr algn="l" lvl="0">
              <a:lnSpc>
                <a:spcPct val="100000"/>
              </a:lnSpc>
              <a:spcBef>
                <a:spcPts val="0"/>
              </a:spcBef>
              <a:spcAft>
                <a:spcPts val="0"/>
              </a:spcAft>
              <a:buClr>
                <a:schemeClr val="dk1"/>
              </a:buClr>
              <a:buSzPts val="2000"/>
              <a:buNone/>
              <a:defRPr sz="2000">
                <a:solidFill>
                  <a:schemeClr val="accent5"/>
                </a:solidFill>
              </a:defRPr>
            </a:lvl1pPr>
            <a:lvl2pPr algn="l" lvl="1">
              <a:lnSpc>
                <a:spcPct val="100000"/>
              </a:lnSpc>
              <a:spcBef>
                <a:spcPts val="0"/>
              </a:spcBef>
              <a:spcAft>
                <a:spcPts val="0"/>
              </a:spcAft>
              <a:buClr>
                <a:schemeClr val="dk1"/>
              </a:buClr>
              <a:buSzPts val="2000"/>
              <a:buNone/>
              <a:defRPr sz="2000">
                <a:solidFill>
                  <a:schemeClr val="dk1"/>
                </a:solidFill>
              </a:defRPr>
            </a:lvl2pPr>
            <a:lvl3pPr algn="l" lvl="2">
              <a:lnSpc>
                <a:spcPct val="100000"/>
              </a:lnSpc>
              <a:spcBef>
                <a:spcPts val="0"/>
              </a:spcBef>
              <a:spcAft>
                <a:spcPts val="0"/>
              </a:spcAft>
              <a:buClr>
                <a:schemeClr val="dk1"/>
              </a:buClr>
              <a:buSzPts val="2000"/>
              <a:buNone/>
              <a:defRPr sz="2000">
                <a:solidFill>
                  <a:schemeClr val="dk1"/>
                </a:solidFill>
              </a:defRPr>
            </a:lvl3pPr>
            <a:lvl4pPr algn="l" lvl="3">
              <a:lnSpc>
                <a:spcPct val="100000"/>
              </a:lnSpc>
              <a:spcBef>
                <a:spcPts val="0"/>
              </a:spcBef>
              <a:spcAft>
                <a:spcPts val="0"/>
              </a:spcAft>
              <a:buClr>
                <a:schemeClr val="dk1"/>
              </a:buClr>
              <a:buSzPts val="2000"/>
              <a:buNone/>
              <a:defRPr sz="2000">
                <a:solidFill>
                  <a:schemeClr val="dk1"/>
                </a:solidFill>
              </a:defRPr>
            </a:lvl4pPr>
            <a:lvl5pPr algn="l" lvl="4">
              <a:lnSpc>
                <a:spcPct val="100000"/>
              </a:lnSpc>
              <a:spcBef>
                <a:spcPts val="0"/>
              </a:spcBef>
              <a:spcAft>
                <a:spcPts val="0"/>
              </a:spcAft>
              <a:buClr>
                <a:schemeClr val="dk1"/>
              </a:buClr>
              <a:buSzPts val="2000"/>
              <a:buNone/>
              <a:defRPr sz="2000">
                <a:solidFill>
                  <a:schemeClr val="dk1"/>
                </a:solidFill>
              </a:defRPr>
            </a:lvl5pPr>
            <a:lvl6pPr algn="l" lvl="5">
              <a:lnSpc>
                <a:spcPct val="100000"/>
              </a:lnSpc>
              <a:spcBef>
                <a:spcPts val="0"/>
              </a:spcBef>
              <a:spcAft>
                <a:spcPts val="0"/>
              </a:spcAft>
              <a:buClr>
                <a:schemeClr val="dk1"/>
              </a:buClr>
              <a:buSzPts val="2000"/>
              <a:buNone/>
              <a:defRPr sz="2000">
                <a:solidFill>
                  <a:schemeClr val="dk1"/>
                </a:solidFill>
              </a:defRPr>
            </a:lvl6pPr>
            <a:lvl7pPr algn="l" lvl="6">
              <a:lnSpc>
                <a:spcPct val="100000"/>
              </a:lnSpc>
              <a:spcBef>
                <a:spcPts val="0"/>
              </a:spcBef>
              <a:spcAft>
                <a:spcPts val="0"/>
              </a:spcAft>
              <a:buClr>
                <a:schemeClr val="dk1"/>
              </a:buClr>
              <a:buSzPts val="2000"/>
              <a:buNone/>
              <a:defRPr sz="2000">
                <a:solidFill>
                  <a:schemeClr val="dk1"/>
                </a:solidFill>
              </a:defRPr>
            </a:lvl7pPr>
            <a:lvl8pPr algn="l" lvl="7">
              <a:lnSpc>
                <a:spcPct val="100000"/>
              </a:lnSpc>
              <a:spcBef>
                <a:spcPts val="0"/>
              </a:spcBef>
              <a:spcAft>
                <a:spcPts val="0"/>
              </a:spcAft>
              <a:buClr>
                <a:schemeClr val="dk1"/>
              </a:buClr>
              <a:buSzPts val="2000"/>
              <a:buNone/>
              <a:defRPr sz="2000">
                <a:solidFill>
                  <a:schemeClr val="dk1"/>
                </a:solidFill>
              </a:defRPr>
            </a:lvl8pPr>
            <a:lvl9pPr algn="l" lvl="8">
              <a:lnSpc>
                <a:spcPct val="100000"/>
              </a:lnSpc>
              <a:spcBef>
                <a:spcPts val="0"/>
              </a:spcBef>
              <a:spcAft>
                <a:spcPts val="0"/>
              </a:spcAft>
              <a:buClr>
                <a:schemeClr val="dk1"/>
              </a:buClr>
              <a:buSzPts val="2000"/>
              <a:buNone/>
              <a:defRPr sz="2000">
                <a:solidFill>
                  <a:schemeClr val="dk1"/>
                </a:solidFill>
              </a:defRPr>
            </a:lvl9pPr>
          </a:lstStyle>
          <a:p/>
        </p:txBody>
      </p:sp>
      <p:sp>
        <p:nvSpPr>
          <p:cNvPr id="602" name="Google Shape;602;p75"/>
          <p:cNvSpPr txBox="1"/>
          <p:nvPr>
            <p:ph idx="6" type="title"/>
          </p:nvPr>
        </p:nvSpPr>
        <p:spPr>
          <a:xfrm flipH="1">
            <a:off x="2730000" y="2429720"/>
            <a:ext cx="4992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latin typeface="Syne"/>
                <a:ea typeface="Syne"/>
                <a:cs typeface="Syne"/>
                <a:sym typeface="Syne"/>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603" name="Google Shape;603;p75"/>
          <p:cNvSpPr txBox="1"/>
          <p:nvPr>
            <p:ph idx="7" type="title"/>
          </p:nvPr>
        </p:nvSpPr>
        <p:spPr>
          <a:xfrm flipH="1">
            <a:off x="5670900" y="2429717"/>
            <a:ext cx="7431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604" name="Google Shape;604;p75"/>
          <p:cNvSpPr txBox="1"/>
          <p:nvPr>
            <p:ph idx="8" type="subTitle"/>
          </p:nvPr>
        </p:nvSpPr>
        <p:spPr>
          <a:xfrm>
            <a:off x="3194625" y="3083030"/>
            <a:ext cx="2529300" cy="516000"/>
          </a:xfrm>
          <a:prstGeom prst="rect">
            <a:avLst/>
          </a:prstGeom>
          <a:solidFill>
            <a:schemeClr val="dk2"/>
          </a:solidFill>
          <a:ln>
            <a:noFill/>
          </a:ln>
        </p:spPr>
        <p:txBody>
          <a:bodyPr anchor="ctr" anchorCtr="0" bIns="91425" lIns="91425" rIns="91425" spcFirstLastPara="1" tIns="91425" wrap="square">
            <a:noAutofit/>
          </a:bodyPr>
          <a:lstStyle>
            <a:lvl1pPr algn="l" lvl="0">
              <a:lnSpc>
                <a:spcPct val="100000"/>
              </a:lnSpc>
              <a:spcBef>
                <a:spcPts val="0"/>
              </a:spcBef>
              <a:spcAft>
                <a:spcPts val="0"/>
              </a:spcAft>
              <a:buClr>
                <a:schemeClr val="dk1"/>
              </a:buClr>
              <a:buSzPts val="2000"/>
              <a:buNone/>
              <a:defRPr sz="2000">
                <a:solidFill>
                  <a:schemeClr val="accent5"/>
                </a:solidFill>
              </a:defRPr>
            </a:lvl1pPr>
            <a:lvl2pPr algn="l" lvl="1">
              <a:lnSpc>
                <a:spcPct val="100000"/>
              </a:lnSpc>
              <a:spcBef>
                <a:spcPts val="0"/>
              </a:spcBef>
              <a:spcAft>
                <a:spcPts val="0"/>
              </a:spcAft>
              <a:buClr>
                <a:schemeClr val="dk1"/>
              </a:buClr>
              <a:buSzPts val="2000"/>
              <a:buNone/>
              <a:defRPr sz="2000">
                <a:solidFill>
                  <a:schemeClr val="dk1"/>
                </a:solidFill>
              </a:defRPr>
            </a:lvl2pPr>
            <a:lvl3pPr algn="l" lvl="2">
              <a:lnSpc>
                <a:spcPct val="100000"/>
              </a:lnSpc>
              <a:spcBef>
                <a:spcPts val="0"/>
              </a:spcBef>
              <a:spcAft>
                <a:spcPts val="0"/>
              </a:spcAft>
              <a:buClr>
                <a:schemeClr val="dk1"/>
              </a:buClr>
              <a:buSzPts val="2000"/>
              <a:buNone/>
              <a:defRPr sz="2000">
                <a:solidFill>
                  <a:schemeClr val="dk1"/>
                </a:solidFill>
              </a:defRPr>
            </a:lvl3pPr>
            <a:lvl4pPr algn="l" lvl="3">
              <a:lnSpc>
                <a:spcPct val="100000"/>
              </a:lnSpc>
              <a:spcBef>
                <a:spcPts val="0"/>
              </a:spcBef>
              <a:spcAft>
                <a:spcPts val="0"/>
              </a:spcAft>
              <a:buClr>
                <a:schemeClr val="dk1"/>
              </a:buClr>
              <a:buSzPts val="2000"/>
              <a:buNone/>
              <a:defRPr sz="2000">
                <a:solidFill>
                  <a:schemeClr val="dk1"/>
                </a:solidFill>
              </a:defRPr>
            </a:lvl4pPr>
            <a:lvl5pPr algn="l" lvl="4">
              <a:lnSpc>
                <a:spcPct val="100000"/>
              </a:lnSpc>
              <a:spcBef>
                <a:spcPts val="0"/>
              </a:spcBef>
              <a:spcAft>
                <a:spcPts val="0"/>
              </a:spcAft>
              <a:buClr>
                <a:schemeClr val="dk1"/>
              </a:buClr>
              <a:buSzPts val="2000"/>
              <a:buNone/>
              <a:defRPr sz="2000">
                <a:solidFill>
                  <a:schemeClr val="dk1"/>
                </a:solidFill>
              </a:defRPr>
            </a:lvl5pPr>
            <a:lvl6pPr algn="l" lvl="5">
              <a:lnSpc>
                <a:spcPct val="100000"/>
              </a:lnSpc>
              <a:spcBef>
                <a:spcPts val="0"/>
              </a:spcBef>
              <a:spcAft>
                <a:spcPts val="0"/>
              </a:spcAft>
              <a:buClr>
                <a:schemeClr val="dk1"/>
              </a:buClr>
              <a:buSzPts val="2000"/>
              <a:buNone/>
              <a:defRPr sz="2000">
                <a:solidFill>
                  <a:schemeClr val="dk1"/>
                </a:solidFill>
              </a:defRPr>
            </a:lvl6pPr>
            <a:lvl7pPr algn="l" lvl="6">
              <a:lnSpc>
                <a:spcPct val="100000"/>
              </a:lnSpc>
              <a:spcBef>
                <a:spcPts val="0"/>
              </a:spcBef>
              <a:spcAft>
                <a:spcPts val="0"/>
              </a:spcAft>
              <a:buClr>
                <a:schemeClr val="dk1"/>
              </a:buClr>
              <a:buSzPts val="2000"/>
              <a:buNone/>
              <a:defRPr sz="2000">
                <a:solidFill>
                  <a:schemeClr val="dk1"/>
                </a:solidFill>
              </a:defRPr>
            </a:lvl7pPr>
            <a:lvl8pPr algn="l" lvl="7">
              <a:lnSpc>
                <a:spcPct val="100000"/>
              </a:lnSpc>
              <a:spcBef>
                <a:spcPts val="0"/>
              </a:spcBef>
              <a:spcAft>
                <a:spcPts val="0"/>
              </a:spcAft>
              <a:buClr>
                <a:schemeClr val="dk1"/>
              </a:buClr>
              <a:buSzPts val="2000"/>
              <a:buNone/>
              <a:defRPr sz="2000">
                <a:solidFill>
                  <a:schemeClr val="dk1"/>
                </a:solidFill>
              </a:defRPr>
            </a:lvl8pPr>
            <a:lvl9pPr algn="l" lvl="8">
              <a:lnSpc>
                <a:spcPct val="100000"/>
              </a:lnSpc>
              <a:spcBef>
                <a:spcPts val="0"/>
              </a:spcBef>
              <a:spcAft>
                <a:spcPts val="0"/>
              </a:spcAft>
              <a:buClr>
                <a:schemeClr val="dk1"/>
              </a:buClr>
              <a:buSzPts val="2000"/>
              <a:buNone/>
              <a:defRPr sz="2000">
                <a:solidFill>
                  <a:schemeClr val="dk1"/>
                </a:solidFill>
              </a:defRPr>
            </a:lvl9pPr>
          </a:lstStyle>
          <a:p/>
        </p:txBody>
      </p:sp>
      <p:sp>
        <p:nvSpPr>
          <p:cNvPr id="605" name="Google Shape;605;p75"/>
          <p:cNvSpPr txBox="1"/>
          <p:nvPr>
            <p:ph idx="9" type="title"/>
          </p:nvPr>
        </p:nvSpPr>
        <p:spPr>
          <a:xfrm flipH="1">
            <a:off x="2730000" y="3083033"/>
            <a:ext cx="4992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latin typeface="Syne"/>
                <a:ea typeface="Syne"/>
                <a:cs typeface="Syne"/>
                <a:sym typeface="Syne"/>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606" name="Google Shape;606;p75"/>
          <p:cNvSpPr txBox="1"/>
          <p:nvPr>
            <p:ph idx="13" type="title"/>
          </p:nvPr>
        </p:nvSpPr>
        <p:spPr>
          <a:xfrm flipH="1">
            <a:off x="5670900" y="3083030"/>
            <a:ext cx="7431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Tree>
  </p:cSld>
  <p:clrMapOvr>
    <a:masterClrMapping/>
  </p:clrMapOvr>
</p:sldLayout>
</file>

<file path=ppt/slideLayouts/slideLayout16.xml><?xml version="1.0" encoding="utf-8"?>
<p:sldLayout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matchingName="Title and nine columns">
  <p:cSld name="CUSTOM_10">
    <p:spTree>
      <p:nvGrpSpPr>
        <p:cNvPr id="607" name="Shape 607"/>
        <p:cNvGrpSpPr/>
        <p:nvPr/>
      </p:nvGrpSpPr>
      <p:grpSpPr>
        <a:xfrm>
          <a:off x="0" y="0"/>
          <a:ext cx="0" cy="0"/>
          <a:chOff x="0" y="0"/>
          <a:chExt cx="0" cy="0"/>
        </a:xfrm>
      </p:grpSpPr>
      <p:sp>
        <p:nvSpPr>
          <p:cNvPr id="608" name="Google Shape;608;p76"/>
          <p:cNvSpPr/>
          <p:nvPr/>
        </p:nvSpPr>
        <p:spPr>
          <a:xfrm flipH="1">
            <a:off x="7618468" y="388650"/>
            <a:ext cx="999347" cy="397372"/>
          </a:xfrm>
          <a:custGeom>
            <a:rect b="b" l="l" r="r" t="t"/>
            <a:pathLst>
              <a:path extrusionOk="0" h="9334" w="23474">
                <a:moveTo>
                  <a:pt x="6930" y="0"/>
                </a:moveTo>
                <a:cubicBezTo>
                  <a:pt x="6196" y="0"/>
                  <a:pt x="5608" y="601"/>
                  <a:pt x="5608" y="1322"/>
                </a:cubicBezTo>
                <a:lnTo>
                  <a:pt x="5608" y="1375"/>
                </a:lnTo>
                <a:lnTo>
                  <a:pt x="5515" y="1375"/>
                </a:lnTo>
                <a:cubicBezTo>
                  <a:pt x="4540" y="1375"/>
                  <a:pt x="3766" y="2163"/>
                  <a:pt x="3766" y="3125"/>
                </a:cubicBezTo>
                <a:cubicBezTo>
                  <a:pt x="3766" y="3285"/>
                  <a:pt x="3779" y="3432"/>
                  <a:pt x="3819" y="3579"/>
                </a:cubicBezTo>
                <a:lnTo>
                  <a:pt x="2885" y="3579"/>
                </a:lnTo>
                <a:cubicBezTo>
                  <a:pt x="1296" y="3579"/>
                  <a:pt x="1" y="4860"/>
                  <a:pt x="1" y="6463"/>
                </a:cubicBezTo>
                <a:cubicBezTo>
                  <a:pt x="1" y="8052"/>
                  <a:pt x="1296" y="9333"/>
                  <a:pt x="2885" y="9333"/>
                </a:cubicBezTo>
                <a:lnTo>
                  <a:pt x="20590" y="9333"/>
                </a:lnTo>
                <a:cubicBezTo>
                  <a:pt x="22179" y="9333"/>
                  <a:pt x="23474" y="8052"/>
                  <a:pt x="23474" y="6463"/>
                </a:cubicBezTo>
                <a:cubicBezTo>
                  <a:pt x="23474" y="4860"/>
                  <a:pt x="22179" y="3579"/>
                  <a:pt x="20590" y="3579"/>
                </a:cubicBezTo>
                <a:lnTo>
                  <a:pt x="18200" y="3579"/>
                </a:lnTo>
                <a:cubicBezTo>
                  <a:pt x="18240" y="3432"/>
                  <a:pt x="18253" y="3285"/>
                  <a:pt x="18253" y="3125"/>
                </a:cubicBezTo>
                <a:cubicBezTo>
                  <a:pt x="18253" y="2163"/>
                  <a:pt x="17479" y="1375"/>
                  <a:pt x="16504" y="1375"/>
                </a:cubicBezTo>
                <a:lnTo>
                  <a:pt x="13460" y="1375"/>
                </a:lnTo>
                <a:lnTo>
                  <a:pt x="13460" y="1322"/>
                </a:lnTo>
                <a:cubicBezTo>
                  <a:pt x="13460" y="601"/>
                  <a:pt x="12859" y="0"/>
                  <a:pt x="12138"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nvGrpSpPr>
          <p:cNvPr id="609" name="Google Shape;609;p76"/>
          <p:cNvGrpSpPr/>
          <p:nvPr/>
        </p:nvGrpSpPr>
        <p:grpSpPr>
          <a:xfrm flipH="1">
            <a:off x="542500" y="280575"/>
            <a:ext cx="8287400" cy="1328850"/>
            <a:chOff x="446025" y="280575"/>
            <a:chExt cx="8287400" cy="1328850"/>
          </a:xfrm>
        </p:grpSpPr>
        <p:sp>
          <p:nvSpPr>
            <p:cNvPr id="610" name="Google Shape;610;p76"/>
            <p:cNvSpPr/>
            <p:nvPr/>
          </p:nvSpPr>
          <p:spPr>
            <a:xfrm>
              <a:off x="446025" y="1340625"/>
              <a:ext cx="268800" cy="2688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11" name="Google Shape;611;p76"/>
            <p:cNvSpPr/>
            <p:nvPr/>
          </p:nvSpPr>
          <p:spPr>
            <a:xfrm>
              <a:off x="2470275" y="280575"/>
              <a:ext cx="268800" cy="2688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12" name="Google Shape;612;p76"/>
            <p:cNvSpPr/>
            <p:nvPr/>
          </p:nvSpPr>
          <p:spPr>
            <a:xfrm>
              <a:off x="8532125" y="1408113"/>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13" name="Google Shape;613;p76"/>
            <p:cNvSpPr/>
            <p:nvPr/>
          </p:nvSpPr>
          <p:spPr>
            <a:xfrm>
              <a:off x="7271400" y="40950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sp>
        <p:nvSpPr>
          <p:cNvPr id="614" name="Google Shape;614;p76"/>
          <p:cNvSpPr/>
          <p:nvPr/>
        </p:nvSpPr>
        <p:spPr>
          <a:xfrm flipH="1">
            <a:off x="-52" y="4347181"/>
            <a:ext cx="9144002" cy="859102"/>
          </a:xfrm>
          <a:custGeom>
            <a:rect b="b" l="l" r="r" t="t"/>
            <a:pathLst>
              <a:path extrusionOk="0" h="17505" w="70474">
                <a:moveTo>
                  <a:pt x="70473" y="0"/>
                </a:moveTo>
                <a:lnTo>
                  <a:pt x="0" y="14154"/>
                </a:lnTo>
                <a:lnTo>
                  <a:pt x="0" y="17505"/>
                </a:lnTo>
                <a:lnTo>
                  <a:pt x="70473" y="17492"/>
                </a:lnTo>
                <a:lnTo>
                  <a:pt x="70473" y="0"/>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15" name="Google Shape;615;p76"/>
          <p:cNvSpPr/>
          <p:nvPr/>
        </p:nvSpPr>
        <p:spPr>
          <a:xfrm>
            <a:off x="2577" y="4515877"/>
            <a:ext cx="9144002" cy="685489"/>
          </a:xfrm>
          <a:custGeom>
            <a:rect b="b" l="l" r="r" t="t"/>
            <a:pathLst>
              <a:path extrusionOk="0" h="44650" w="70474">
                <a:moveTo>
                  <a:pt x="70473" y="0"/>
                </a:moveTo>
                <a:cubicBezTo>
                  <a:pt x="62235" y="307"/>
                  <a:pt x="54958" y="1015"/>
                  <a:pt x="48362" y="2470"/>
                </a:cubicBezTo>
                <a:cubicBezTo>
                  <a:pt x="32019" y="6062"/>
                  <a:pt x="15863" y="10549"/>
                  <a:pt x="0" y="15889"/>
                </a:cubicBezTo>
                <a:lnTo>
                  <a:pt x="0" y="44650"/>
                </a:lnTo>
                <a:lnTo>
                  <a:pt x="70473" y="44650"/>
                </a:lnTo>
                <a:lnTo>
                  <a:pt x="70473" y="0"/>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16" name="Google Shape;616;p76"/>
          <p:cNvSpPr/>
          <p:nvPr/>
        </p:nvSpPr>
        <p:spPr>
          <a:xfrm>
            <a:off x="7153746" y="4144154"/>
            <a:ext cx="187811" cy="435767"/>
          </a:xfrm>
          <a:custGeom>
            <a:rect b="b" l="l" r="r" t="t"/>
            <a:pathLst>
              <a:path extrusionOk="0" h="12766" w="5502">
                <a:moveTo>
                  <a:pt x="1977" y="1"/>
                </a:moveTo>
                <a:lnTo>
                  <a:pt x="428" y="9468"/>
                </a:lnTo>
                <a:lnTo>
                  <a:pt x="815" y="9468"/>
                </a:lnTo>
                <a:lnTo>
                  <a:pt x="0" y="12766"/>
                </a:lnTo>
                <a:lnTo>
                  <a:pt x="5502" y="12766"/>
                </a:lnTo>
                <a:lnTo>
                  <a:pt x="3018" y="4340"/>
                </a:lnTo>
                <a:lnTo>
                  <a:pt x="3472" y="4340"/>
                </a:lnTo>
                <a:lnTo>
                  <a:pt x="1977"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17" name="Google Shape;617;p76"/>
          <p:cNvSpPr/>
          <p:nvPr/>
        </p:nvSpPr>
        <p:spPr>
          <a:xfrm>
            <a:off x="7790734" y="4144154"/>
            <a:ext cx="187811" cy="435767"/>
          </a:xfrm>
          <a:custGeom>
            <a:rect b="b" l="l" r="r" t="t"/>
            <a:pathLst>
              <a:path extrusionOk="0" h="12766" w="5502">
                <a:moveTo>
                  <a:pt x="1976" y="1"/>
                </a:moveTo>
                <a:lnTo>
                  <a:pt x="428" y="9468"/>
                </a:lnTo>
                <a:lnTo>
                  <a:pt x="815" y="9468"/>
                </a:lnTo>
                <a:lnTo>
                  <a:pt x="0" y="12766"/>
                </a:lnTo>
                <a:lnTo>
                  <a:pt x="5501" y="12766"/>
                </a:lnTo>
                <a:lnTo>
                  <a:pt x="3018" y="4340"/>
                </a:lnTo>
                <a:lnTo>
                  <a:pt x="3472" y="4340"/>
                </a:lnTo>
                <a:lnTo>
                  <a:pt x="1976"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18" name="Google Shape;618;p76"/>
          <p:cNvSpPr/>
          <p:nvPr/>
        </p:nvSpPr>
        <p:spPr>
          <a:xfrm>
            <a:off x="6942750" y="4172078"/>
            <a:ext cx="155229" cy="435772"/>
          </a:xfrm>
          <a:custGeom>
            <a:rect b="b" l="l" r="r" t="t"/>
            <a:pathLst>
              <a:path extrusionOk="0" h="8026" w="2859">
                <a:moveTo>
                  <a:pt x="1216" y="1"/>
                </a:moveTo>
                <a:lnTo>
                  <a:pt x="535" y="3112"/>
                </a:lnTo>
                <a:lnTo>
                  <a:pt x="855" y="3112"/>
                </a:lnTo>
                <a:lnTo>
                  <a:pt x="1" y="8026"/>
                </a:lnTo>
                <a:lnTo>
                  <a:pt x="2858" y="8026"/>
                </a:lnTo>
                <a:lnTo>
                  <a:pt x="1777" y="3112"/>
                </a:lnTo>
                <a:lnTo>
                  <a:pt x="2137" y="3112"/>
                </a:lnTo>
                <a:lnTo>
                  <a:pt x="1216"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19" name="Google Shape;619;p76"/>
          <p:cNvSpPr/>
          <p:nvPr/>
        </p:nvSpPr>
        <p:spPr>
          <a:xfrm>
            <a:off x="846260" y="4220350"/>
            <a:ext cx="122736" cy="284778"/>
          </a:xfrm>
          <a:custGeom>
            <a:rect b="b" l="l" r="r" t="t"/>
            <a:pathLst>
              <a:path extrusionOk="0" h="12766" w="5502">
                <a:moveTo>
                  <a:pt x="1977" y="1"/>
                </a:moveTo>
                <a:lnTo>
                  <a:pt x="428" y="9468"/>
                </a:lnTo>
                <a:lnTo>
                  <a:pt x="815" y="9468"/>
                </a:lnTo>
                <a:lnTo>
                  <a:pt x="0" y="12766"/>
                </a:lnTo>
                <a:lnTo>
                  <a:pt x="5502" y="12766"/>
                </a:lnTo>
                <a:lnTo>
                  <a:pt x="3018" y="4340"/>
                </a:lnTo>
                <a:lnTo>
                  <a:pt x="3472" y="4340"/>
                </a:lnTo>
                <a:lnTo>
                  <a:pt x="1977"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20" name="Google Shape;620;p76"/>
          <p:cNvSpPr/>
          <p:nvPr/>
        </p:nvSpPr>
        <p:spPr>
          <a:xfrm>
            <a:off x="1262530" y="4220350"/>
            <a:ext cx="122736" cy="284778"/>
          </a:xfrm>
          <a:custGeom>
            <a:rect b="b" l="l" r="r" t="t"/>
            <a:pathLst>
              <a:path extrusionOk="0" h="12766" w="5502">
                <a:moveTo>
                  <a:pt x="1976" y="1"/>
                </a:moveTo>
                <a:lnTo>
                  <a:pt x="428" y="9468"/>
                </a:lnTo>
                <a:lnTo>
                  <a:pt x="815" y="9468"/>
                </a:lnTo>
                <a:lnTo>
                  <a:pt x="0" y="12766"/>
                </a:lnTo>
                <a:lnTo>
                  <a:pt x="5501" y="12766"/>
                </a:lnTo>
                <a:lnTo>
                  <a:pt x="3018" y="4340"/>
                </a:lnTo>
                <a:lnTo>
                  <a:pt x="3472" y="4340"/>
                </a:lnTo>
                <a:lnTo>
                  <a:pt x="1976"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21" name="Google Shape;621;p76"/>
          <p:cNvSpPr/>
          <p:nvPr/>
        </p:nvSpPr>
        <p:spPr>
          <a:xfrm>
            <a:off x="708375" y="4238599"/>
            <a:ext cx="101444" cy="284783"/>
          </a:xfrm>
          <a:custGeom>
            <a:rect b="b" l="l" r="r" t="t"/>
            <a:pathLst>
              <a:path extrusionOk="0" h="8026" w="2859">
                <a:moveTo>
                  <a:pt x="1216" y="1"/>
                </a:moveTo>
                <a:lnTo>
                  <a:pt x="535" y="3112"/>
                </a:lnTo>
                <a:lnTo>
                  <a:pt x="855" y="3112"/>
                </a:lnTo>
                <a:lnTo>
                  <a:pt x="1" y="8026"/>
                </a:lnTo>
                <a:lnTo>
                  <a:pt x="2858" y="8026"/>
                </a:lnTo>
                <a:lnTo>
                  <a:pt x="1777" y="3112"/>
                </a:lnTo>
                <a:lnTo>
                  <a:pt x="2137" y="3112"/>
                </a:lnTo>
                <a:lnTo>
                  <a:pt x="1216"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22" name="Google Shape;622;p76"/>
          <p:cNvSpPr txBox="1"/>
          <p:nvPr>
            <p:ph type="title"/>
          </p:nvPr>
        </p:nvSpPr>
        <p:spPr>
          <a:xfrm>
            <a:off x="2166350" y="535650"/>
            <a:ext cx="4811400" cy="612600"/>
          </a:xfrm>
          <a:prstGeom prst="rect">
            <a:avLst/>
          </a:prstGeom>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3500"/>
              <a:buNone/>
              <a:defRPr b="1">
                <a:solidFill>
                  <a:schemeClr val="accent2"/>
                </a:solidFill>
              </a:defRPr>
            </a:lvl1pPr>
            <a:lvl2pPr algn="l" lvl="1">
              <a:lnSpc>
                <a:spcPct val="100000"/>
              </a:lnSpc>
              <a:spcBef>
                <a:spcPts val="0"/>
              </a:spcBef>
              <a:spcAft>
                <a:spcPts val="0"/>
              </a:spcAft>
              <a:buSzPts val="3500"/>
              <a:buNone/>
              <a:defRPr>
                <a:latin typeface="Syne"/>
                <a:ea typeface="Syne"/>
                <a:cs typeface="Syne"/>
                <a:sym typeface="Syne"/>
              </a:defRPr>
            </a:lvl2pPr>
            <a:lvl3pPr algn="l" lvl="2">
              <a:lnSpc>
                <a:spcPct val="100000"/>
              </a:lnSpc>
              <a:spcBef>
                <a:spcPts val="0"/>
              </a:spcBef>
              <a:spcAft>
                <a:spcPts val="0"/>
              </a:spcAft>
              <a:buSzPts val="3500"/>
              <a:buNone/>
              <a:defRPr>
                <a:latin typeface="Syne"/>
                <a:ea typeface="Syne"/>
                <a:cs typeface="Syne"/>
                <a:sym typeface="Syne"/>
              </a:defRPr>
            </a:lvl3pPr>
            <a:lvl4pPr algn="l" lvl="3">
              <a:lnSpc>
                <a:spcPct val="100000"/>
              </a:lnSpc>
              <a:spcBef>
                <a:spcPts val="0"/>
              </a:spcBef>
              <a:spcAft>
                <a:spcPts val="0"/>
              </a:spcAft>
              <a:buSzPts val="3500"/>
              <a:buNone/>
              <a:defRPr>
                <a:latin typeface="Syne"/>
                <a:ea typeface="Syne"/>
                <a:cs typeface="Syne"/>
                <a:sym typeface="Syne"/>
              </a:defRPr>
            </a:lvl4pPr>
            <a:lvl5pPr algn="l" lvl="4">
              <a:lnSpc>
                <a:spcPct val="100000"/>
              </a:lnSpc>
              <a:spcBef>
                <a:spcPts val="0"/>
              </a:spcBef>
              <a:spcAft>
                <a:spcPts val="0"/>
              </a:spcAft>
              <a:buSzPts val="3500"/>
              <a:buNone/>
              <a:defRPr>
                <a:latin typeface="Syne"/>
                <a:ea typeface="Syne"/>
                <a:cs typeface="Syne"/>
                <a:sym typeface="Syne"/>
              </a:defRPr>
            </a:lvl5pPr>
            <a:lvl6pPr algn="l" lvl="5">
              <a:lnSpc>
                <a:spcPct val="100000"/>
              </a:lnSpc>
              <a:spcBef>
                <a:spcPts val="0"/>
              </a:spcBef>
              <a:spcAft>
                <a:spcPts val="0"/>
              </a:spcAft>
              <a:buSzPts val="3500"/>
              <a:buNone/>
              <a:defRPr>
                <a:latin typeface="Syne"/>
                <a:ea typeface="Syne"/>
                <a:cs typeface="Syne"/>
                <a:sym typeface="Syne"/>
              </a:defRPr>
            </a:lvl6pPr>
            <a:lvl7pPr algn="l" lvl="6">
              <a:lnSpc>
                <a:spcPct val="100000"/>
              </a:lnSpc>
              <a:spcBef>
                <a:spcPts val="0"/>
              </a:spcBef>
              <a:spcAft>
                <a:spcPts val="0"/>
              </a:spcAft>
              <a:buSzPts val="3500"/>
              <a:buNone/>
              <a:defRPr>
                <a:latin typeface="Syne"/>
                <a:ea typeface="Syne"/>
                <a:cs typeface="Syne"/>
                <a:sym typeface="Syne"/>
              </a:defRPr>
            </a:lvl7pPr>
            <a:lvl8pPr algn="l" lvl="7">
              <a:lnSpc>
                <a:spcPct val="100000"/>
              </a:lnSpc>
              <a:spcBef>
                <a:spcPts val="0"/>
              </a:spcBef>
              <a:spcAft>
                <a:spcPts val="0"/>
              </a:spcAft>
              <a:buSzPts val="3500"/>
              <a:buNone/>
              <a:defRPr>
                <a:latin typeface="Syne"/>
                <a:ea typeface="Syne"/>
                <a:cs typeface="Syne"/>
                <a:sym typeface="Syne"/>
              </a:defRPr>
            </a:lvl8pPr>
            <a:lvl9pPr algn="l" lvl="8">
              <a:lnSpc>
                <a:spcPct val="100000"/>
              </a:lnSpc>
              <a:spcBef>
                <a:spcPts val="0"/>
              </a:spcBef>
              <a:spcAft>
                <a:spcPts val="0"/>
              </a:spcAft>
              <a:buSzPts val="3500"/>
              <a:buNone/>
              <a:defRPr>
                <a:latin typeface="Syne"/>
                <a:ea typeface="Syne"/>
                <a:cs typeface="Syne"/>
                <a:sym typeface="Syne"/>
              </a:defRPr>
            </a:lvl9pPr>
          </a:lstStyle>
          <a:p/>
        </p:txBody>
      </p:sp>
      <p:sp>
        <p:nvSpPr>
          <p:cNvPr id="623" name="Google Shape;623;p76"/>
          <p:cNvSpPr txBox="1"/>
          <p:nvPr>
            <p:ph idx="1" type="subTitle"/>
          </p:nvPr>
        </p:nvSpPr>
        <p:spPr>
          <a:xfrm>
            <a:off x="2166313" y="1152150"/>
            <a:ext cx="4811400" cy="338400"/>
          </a:xfrm>
          <a:prstGeom prst="rect">
            <a:avLst/>
          </a:prstGeom>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Clr>
                <a:schemeClr val="dk1"/>
              </a:buClr>
              <a:buSzPts val="2000"/>
              <a:buNone/>
              <a:defRPr sz="1600"/>
            </a:lvl1pPr>
            <a:lvl2pPr algn="l" lvl="1">
              <a:lnSpc>
                <a:spcPct val="100000"/>
              </a:lnSpc>
              <a:spcBef>
                <a:spcPts val="0"/>
              </a:spcBef>
              <a:spcAft>
                <a:spcPts val="0"/>
              </a:spcAft>
              <a:buClr>
                <a:schemeClr val="dk1"/>
              </a:buClr>
              <a:buSzPts val="2000"/>
              <a:buNone/>
              <a:defRPr sz="2000">
                <a:solidFill>
                  <a:schemeClr val="dk1"/>
                </a:solidFill>
              </a:defRPr>
            </a:lvl2pPr>
            <a:lvl3pPr algn="l" lvl="2">
              <a:lnSpc>
                <a:spcPct val="100000"/>
              </a:lnSpc>
              <a:spcBef>
                <a:spcPts val="0"/>
              </a:spcBef>
              <a:spcAft>
                <a:spcPts val="0"/>
              </a:spcAft>
              <a:buClr>
                <a:schemeClr val="dk1"/>
              </a:buClr>
              <a:buSzPts val="2000"/>
              <a:buNone/>
              <a:defRPr sz="2000">
                <a:solidFill>
                  <a:schemeClr val="dk1"/>
                </a:solidFill>
              </a:defRPr>
            </a:lvl3pPr>
            <a:lvl4pPr algn="l" lvl="3">
              <a:lnSpc>
                <a:spcPct val="100000"/>
              </a:lnSpc>
              <a:spcBef>
                <a:spcPts val="0"/>
              </a:spcBef>
              <a:spcAft>
                <a:spcPts val="0"/>
              </a:spcAft>
              <a:buClr>
                <a:schemeClr val="dk1"/>
              </a:buClr>
              <a:buSzPts val="2000"/>
              <a:buNone/>
              <a:defRPr sz="2000">
                <a:solidFill>
                  <a:schemeClr val="dk1"/>
                </a:solidFill>
              </a:defRPr>
            </a:lvl4pPr>
            <a:lvl5pPr algn="l" lvl="4">
              <a:lnSpc>
                <a:spcPct val="100000"/>
              </a:lnSpc>
              <a:spcBef>
                <a:spcPts val="0"/>
              </a:spcBef>
              <a:spcAft>
                <a:spcPts val="0"/>
              </a:spcAft>
              <a:buClr>
                <a:schemeClr val="dk1"/>
              </a:buClr>
              <a:buSzPts val="2000"/>
              <a:buNone/>
              <a:defRPr sz="2000">
                <a:solidFill>
                  <a:schemeClr val="dk1"/>
                </a:solidFill>
              </a:defRPr>
            </a:lvl5pPr>
            <a:lvl6pPr algn="l" lvl="5">
              <a:lnSpc>
                <a:spcPct val="100000"/>
              </a:lnSpc>
              <a:spcBef>
                <a:spcPts val="0"/>
              </a:spcBef>
              <a:spcAft>
                <a:spcPts val="0"/>
              </a:spcAft>
              <a:buClr>
                <a:schemeClr val="dk1"/>
              </a:buClr>
              <a:buSzPts val="2000"/>
              <a:buNone/>
              <a:defRPr sz="2000">
                <a:solidFill>
                  <a:schemeClr val="dk1"/>
                </a:solidFill>
              </a:defRPr>
            </a:lvl6pPr>
            <a:lvl7pPr algn="l" lvl="6">
              <a:lnSpc>
                <a:spcPct val="100000"/>
              </a:lnSpc>
              <a:spcBef>
                <a:spcPts val="0"/>
              </a:spcBef>
              <a:spcAft>
                <a:spcPts val="0"/>
              </a:spcAft>
              <a:buClr>
                <a:schemeClr val="dk1"/>
              </a:buClr>
              <a:buSzPts val="2000"/>
              <a:buNone/>
              <a:defRPr sz="2000">
                <a:solidFill>
                  <a:schemeClr val="dk1"/>
                </a:solidFill>
              </a:defRPr>
            </a:lvl7pPr>
            <a:lvl8pPr algn="l" lvl="7">
              <a:lnSpc>
                <a:spcPct val="100000"/>
              </a:lnSpc>
              <a:spcBef>
                <a:spcPts val="0"/>
              </a:spcBef>
              <a:spcAft>
                <a:spcPts val="0"/>
              </a:spcAft>
              <a:buClr>
                <a:schemeClr val="dk1"/>
              </a:buClr>
              <a:buSzPts val="2000"/>
              <a:buNone/>
              <a:defRPr sz="2000">
                <a:solidFill>
                  <a:schemeClr val="dk1"/>
                </a:solidFill>
              </a:defRPr>
            </a:lvl8pPr>
            <a:lvl9pPr algn="l" lvl="8">
              <a:lnSpc>
                <a:spcPct val="100000"/>
              </a:lnSpc>
              <a:spcBef>
                <a:spcPts val="0"/>
              </a:spcBef>
              <a:spcAft>
                <a:spcPts val="0"/>
              </a:spcAft>
              <a:buClr>
                <a:schemeClr val="dk1"/>
              </a:buClr>
              <a:buSzPts val="2000"/>
              <a:buNone/>
              <a:defRPr sz="2000">
                <a:solidFill>
                  <a:schemeClr val="dk1"/>
                </a:solidFill>
              </a:defRPr>
            </a:lvl9pPr>
          </a:lstStyle>
          <a:p/>
        </p:txBody>
      </p:sp>
      <p:sp>
        <p:nvSpPr>
          <p:cNvPr id="624" name="Google Shape;624;p76"/>
          <p:cNvSpPr txBox="1"/>
          <p:nvPr>
            <p:ph idx="2" type="subTitle"/>
          </p:nvPr>
        </p:nvSpPr>
        <p:spPr>
          <a:xfrm>
            <a:off x="1021650" y="1875100"/>
            <a:ext cx="1706100" cy="516000"/>
          </a:xfrm>
          <a:prstGeom prst="rect">
            <a:avLst/>
          </a:prstGeom>
          <a:solidFill>
            <a:schemeClr val="dk2"/>
          </a:solidFill>
          <a:ln>
            <a:noFill/>
          </a:ln>
        </p:spPr>
        <p:txBody>
          <a:bodyPr anchor="ctr" anchorCtr="0" bIns="91425" lIns="91425" rIns="91425" spcFirstLastPara="1" tIns="91425" wrap="square">
            <a:noAutofit/>
          </a:bodyPr>
          <a:lstStyle>
            <a:lvl1pPr algn="l" lvl="0">
              <a:lnSpc>
                <a:spcPct val="100000"/>
              </a:lnSpc>
              <a:spcBef>
                <a:spcPts val="0"/>
              </a:spcBef>
              <a:spcAft>
                <a:spcPts val="0"/>
              </a:spcAft>
              <a:buClr>
                <a:schemeClr val="dk1"/>
              </a:buClr>
              <a:buSzPts val="2000"/>
              <a:buNone/>
              <a:defRPr sz="2000">
                <a:solidFill>
                  <a:schemeClr val="accent5"/>
                </a:solidFill>
              </a:defRPr>
            </a:lvl1pPr>
            <a:lvl2pPr algn="l" lvl="1">
              <a:lnSpc>
                <a:spcPct val="100000"/>
              </a:lnSpc>
              <a:spcBef>
                <a:spcPts val="0"/>
              </a:spcBef>
              <a:spcAft>
                <a:spcPts val="0"/>
              </a:spcAft>
              <a:buClr>
                <a:schemeClr val="dk1"/>
              </a:buClr>
              <a:buSzPts val="2000"/>
              <a:buNone/>
              <a:defRPr sz="2000">
                <a:solidFill>
                  <a:schemeClr val="dk1"/>
                </a:solidFill>
              </a:defRPr>
            </a:lvl2pPr>
            <a:lvl3pPr algn="l" lvl="2">
              <a:lnSpc>
                <a:spcPct val="100000"/>
              </a:lnSpc>
              <a:spcBef>
                <a:spcPts val="0"/>
              </a:spcBef>
              <a:spcAft>
                <a:spcPts val="0"/>
              </a:spcAft>
              <a:buClr>
                <a:schemeClr val="dk1"/>
              </a:buClr>
              <a:buSzPts val="2000"/>
              <a:buNone/>
              <a:defRPr sz="2000">
                <a:solidFill>
                  <a:schemeClr val="dk1"/>
                </a:solidFill>
              </a:defRPr>
            </a:lvl3pPr>
            <a:lvl4pPr algn="l" lvl="3">
              <a:lnSpc>
                <a:spcPct val="100000"/>
              </a:lnSpc>
              <a:spcBef>
                <a:spcPts val="0"/>
              </a:spcBef>
              <a:spcAft>
                <a:spcPts val="0"/>
              </a:spcAft>
              <a:buClr>
                <a:schemeClr val="dk1"/>
              </a:buClr>
              <a:buSzPts val="2000"/>
              <a:buNone/>
              <a:defRPr sz="2000">
                <a:solidFill>
                  <a:schemeClr val="dk1"/>
                </a:solidFill>
              </a:defRPr>
            </a:lvl4pPr>
            <a:lvl5pPr algn="l" lvl="4">
              <a:lnSpc>
                <a:spcPct val="100000"/>
              </a:lnSpc>
              <a:spcBef>
                <a:spcPts val="0"/>
              </a:spcBef>
              <a:spcAft>
                <a:spcPts val="0"/>
              </a:spcAft>
              <a:buClr>
                <a:schemeClr val="dk1"/>
              </a:buClr>
              <a:buSzPts val="2000"/>
              <a:buNone/>
              <a:defRPr sz="2000">
                <a:solidFill>
                  <a:schemeClr val="dk1"/>
                </a:solidFill>
              </a:defRPr>
            </a:lvl5pPr>
            <a:lvl6pPr algn="l" lvl="5">
              <a:lnSpc>
                <a:spcPct val="100000"/>
              </a:lnSpc>
              <a:spcBef>
                <a:spcPts val="0"/>
              </a:spcBef>
              <a:spcAft>
                <a:spcPts val="0"/>
              </a:spcAft>
              <a:buClr>
                <a:schemeClr val="dk1"/>
              </a:buClr>
              <a:buSzPts val="2000"/>
              <a:buNone/>
              <a:defRPr sz="2000">
                <a:solidFill>
                  <a:schemeClr val="dk1"/>
                </a:solidFill>
              </a:defRPr>
            </a:lvl6pPr>
            <a:lvl7pPr algn="l" lvl="6">
              <a:lnSpc>
                <a:spcPct val="100000"/>
              </a:lnSpc>
              <a:spcBef>
                <a:spcPts val="0"/>
              </a:spcBef>
              <a:spcAft>
                <a:spcPts val="0"/>
              </a:spcAft>
              <a:buClr>
                <a:schemeClr val="dk1"/>
              </a:buClr>
              <a:buSzPts val="2000"/>
              <a:buNone/>
              <a:defRPr sz="2000">
                <a:solidFill>
                  <a:schemeClr val="dk1"/>
                </a:solidFill>
              </a:defRPr>
            </a:lvl7pPr>
            <a:lvl8pPr algn="l" lvl="7">
              <a:lnSpc>
                <a:spcPct val="100000"/>
              </a:lnSpc>
              <a:spcBef>
                <a:spcPts val="0"/>
              </a:spcBef>
              <a:spcAft>
                <a:spcPts val="0"/>
              </a:spcAft>
              <a:buClr>
                <a:schemeClr val="dk1"/>
              </a:buClr>
              <a:buSzPts val="2000"/>
              <a:buNone/>
              <a:defRPr sz="2000">
                <a:solidFill>
                  <a:schemeClr val="dk1"/>
                </a:solidFill>
              </a:defRPr>
            </a:lvl8pPr>
            <a:lvl9pPr algn="l" lvl="8">
              <a:lnSpc>
                <a:spcPct val="100000"/>
              </a:lnSpc>
              <a:spcBef>
                <a:spcPts val="0"/>
              </a:spcBef>
              <a:spcAft>
                <a:spcPts val="0"/>
              </a:spcAft>
              <a:buClr>
                <a:schemeClr val="dk1"/>
              </a:buClr>
              <a:buSzPts val="2000"/>
              <a:buNone/>
              <a:defRPr sz="2000">
                <a:solidFill>
                  <a:schemeClr val="dk1"/>
                </a:solidFill>
              </a:defRPr>
            </a:lvl9pPr>
          </a:lstStyle>
          <a:p/>
        </p:txBody>
      </p:sp>
      <p:sp>
        <p:nvSpPr>
          <p:cNvPr id="625" name="Google Shape;625;p76"/>
          <p:cNvSpPr txBox="1"/>
          <p:nvPr>
            <p:ph idx="3" type="title"/>
          </p:nvPr>
        </p:nvSpPr>
        <p:spPr>
          <a:xfrm flipH="1">
            <a:off x="708372" y="1875103"/>
            <a:ext cx="3366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latin typeface="Syne"/>
                <a:ea typeface="Syne"/>
                <a:cs typeface="Syne"/>
                <a:sym typeface="Syne"/>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626" name="Google Shape;626;p76"/>
          <p:cNvSpPr txBox="1"/>
          <p:nvPr>
            <p:ph idx="4" type="title"/>
          </p:nvPr>
        </p:nvSpPr>
        <p:spPr>
          <a:xfrm flipH="1">
            <a:off x="2692222" y="1875100"/>
            <a:ext cx="5010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627" name="Google Shape;627;p76"/>
          <p:cNvSpPr txBox="1"/>
          <p:nvPr>
            <p:ph idx="5" type="subTitle"/>
          </p:nvPr>
        </p:nvSpPr>
        <p:spPr>
          <a:xfrm>
            <a:off x="3642900" y="1875100"/>
            <a:ext cx="1706100" cy="516000"/>
          </a:xfrm>
          <a:prstGeom prst="rect">
            <a:avLst/>
          </a:prstGeom>
          <a:solidFill>
            <a:schemeClr val="dk2"/>
          </a:solidFill>
          <a:ln>
            <a:noFill/>
          </a:ln>
        </p:spPr>
        <p:txBody>
          <a:bodyPr anchor="ctr" anchorCtr="0" bIns="91425" lIns="91425" rIns="91425" spcFirstLastPara="1" tIns="91425" wrap="square">
            <a:noAutofit/>
          </a:bodyPr>
          <a:lstStyle>
            <a:lvl1pPr algn="l" lvl="0">
              <a:lnSpc>
                <a:spcPct val="100000"/>
              </a:lnSpc>
              <a:spcBef>
                <a:spcPts val="0"/>
              </a:spcBef>
              <a:spcAft>
                <a:spcPts val="0"/>
              </a:spcAft>
              <a:buClr>
                <a:schemeClr val="dk1"/>
              </a:buClr>
              <a:buSzPts val="2000"/>
              <a:buNone/>
              <a:defRPr sz="2000">
                <a:solidFill>
                  <a:schemeClr val="accent5"/>
                </a:solidFill>
              </a:defRPr>
            </a:lvl1pPr>
            <a:lvl2pPr algn="l" lvl="1">
              <a:lnSpc>
                <a:spcPct val="100000"/>
              </a:lnSpc>
              <a:spcBef>
                <a:spcPts val="0"/>
              </a:spcBef>
              <a:spcAft>
                <a:spcPts val="0"/>
              </a:spcAft>
              <a:buClr>
                <a:schemeClr val="dk1"/>
              </a:buClr>
              <a:buSzPts val="2000"/>
              <a:buNone/>
              <a:defRPr sz="2000">
                <a:solidFill>
                  <a:schemeClr val="dk1"/>
                </a:solidFill>
              </a:defRPr>
            </a:lvl2pPr>
            <a:lvl3pPr algn="l" lvl="2">
              <a:lnSpc>
                <a:spcPct val="100000"/>
              </a:lnSpc>
              <a:spcBef>
                <a:spcPts val="0"/>
              </a:spcBef>
              <a:spcAft>
                <a:spcPts val="0"/>
              </a:spcAft>
              <a:buClr>
                <a:schemeClr val="dk1"/>
              </a:buClr>
              <a:buSzPts val="2000"/>
              <a:buNone/>
              <a:defRPr sz="2000">
                <a:solidFill>
                  <a:schemeClr val="dk1"/>
                </a:solidFill>
              </a:defRPr>
            </a:lvl3pPr>
            <a:lvl4pPr algn="l" lvl="3">
              <a:lnSpc>
                <a:spcPct val="100000"/>
              </a:lnSpc>
              <a:spcBef>
                <a:spcPts val="0"/>
              </a:spcBef>
              <a:spcAft>
                <a:spcPts val="0"/>
              </a:spcAft>
              <a:buClr>
                <a:schemeClr val="dk1"/>
              </a:buClr>
              <a:buSzPts val="2000"/>
              <a:buNone/>
              <a:defRPr sz="2000">
                <a:solidFill>
                  <a:schemeClr val="dk1"/>
                </a:solidFill>
              </a:defRPr>
            </a:lvl4pPr>
            <a:lvl5pPr algn="l" lvl="4">
              <a:lnSpc>
                <a:spcPct val="100000"/>
              </a:lnSpc>
              <a:spcBef>
                <a:spcPts val="0"/>
              </a:spcBef>
              <a:spcAft>
                <a:spcPts val="0"/>
              </a:spcAft>
              <a:buClr>
                <a:schemeClr val="dk1"/>
              </a:buClr>
              <a:buSzPts val="2000"/>
              <a:buNone/>
              <a:defRPr sz="2000">
                <a:solidFill>
                  <a:schemeClr val="dk1"/>
                </a:solidFill>
              </a:defRPr>
            </a:lvl5pPr>
            <a:lvl6pPr algn="l" lvl="5">
              <a:lnSpc>
                <a:spcPct val="100000"/>
              </a:lnSpc>
              <a:spcBef>
                <a:spcPts val="0"/>
              </a:spcBef>
              <a:spcAft>
                <a:spcPts val="0"/>
              </a:spcAft>
              <a:buClr>
                <a:schemeClr val="dk1"/>
              </a:buClr>
              <a:buSzPts val="2000"/>
              <a:buNone/>
              <a:defRPr sz="2000">
                <a:solidFill>
                  <a:schemeClr val="dk1"/>
                </a:solidFill>
              </a:defRPr>
            </a:lvl6pPr>
            <a:lvl7pPr algn="l" lvl="6">
              <a:lnSpc>
                <a:spcPct val="100000"/>
              </a:lnSpc>
              <a:spcBef>
                <a:spcPts val="0"/>
              </a:spcBef>
              <a:spcAft>
                <a:spcPts val="0"/>
              </a:spcAft>
              <a:buClr>
                <a:schemeClr val="dk1"/>
              </a:buClr>
              <a:buSzPts val="2000"/>
              <a:buNone/>
              <a:defRPr sz="2000">
                <a:solidFill>
                  <a:schemeClr val="dk1"/>
                </a:solidFill>
              </a:defRPr>
            </a:lvl7pPr>
            <a:lvl8pPr algn="l" lvl="7">
              <a:lnSpc>
                <a:spcPct val="100000"/>
              </a:lnSpc>
              <a:spcBef>
                <a:spcPts val="0"/>
              </a:spcBef>
              <a:spcAft>
                <a:spcPts val="0"/>
              </a:spcAft>
              <a:buClr>
                <a:schemeClr val="dk1"/>
              </a:buClr>
              <a:buSzPts val="2000"/>
              <a:buNone/>
              <a:defRPr sz="2000">
                <a:solidFill>
                  <a:schemeClr val="dk1"/>
                </a:solidFill>
              </a:defRPr>
            </a:lvl8pPr>
            <a:lvl9pPr algn="l" lvl="8">
              <a:lnSpc>
                <a:spcPct val="100000"/>
              </a:lnSpc>
              <a:spcBef>
                <a:spcPts val="0"/>
              </a:spcBef>
              <a:spcAft>
                <a:spcPts val="0"/>
              </a:spcAft>
              <a:buClr>
                <a:schemeClr val="dk1"/>
              </a:buClr>
              <a:buSzPts val="2000"/>
              <a:buNone/>
              <a:defRPr sz="2000">
                <a:solidFill>
                  <a:schemeClr val="dk1"/>
                </a:solidFill>
              </a:defRPr>
            </a:lvl9pPr>
          </a:lstStyle>
          <a:p/>
        </p:txBody>
      </p:sp>
      <p:sp>
        <p:nvSpPr>
          <p:cNvPr id="628" name="Google Shape;628;p76"/>
          <p:cNvSpPr txBox="1"/>
          <p:nvPr>
            <p:ph idx="6" type="title"/>
          </p:nvPr>
        </p:nvSpPr>
        <p:spPr>
          <a:xfrm flipH="1">
            <a:off x="3329622" y="1875103"/>
            <a:ext cx="3366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latin typeface="Syne"/>
                <a:ea typeface="Syne"/>
                <a:cs typeface="Syne"/>
                <a:sym typeface="Syne"/>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629" name="Google Shape;629;p76"/>
          <p:cNvSpPr txBox="1"/>
          <p:nvPr>
            <p:ph idx="7" type="title"/>
          </p:nvPr>
        </p:nvSpPr>
        <p:spPr>
          <a:xfrm flipH="1">
            <a:off x="5313472" y="1875100"/>
            <a:ext cx="5010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630" name="Google Shape;630;p76"/>
          <p:cNvSpPr txBox="1"/>
          <p:nvPr>
            <p:ph idx="8" type="subTitle"/>
          </p:nvPr>
        </p:nvSpPr>
        <p:spPr>
          <a:xfrm>
            <a:off x="6264150" y="1875100"/>
            <a:ext cx="1706100" cy="516000"/>
          </a:xfrm>
          <a:prstGeom prst="rect">
            <a:avLst/>
          </a:prstGeom>
          <a:solidFill>
            <a:schemeClr val="dk2"/>
          </a:solidFill>
          <a:ln>
            <a:noFill/>
          </a:ln>
        </p:spPr>
        <p:txBody>
          <a:bodyPr anchor="ctr" anchorCtr="0" bIns="91425" lIns="91425" rIns="91425" spcFirstLastPara="1" tIns="91425" wrap="square">
            <a:noAutofit/>
          </a:bodyPr>
          <a:lstStyle>
            <a:lvl1pPr algn="l" lvl="0">
              <a:lnSpc>
                <a:spcPct val="100000"/>
              </a:lnSpc>
              <a:spcBef>
                <a:spcPts val="0"/>
              </a:spcBef>
              <a:spcAft>
                <a:spcPts val="0"/>
              </a:spcAft>
              <a:buClr>
                <a:schemeClr val="dk1"/>
              </a:buClr>
              <a:buSzPts val="2000"/>
              <a:buNone/>
              <a:defRPr sz="2000">
                <a:solidFill>
                  <a:schemeClr val="accent5"/>
                </a:solidFill>
              </a:defRPr>
            </a:lvl1pPr>
            <a:lvl2pPr algn="l" lvl="1">
              <a:lnSpc>
                <a:spcPct val="100000"/>
              </a:lnSpc>
              <a:spcBef>
                <a:spcPts val="0"/>
              </a:spcBef>
              <a:spcAft>
                <a:spcPts val="0"/>
              </a:spcAft>
              <a:buClr>
                <a:schemeClr val="dk1"/>
              </a:buClr>
              <a:buSzPts val="2000"/>
              <a:buNone/>
              <a:defRPr sz="2000">
                <a:solidFill>
                  <a:schemeClr val="dk1"/>
                </a:solidFill>
              </a:defRPr>
            </a:lvl2pPr>
            <a:lvl3pPr algn="l" lvl="2">
              <a:lnSpc>
                <a:spcPct val="100000"/>
              </a:lnSpc>
              <a:spcBef>
                <a:spcPts val="0"/>
              </a:spcBef>
              <a:spcAft>
                <a:spcPts val="0"/>
              </a:spcAft>
              <a:buClr>
                <a:schemeClr val="dk1"/>
              </a:buClr>
              <a:buSzPts val="2000"/>
              <a:buNone/>
              <a:defRPr sz="2000">
                <a:solidFill>
                  <a:schemeClr val="dk1"/>
                </a:solidFill>
              </a:defRPr>
            </a:lvl3pPr>
            <a:lvl4pPr algn="l" lvl="3">
              <a:lnSpc>
                <a:spcPct val="100000"/>
              </a:lnSpc>
              <a:spcBef>
                <a:spcPts val="0"/>
              </a:spcBef>
              <a:spcAft>
                <a:spcPts val="0"/>
              </a:spcAft>
              <a:buClr>
                <a:schemeClr val="dk1"/>
              </a:buClr>
              <a:buSzPts val="2000"/>
              <a:buNone/>
              <a:defRPr sz="2000">
                <a:solidFill>
                  <a:schemeClr val="dk1"/>
                </a:solidFill>
              </a:defRPr>
            </a:lvl4pPr>
            <a:lvl5pPr algn="l" lvl="4">
              <a:lnSpc>
                <a:spcPct val="100000"/>
              </a:lnSpc>
              <a:spcBef>
                <a:spcPts val="0"/>
              </a:spcBef>
              <a:spcAft>
                <a:spcPts val="0"/>
              </a:spcAft>
              <a:buClr>
                <a:schemeClr val="dk1"/>
              </a:buClr>
              <a:buSzPts val="2000"/>
              <a:buNone/>
              <a:defRPr sz="2000">
                <a:solidFill>
                  <a:schemeClr val="dk1"/>
                </a:solidFill>
              </a:defRPr>
            </a:lvl5pPr>
            <a:lvl6pPr algn="l" lvl="5">
              <a:lnSpc>
                <a:spcPct val="100000"/>
              </a:lnSpc>
              <a:spcBef>
                <a:spcPts val="0"/>
              </a:spcBef>
              <a:spcAft>
                <a:spcPts val="0"/>
              </a:spcAft>
              <a:buClr>
                <a:schemeClr val="dk1"/>
              </a:buClr>
              <a:buSzPts val="2000"/>
              <a:buNone/>
              <a:defRPr sz="2000">
                <a:solidFill>
                  <a:schemeClr val="dk1"/>
                </a:solidFill>
              </a:defRPr>
            </a:lvl6pPr>
            <a:lvl7pPr algn="l" lvl="6">
              <a:lnSpc>
                <a:spcPct val="100000"/>
              </a:lnSpc>
              <a:spcBef>
                <a:spcPts val="0"/>
              </a:spcBef>
              <a:spcAft>
                <a:spcPts val="0"/>
              </a:spcAft>
              <a:buClr>
                <a:schemeClr val="dk1"/>
              </a:buClr>
              <a:buSzPts val="2000"/>
              <a:buNone/>
              <a:defRPr sz="2000">
                <a:solidFill>
                  <a:schemeClr val="dk1"/>
                </a:solidFill>
              </a:defRPr>
            </a:lvl7pPr>
            <a:lvl8pPr algn="l" lvl="7">
              <a:lnSpc>
                <a:spcPct val="100000"/>
              </a:lnSpc>
              <a:spcBef>
                <a:spcPts val="0"/>
              </a:spcBef>
              <a:spcAft>
                <a:spcPts val="0"/>
              </a:spcAft>
              <a:buClr>
                <a:schemeClr val="dk1"/>
              </a:buClr>
              <a:buSzPts val="2000"/>
              <a:buNone/>
              <a:defRPr sz="2000">
                <a:solidFill>
                  <a:schemeClr val="dk1"/>
                </a:solidFill>
              </a:defRPr>
            </a:lvl8pPr>
            <a:lvl9pPr algn="l" lvl="8">
              <a:lnSpc>
                <a:spcPct val="100000"/>
              </a:lnSpc>
              <a:spcBef>
                <a:spcPts val="0"/>
              </a:spcBef>
              <a:spcAft>
                <a:spcPts val="0"/>
              </a:spcAft>
              <a:buClr>
                <a:schemeClr val="dk1"/>
              </a:buClr>
              <a:buSzPts val="2000"/>
              <a:buNone/>
              <a:defRPr sz="2000">
                <a:solidFill>
                  <a:schemeClr val="dk1"/>
                </a:solidFill>
              </a:defRPr>
            </a:lvl9pPr>
          </a:lstStyle>
          <a:p/>
        </p:txBody>
      </p:sp>
      <p:sp>
        <p:nvSpPr>
          <p:cNvPr id="631" name="Google Shape;631;p76"/>
          <p:cNvSpPr txBox="1"/>
          <p:nvPr>
            <p:ph idx="9" type="title"/>
          </p:nvPr>
        </p:nvSpPr>
        <p:spPr>
          <a:xfrm flipH="1">
            <a:off x="5950872" y="1875103"/>
            <a:ext cx="3366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latin typeface="Syne"/>
                <a:ea typeface="Syne"/>
                <a:cs typeface="Syne"/>
                <a:sym typeface="Syne"/>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632" name="Google Shape;632;p76"/>
          <p:cNvSpPr txBox="1"/>
          <p:nvPr>
            <p:ph idx="13" type="title"/>
          </p:nvPr>
        </p:nvSpPr>
        <p:spPr>
          <a:xfrm flipH="1">
            <a:off x="7934722" y="1875100"/>
            <a:ext cx="5010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633" name="Google Shape;633;p76"/>
          <p:cNvSpPr txBox="1"/>
          <p:nvPr>
            <p:ph idx="14" type="subTitle"/>
          </p:nvPr>
        </p:nvSpPr>
        <p:spPr>
          <a:xfrm>
            <a:off x="1020600" y="2523437"/>
            <a:ext cx="1706100" cy="516000"/>
          </a:xfrm>
          <a:prstGeom prst="rect">
            <a:avLst/>
          </a:prstGeom>
          <a:solidFill>
            <a:schemeClr val="dk2"/>
          </a:solidFill>
          <a:ln>
            <a:noFill/>
          </a:ln>
        </p:spPr>
        <p:txBody>
          <a:bodyPr anchor="ctr" anchorCtr="0" bIns="91425" lIns="91425" rIns="91425" spcFirstLastPara="1" tIns="91425" wrap="square">
            <a:noAutofit/>
          </a:bodyPr>
          <a:lstStyle>
            <a:lvl1pPr algn="l" lvl="0">
              <a:lnSpc>
                <a:spcPct val="100000"/>
              </a:lnSpc>
              <a:spcBef>
                <a:spcPts val="0"/>
              </a:spcBef>
              <a:spcAft>
                <a:spcPts val="0"/>
              </a:spcAft>
              <a:buClr>
                <a:schemeClr val="dk1"/>
              </a:buClr>
              <a:buSzPts val="2000"/>
              <a:buNone/>
              <a:defRPr sz="2000">
                <a:solidFill>
                  <a:schemeClr val="accent5"/>
                </a:solidFill>
              </a:defRPr>
            </a:lvl1pPr>
            <a:lvl2pPr algn="l" lvl="1">
              <a:lnSpc>
                <a:spcPct val="100000"/>
              </a:lnSpc>
              <a:spcBef>
                <a:spcPts val="0"/>
              </a:spcBef>
              <a:spcAft>
                <a:spcPts val="0"/>
              </a:spcAft>
              <a:buClr>
                <a:schemeClr val="dk1"/>
              </a:buClr>
              <a:buSzPts val="2000"/>
              <a:buNone/>
              <a:defRPr sz="2000">
                <a:solidFill>
                  <a:schemeClr val="dk1"/>
                </a:solidFill>
              </a:defRPr>
            </a:lvl2pPr>
            <a:lvl3pPr algn="l" lvl="2">
              <a:lnSpc>
                <a:spcPct val="100000"/>
              </a:lnSpc>
              <a:spcBef>
                <a:spcPts val="0"/>
              </a:spcBef>
              <a:spcAft>
                <a:spcPts val="0"/>
              </a:spcAft>
              <a:buClr>
                <a:schemeClr val="dk1"/>
              </a:buClr>
              <a:buSzPts val="2000"/>
              <a:buNone/>
              <a:defRPr sz="2000">
                <a:solidFill>
                  <a:schemeClr val="dk1"/>
                </a:solidFill>
              </a:defRPr>
            </a:lvl3pPr>
            <a:lvl4pPr algn="l" lvl="3">
              <a:lnSpc>
                <a:spcPct val="100000"/>
              </a:lnSpc>
              <a:spcBef>
                <a:spcPts val="0"/>
              </a:spcBef>
              <a:spcAft>
                <a:spcPts val="0"/>
              </a:spcAft>
              <a:buClr>
                <a:schemeClr val="dk1"/>
              </a:buClr>
              <a:buSzPts val="2000"/>
              <a:buNone/>
              <a:defRPr sz="2000">
                <a:solidFill>
                  <a:schemeClr val="dk1"/>
                </a:solidFill>
              </a:defRPr>
            </a:lvl4pPr>
            <a:lvl5pPr algn="l" lvl="4">
              <a:lnSpc>
                <a:spcPct val="100000"/>
              </a:lnSpc>
              <a:spcBef>
                <a:spcPts val="0"/>
              </a:spcBef>
              <a:spcAft>
                <a:spcPts val="0"/>
              </a:spcAft>
              <a:buClr>
                <a:schemeClr val="dk1"/>
              </a:buClr>
              <a:buSzPts val="2000"/>
              <a:buNone/>
              <a:defRPr sz="2000">
                <a:solidFill>
                  <a:schemeClr val="dk1"/>
                </a:solidFill>
              </a:defRPr>
            </a:lvl5pPr>
            <a:lvl6pPr algn="l" lvl="5">
              <a:lnSpc>
                <a:spcPct val="100000"/>
              </a:lnSpc>
              <a:spcBef>
                <a:spcPts val="0"/>
              </a:spcBef>
              <a:spcAft>
                <a:spcPts val="0"/>
              </a:spcAft>
              <a:buClr>
                <a:schemeClr val="dk1"/>
              </a:buClr>
              <a:buSzPts val="2000"/>
              <a:buNone/>
              <a:defRPr sz="2000">
                <a:solidFill>
                  <a:schemeClr val="dk1"/>
                </a:solidFill>
              </a:defRPr>
            </a:lvl6pPr>
            <a:lvl7pPr algn="l" lvl="6">
              <a:lnSpc>
                <a:spcPct val="100000"/>
              </a:lnSpc>
              <a:spcBef>
                <a:spcPts val="0"/>
              </a:spcBef>
              <a:spcAft>
                <a:spcPts val="0"/>
              </a:spcAft>
              <a:buClr>
                <a:schemeClr val="dk1"/>
              </a:buClr>
              <a:buSzPts val="2000"/>
              <a:buNone/>
              <a:defRPr sz="2000">
                <a:solidFill>
                  <a:schemeClr val="dk1"/>
                </a:solidFill>
              </a:defRPr>
            </a:lvl7pPr>
            <a:lvl8pPr algn="l" lvl="7">
              <a:lnSpc>
                <a:spcPct val="100000"/>
              </a:lnSpc>
              <a:spcBef>
                <a:spcPts val="0"/>
              </a:spcBef>
              <a:spcAft>
                <a:spcPts val="0"/>
              </a:spcAft>
              <a:buClr>
                <a:schemeClr val="dk1"/>
              </a:buClr>
              <a:buSzPts val="2000"/>
              <a:buNone/>
              <a:defRPr sz="2000">
                <a:solidFill>
                  <a:schemeClr val="dk1"/>
                </a:solidFill>
              </a:defRPr>
            </a:lvl8pPr>
            <a:lvl9pPr algn="l" lvl="8">
              <a:lnSpc>
                <a:spcPct val="100000"/>
              </a:lnSpc>
              <a:spcBef>
                <a:spcPts val="0"/>
              </a:spcBef>
              <a:spcAft>
                <a:spcPts val="0"/>
              </a:spcAft>
              <a:buClr>
                <a:schemeClr val="dk1"/>
              </a:buClr>
              <a:buSzPts val="2000"/>
              <a:buNone/>
              <a:defRPr sz="2000">
                <a:solidFill>
                  <a:schemeClr val="dk1"/>
                </a:solidFill>
              </a:defRPr>
            </a:lvl9pPr>
          </a:lstStyle>
          <a:p/>
        </p:txBody>
      </p:sp>
      <p:sp>
        <p:nvSpPr>
          <p:cNvPr id="634" name="Google Shape;634;p76"/>
          <p:cNvSpPr txBox="1"/>
          <p:nvPr>
            <p:ph idx="15" type="title"/>
          </p:nvPr>
        </p:nvSpPr>
        <p:spPr>
          <a:xfrm flipH="1">
            <a:off x="707322" y="2523440"/>
            <a:ext cx="3366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latin typeface="Syne"/>
                <a:ea typeface="Syne"/>
                <a:cs typeface="Syne"/>
                <a:sym typeface="Syne"/>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635" name="Google Shape;635;p76"/>
          <p:cNvSpPr txBox="1"/>
          <p:nvPr>
            <p:ph idx="16" type="title"/>
          </p:nvPr>
        </p:nvSpPr>
        <p:spPr>
          <a:xfrm flipH="1">
            <a:off x="2691172" y="2523437"/>
            <a:ext cx="5010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636" name="Google Shape;636;p76"/>
          <p:cNvSpPr txBox="1"/>
          <p:nvPr>
            <p:ph idx="17" type="subTitle"/>
          </p:nvPr>
        </p:nvSpPr>
        <p:spPr>
          <a:xfrm>
            <a:off x="3641850" y="2523437"/>
            <a:ext cx="1706100" cy="516000"/>
          </a:xfrm>
          <a:prstGeom prst="rect">
            <a:avLst/>
          </a:prstGeom>
          <a:solidFill>
            <a:schemeClr val="dk2"/>
          </a:solidFill>
          <a:ln>
            <a:noFill/>
          </a:ln>
        </p:spPr>
        <p:txBody>
          <a:bodyPr anchor="ctr" anchorCtr="0" bIns="91425" lIns="91425" rIns="91425" spcFirstLastPara="1" tIns="91425" wrap="square">
            <a:noAutofit/>
          </a:bodyPr>
          <a:lstStyle>
            <a:lvl1pPr algn="l" lvl="0">
              <a:lnSpc>
                <a:spcPct val="100000"/>
              </a:lnSpc>
              <a:spcBef>
                <a:spcPts val="0"/>
              </a:spcBef>
              <a:spcAft>
                <a:spcPts val="0"/>
              </a:spcAft>
              <a:buClr>
                <a:schemeClr val="dk1"/>
              </a:buClr>
              <a:buSzPts val="2000"/>
              <a:buNone/>
              <a:defRPr sz="2000">
                <a:solidFill>
                  <a:schemeClr val="accent5"/>
                </a:solidFill>
              </a:defRPr>
            </a:lvl1pPr>
            <a:lvl2pPr algn="l" lvl="1">
              <a:lnSpc>
                <a:spcPct val="100000"/>
              </a:lnSpc>
              <a:spcBef>
                <a:spcPts val="0"/>
              </a:spcBef>
              <a:spcAft>
                <a:spcPts val="0"/>
              </a:spcAft>
              <a:buClr>
                <a:schemeClr val="dk1"/>
              </a:buClr>
              <a:buSzPts val="2000"/>
              <a:buNone/>
              <a:defRPr sz="2000">
                <a:solidFill>
                  <a:schemeClr val="dk1"/>
                </a:solidFill>
              </a:defRPr>
            </a:lvl2pPr>
            <a:lvl3pPr algn="l" lvl="2">
              <a:lnSpc>
                <a:spcPct val="100000"/>
              </a:lnSpc>
              <a:spcBef>
                <a:spcPts val="0"/>
              </a:spcBef>
              <a:spcAft>
                <a:spcPts val="0"/>
              </a:spcAft>
              <a:buClr>
                <a:schemeClr val="dk1"/>
              </a:buClr>
              <a:buSzPts val="2000"/>
              <a:buNone/>
              <a:defRPr sz="2000">
                <a:solidFill>
                  <a:schemeClr val="dk1"/>
                </a:solidFill>
              </a:defRPr>
            </a:lvl3pPr>
            <a:lvl4pPr algn="l" lvl="3">
              <a:lnSpc>
                <a:spcPct val="100000"/>
              </a:lnSpc>
              <a:spcBef>
                <a:spcPts val="0"/>
              </a:spcBef>
              <a:spcAft>
                <a:spcPts val="0"/>
              </a:spcAft>
              <a:buClr>
                <a:schemeClr val="dk1"/>
              </a:buClr>
              <a:buSzPts val="2000"/>
              <a:buNone/>
              <a:defRPr sz="2000">
                <a:solidFill>
                  <a:schemeClr val="dk1"/>
                </a:solidFill>
              </a:defRPr>
            </a:lvl4pPr>
            <a:lvl5pPr algn="l" lvl="4">
              <a:lnSpc>
                <a:spcPct val="100000"/>
              </a:lnSpc>
              <a:spcBef>
                <a:spcPts val="0"/>
              </a:spcBef>
              <a:spcAft>
                <a:spcPts val="0"/>
              </a:spcAft>
              <a:buClr>
                <a:schemeClr val="dk1"/>
              </a:buClr>
              <a:buSzPts val="2000"/>
              <a:buNone/>
              <a:defRPr sz="2000">
                <a:solidFill>
                  <a:schemeClr val="dk1"/>
                </a:solidFill>
              </a:defRPr>
            </a:lvl5pPr>
            <a:lvl6pPr algn="l" lvl="5">
              <a:lnSpc>
                <a:spcPct val="100000"/>
              </a:lnSpc>
              <a:spcBef>
                <a:spcPts val="0"/>
              </a:spcBef>
              <a:spcAft>
                <a:spcPts val="0"/>
              </a:spcAft>
              <a:buClr>
                <a:schemeClr val="dk1"/>
              </a:buClr>
              <a:buSzPts val="2000"/>
              <a:buNone/>
              <a:defRPr sz="2000">
                <a:solidFill>
                  <a:schemeClr val="dk1"/>
                </a:solidFill>
              </a:defRPr>
            </a:lvl6pPr>
            <a:lvl7pPr algn="l" lvl="6">
              <a:lnSpc>
                <a:spcPct val="100000"/>
              </a:lnSpc>
              <a:spcBef>
                <a:spcPts val="0"/>
              </a:spcBef>
              <a:spcAft>
                <a:spcPts val="0"/>
              </a:spcAft>
              <a:buClr>
                <a:schemeClr val="dk1"/>
              </a:buClr>
              <a:buSzPts val="2000"/>
              <a:buNone/>
              <a:defRPr sz="2000">
                <a:solidFill>
                  <a:schemeClr val="dk1"/>
                </a:solidFill>
              </a:defRPr>
            </a:lvl7pPr>
            <a:lvl8pPr algn="l" lvl="7">
              <a:lnSpc>
                <a:spcPct val="100000"/>
              </a:lnSpc>
              <a:spcBef>
                <a:spcPts val="0"/>
              </a:spcBef>
              <a:spcAft>
                <a:spcPts val="0"/>
              </a:spcAft>
              <a:buClr>
                <a:schemeClr val="dk1"/>
              </a:buClr>
              <a:buSzPts val="2000"/>
              <a:buNone/>
              <a:defRPr sz="2000">
                <a:solidFill>
                  <a:schemeClr val="dk1"/>
                </a:solidFill>
              </a:defRPr>
            </a:lvl8pPr>
            <a:lvl9pPr algn="l" lvl="8">
              <a:lnSpc>
                <a:spcPct val="100000"/>
              </a:lnSpc>
              <a:spcBef>
                <a:spcPts val="0"/>
              </a:spcBef>
              <a:spcAft>
                <a:spcPts val="0"/>
              </a:spcAft>
              <a:buClr>
                <a:schemeClr val="dk1"/>
              </a:buClr>
              <a:buSzPts val="2000"/>
              <a:buNone/>
              <a:defRPr sz="2000">
                <a:solidFill>
                  <a:schemeClr val="dk1"/>
                </a:solidFill>
              </a:defRPr>
            </a:lvl9pPr>
          </a:lstStyle>
          <a:p/>
        </p:txBody>
      </p:sp>
      <p:sp>
        <p:nvSpPr>
          <p:cNvPr id="637" name="Google Shape;637;p76"/>
          <p:cNvSpPr txBox="1"/>
          <p:nvPr>
            <p:ph idx="18" type="title"/>
          </p:nvPr>
        </p:nvSpPr>
        <p:spPr>
          <a:xfrm flipH="1">
            <a:off x="3328572" y="2523440"/>
            <a:ext cx="3366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latin typeface="Syne"/>
                <a:ea typeface="Syne"/>
                <a:cs typeface="Syne"/>
                <a:sym typeface="Syne"/>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638" name="Google Shape;638;p76"/>
          <p:cNvSpPr txBox="1"/>
          <p:nvPr>
            <p:ph idx="19" type="title"/>
          </p:nvPr>
        </p:nvSpPr>
        <p:spPr>
          <a:xfrm flipH="1">
            <a:off x="5312422" y="2523437"/>
            <a:ext cx="5010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639" name="Google Shape;639;p76"/>
          <p:cNvSpPr txBox="1"/>
          <p:nvPr>
            <p:ph idx="20" type="subTitle"/>
          </p:nvPr>
        </p:nvSpPr>
        <p:spPr>
          <a:xfrm>
            <a:off x="6263100" y="2523437"/>
            <a:ext cx="1706100" cy="516000"/>
          </a:xfrm>
          <a:prstGeom prst="rect">
            <a:avLst/>
          </a:prstGeom>
          <a:solidFill>
            <a:schemeClr val="dk2"/>
          </a:solidFill>
          <a:ln>
            <a:noFill/>
          </a:ln>
        </p:spPr>
        <p:txBody>
          <a:bodyPr anchor="ctr" anchorCtr="0" bIns="91425" lIns="91425" rIns="91425" spcFirstLastPara="1" tIns="91425" wrap="square">
            <a:noAutofit/>
          </a:bodyPr>
          <a:lstStyle>
            <a:lvl1pPr algn="l" lvl="0">
              <a:lnSpc>
                <a:spcPct val="100000"/>
              </a:lnSpc>
              <a:spcBef>
                <a:spcPts val="0"/>
              </a:spcBef>
              <a:spcAft>
                <a:spcPts val="0"/>
              </a:spcAft>
              <a:buClr>
                <a:schemeClr val="dk1"/>
              </a:buClr>
              <a:buSzPts val="2000"/>
              <a:buNone/>
              <a:defRPr sz="2000">
                <a:solidFill>
                  <a:schemeClr val="accent5"/>
                </a:solidFill>
              </a:defRPr>
            </a:lvl1pPr>
            <a:lvl2pPr algn="l" lvl="1">
              <a:lnSpc>
                <a:spcPct val="100000"/>
              </a:lnSpc>
              <a:spcBef>
                <a:spcPts val="0"/>
              </a:spcBef>
              <a:spcAft>
                <a:spcPts val="0"/>
              </a:spcAft>
              <a:buClr>
                <a:schemeClr val="dk1"/>
              </a:buClr>
              <a:buSzPts val="2000"/>
              <a:buNone/>
              <a:defRPr sz="2000">
                <a:solidFill>
                  <a:schemeClr val="dk1"/>
                </a:solidFill>
              </a:defRPr>
            </a:lvl2pPr>
            <a:lvl3pPr algn="l" lvl="2">
              <a:lnSpc>
                <a:spcPct val="100000"/>
              </a:lnSpc>
              <a:spcBef>
                <a:spcPts val="0"/>
              </a:spcBef>
              <a:spcAft>
                <a:spcPts val="0"/>
              </a:spcAft>
              <a:buClr>
                <a:schemeClr val="dk1"/>
              </a:buClr>
              <a:buSzPts val="2000"/>
              <a:buNone/>
              <a:defRPr sz="2000">
                <a:solidFill>
                  <a:schemeClr val="dk1"/>
                </a:solidFill>
              </a:defRPr>
            </a:lvl3pPr>
            <a:lvl4pPr algn="l" lvl="3">
              <a:lnSpc>
                <a:spcPct val="100000"/>
              </a:lnSpc>
              <a:spcBef>
                <a:spcPts val="0"/>
              </a:spcBef>
              <a:spcAft>
                <a:spcPts val="0"/>
              </a:spcAft>
              <a:buClr>
                <a:schemeClr val="dk1"/>
              </a:buClr>
              <a:buSzPts val="2000"/>
              <a:buNone/>
              <a:defRPr sz="2000">
                <a:solidFill>
                  <a:schemeClr val="dk1"/>
                </a:solidFill>
              </a:defRPr>
            </a:lvl4pPr>
            <a:lvl5pPr algn="l" lvl="4">
              <a:lnSpc>
                <a:spcPct val="100000"/>
              </a:lnSpc>
              <a:spcBef>
                <a:spcPts val="0"/>
              </a:spcBef>
              <a:spcAft>
                <a:spcPts val="0"/>
              </a:spcAft>
              <a:buClr>
                <a:schemeClr val="dk1"/>
              </a:buClr>
              <a:buSzPts val="2000"/>
              <a:buNone/>
              <a:defRPr sz="2000">
                <a:solidFill>
                  <a:schemeClr val="dk1"/>
                </a:solidFill>
              </a:defRPr>
            </a:lvl5pPr>
            <a:lvl6pPr algn="l" lvl="5">
              <a:lnSpc>
                <a:spcPct val="100000"/>
              </a:lnSpc>
              <a:spcBef>
                <a:spcPts val="0"/>
              </a:spcBef>
              <a:spcAft>
                <a:spcPts val="0"/>
              </a:spcAft>
              <a:buClr>
                <a:schemeClr val="dk1"/>
              </a:buClr>
              <a:buSzPts val="2000"/>
              <a:buNone/>
              <a:defRPr sz="2000">
                <a:solidFill>
                  <a:schemeClr val="dk1"/>
                </a:solidFill>
              </a:defRPr>
            </a:lvl6pPr>
            <a:lvl7pPr algn="l" lvl="6">
              <a:lnSpc>
                <a:spcPct val="100000"/>
              </a:lnSpc>
              <a:spcBef>
                <a:spcPts val="0"/>
              </a:spcBef>
              <a:spcAft>
                <a:spcPts val="0"/>
              </a:spcAft>
              <a:buClr>
                <a:schemeClr val="dk1"/>
              </a:buClr>
              <a:buSzPts val="2000"/>
              <a:buNone/>
              <a:defRPr sz="2000">
                <a:solidFill>
                  <a:schemeClr val="dk1"/>
                </a:solidFill>
              </a:defRPr>
            </a:lvl7pPr>
            <a:lvl8pPr algn="l" lvl="7">
              <a:lnSpc>
                <a:spcPct val="100000"/>
              </a:lnSpc>
              <a:spcBef>
                <a:spcPts val="0"/>
              </a:spcBef>
              <a:spcAft>
                <a:spcPts val="0"/>
              </a:spcAft>
              <a:buClr>
                <a:schemeClr val="dk1"/>
              </a:buClr>
              <a:buSzPts val="2000"/>
              <a:buNone/>
              <a:defRPr sz="2000">
                <a:solidFill>
                  <a:schemeClr val="dk1"/>
                </a:solidFill>
              </a:defRPr>
            </a:lvl8pPr>
            <a:lvl9pPr algn="l" lvl="8">
              <a:lnSpc>
                <a:spcPct val="100000"/>
              </a:lnSpc>
              <a:spcBef>
                <a:spcPts val="0"/>
              </a:spcBef>
              <a:spcAft>
                <a:spcPts val="0"/>
              </a:spcAft>
              <a:buClr>
                <a:schemeClr val="dk1"/>
              </a:buClr>
              <a:buSzPts val="2000"/>
              <a:buNone/>
              <a:defRPr sz="2000">
                <a:solidFill>
                  <a:schemeClr val="dk1"/>
                </a:solidFill>
              </a:defRPr>
            </a:lvl9pPr>
          </a:lstStyle>
          <a:p/>
        </p:txBody>
      </p:sp>
      <p:sp>
        <p:nvSpPr>
          <p:cNvPr id="640" name="Google Shape;640;p76"/>
          <p:cNvSpPr txBox="1"/>
          <p:nvPr>
            <p:ph idx="21" type="title"/>
          </p:nvPr>
        </p:nvSpPr>
        <p:spPr>
          <a:xfrm flipH="1">
            <a:off x="5949822" y="2523440"/>
            <a:ext cx="3366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latin typeface="Syne"/>
                <a:ea typeface="Syne"/>
                <a:cs typeface="Syne"/>
                <a:sym typeface="Syne"/>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641" name="Google Shape;641;p76"/>
          <p:cNvSpPr txBox="1"/>
          <p:nvPr>
            <p:ph idx="22" type="title"/>
          </p:nvPr>
        </p:nvSpPr>
        <p:spPr>
          <a:xfrm flipH="1">
            <a:off x="7933672" y="2523437"/>
            <a:ext cx="5010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642" name="Google Shape;642;p76"/>
          <p:cNvSpPr txBox="1"/>
          <p:nvPr>
            <p:ph idx="23" type="subTitle"/>
          </p:nvPr>
        </p:nvSpPr>
        <p:spPr>
          <a:xfrm>
            <a:off x="1020600" y="3171787"/>
            <a:ext cx="1706100" cy="516000"/>
          </a:xfrm>
          <a:prstGeom prst="rect">
            <a:avLst/>
          </a:prstGeom>
          <a:solidFill>
            <a:schemeClr val="dk2"/>
          </a:solidFill>
          <a:ln>
            <a:noFill/>
          </a:ln>
        </p:spPr>
        <p:txBody>
          <a:bodyPr anchor="ctr" anchorCtr="0" bIns="91425" lIns="91425" rIns="91425" spcFirstLastPara="1" tIns="91425" wrap="square">
            <a:noAutofit/>
          </a:bodyPr>
          <a:lstStyle>
            <a:lvl1pPr algn="l" lvl="0">
              <a:lnSpc>
                <a:spcPct val="100000"/>
              </a:lnSpc>
              <a:spcBef>
                <a:spcPts val="0"/>
              </a:spcBef>
              <a:spcAft>
                <a:spcPts val="0"/>
              </a:spcAft>
              <a:buClr>
                <a:schemeClr val="dk1"/>
              </a:buClr>
              <a:buSzPts val="2000"/>
              <a:buNone/>
              <a:defRPr sz="2000">
                <a:solidFill>
                  <a:schemeClr val="accent5"/>
                </a:solidFill>
              </a:defRPr>
            </a:lvl1pPr>
            <a:lvl2pPr algn="l" lvl="1">
              <a:lnSpc>
                <a:spcPct val="100000"/>
              </a:lnSpc>
              <a:spcBef>
                <a:spcPts val="0"/>
              </a:spcBef>
              <a:spcAft>
                <a:spcPts val="0"/>
              </a:spcAft>
              <a:buClr>
                <a:schemeClr val="dk1"/>
              </a:buClr>
              <a:buSzPts val="2000"/>
              <a:buNone/>
              <a:defRPr sz="2000">
                <a:solidFill>
                  <a:schemeClr val="dk1"/>
                </a:solidFill>
              </a:defRPr>
            </a:lvl2pPr>
            <a:lvl3pPr algn="l" lvl="2">
              <a:lnSpc>
                <a:spcPct val="100000"/>
              </a:lnSpc>
              <a:spcBef>
                <a:spcPts val="0"/>
              </a:spcBef>
              <a:spcAft>
                <a:spcPts val="0"/>
              </a:spcAft>
              <a:buClr>
                <a:schemeClr val="dk1"/>
              </a:buClr>
              <a:buSzPts val="2000"/>
              <a:buNone/>
              <a:defRPr sz="2000">
                <a:solidFill>
                  <a:schemeClr val="dk1"/>
                </a:solidFill>
              </a:defRPr>
            </a:lvl3pPr>
            <a:lvl4pPr algn="l" lvl="3">
              <a:lnSpc>
                <a:spcPct val="100000"/>
              </a:lnSpc>
              <a:spcBef>
                <a:spcPts val="0"/>
              </a:spcBef>
              <a:spcAft>
                <a:spcPts val="0"/>
              </a:spcAft>
              <a:buClr>
                <a:schemeClr val="dk1"/>
              </a:buClr>
              <a:buSzPts val="2000"/>
              <a:buNone/>
              <a:defRPr sz="2000">
                <a:solidFill>
                  <a:schemeClr val="dk1"/>
                </a:solidFill>
              </a:defRPr>
            </a:lvl4pPr>
            <a:lvl5pPr algn="l" lvl="4">
              <a:lnSpc>
                <a:spcPct val="100000"/>
              </a:lnSpc>
              <a:spcBef>
                <a:spcPts val="0"/>
              </a:spcBef>
              <a:spcAft>
                <a:spcPts val="0"/>
              </a:spcAft>
              <a:buClr>
                <a:schemeClr val="dk1"/>
              </a:buClr>
              <a:buSzPts val="2000"/>
              <a:buNone/>
              <a:defRPr sz="2000">
                <a:solidFill>
                  <a:schemeClr val="dk1"/>
                </a:solidFill>
              </a:defRPr>
            </a:lvl5pPr>
            <a:lvl6pPr algn="l" lvl="5">
              <a:lnSpc>
                <a:spcPct val="100000"/>
              </a:lnSpc>
              <a:spcBef>
                <a:spcPts val="0"/>
              </a:spcBef>
              <a:spcAft>
                <a:spcPts val="0"/>
              </a:spcAft>
              <a:buClr>
                <a:schemeClr val="dk1"/>
              </a:buClr>
              <a:buSzPts val="2000"/>
              <a:buNone/>
              <a:defRPr sz="2000">
                <a:solidFill>
                  <a:schemeClr val="dk1"/>
                </a:solidFill>
              </a:defRPr>
            </a:lvl6pPr>
            <a:lvl7pPr algn="l" lvl="6">
              <a:lnSpc>
                <a:spcPct val="100000"/>
              </a:lnSpc>
              <a:spcBef>
                <a:spcPts val="0"/>
              </a:spcBef>
              <a:spcAft>
                <a:spcPts val="0"/>
              </a:spcAft>
              <a:buClr>
                <a:schemeClr val="dk1"/>
              </a:buClr>
              <a:buSzPts val="2000"/>
              <a:buNone/>
              <a:defRPr sz="2000">
                <a:solidFill>
                  <a:schemeClr val="dk1"/>
                </a:solidFill>
              </a:defRPr>
            </a:lvl7pPr>
            <a:lvl8pPr algn="l" lvl="7">
              <a:lnSpc>
                <a:spcPct val="100000"/>
              </a:lnSpc>
              <a:spcBef>
                <a:spcPts val="0"/>
              </a:spcBef>
              <a:spcAft>
                <a:spcPts val="0"/>
              </a:spcAft>
              <a:buClr>
                <a:schemeClr val="dk1"/>
              </a:buClr>
              <a:buSzPts val="2000"/>
              <a:buNone/>
              <a:defRPr sz="2000">
                <a:solidFill>
                  <a:schemeClr val="dk1"/>
                </a:solidFill>
              </a:defRPr>
            </a:lvl8pPr>
            <a:lvl9pPr algn="l" lvl="8">
              <a:lnSpc>
                <a:spcPct val="100000"/>
              </a:lnSpc>
              <a:spcBef>
                <a:spcPts val="0"/>
              </a:spcBef>
              <a:spcAft>
                <a:spcPts val="0"/>
              </a:spcAft>
              <a:buClr>
                <a:schemeClr val="dk1"/>
              </a:buClr>
              <a:buSzPts val="2000"/>
              <a:buNone/>
              <a:defRPr sz="2000">
                <a:solidFill>
                  <a:schemeClr val="dk1"/>
                </a:solidFill>
              </a:defRPr>
            </a:lvl9pPr>
          </a:lstStyle>
          <a:p/>
        </p:txBody>
      </p:sp>
      <p:sp>
        <p:nvSpPr>
          <p:cNvPr id="643" name="Google Shape;643;p76"/>
          <p:cNvSpPr txBox="1"/>
          <p:nvPr>
            <p:ph idx="24" type="title"/>
          </p:nvPr>
        </p:nvSpPr>
        <p:spPr>
          <a:xfrm flipH="1">
            <a:off x="707322" y="3171790"/>
            <a:ext cx="3366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latin typeface="Syne"/>
                <a:ea typeface="Syne"/>
                <a:cs typeface="Syne"/>
                <a:sym typeface="Syne"/>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644" name="Google Shape;644;p76"/>
          <p:cNvSpPr txBox="1"/>
          <p:nvPr>
            <p:ph idx="25" type="title"/>
          </p:nvPr>
        </p:nvSpPr>
        <p:spPr>
          <a:xfrm flipH="1">
            <a:off x="2691172" y="3171787"/>
            <a:ext cx="5010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645" name="Google Shape;645;p76"/>
          <p:cNvSpPr txBox="1"/>
          <p:nvPr>
            <p:ph idx="26" type="subTitle"/>
          </p:nvPr>
        </p:nvSpPr>
        <p:spPr>
          <a:xfrm>
            <a:off x="3641850" y="3171787"/>
            <a:ext cx="1706100" cy="516000"/>
          </a:xfrm>
          <a:prstGeom prst="rect">
            <a:avLst/>
          </a:prstGeom>
          <a:solidFill>
            <a:schemeClr val="dk2"/>
          </a:solidFill>
          <a:ln>
            <a:noFill/>
          </a:ln>
        </p:spPr>
        <p:txBody>
          <a:bodyPr anchor="ctr" anchorCtr="0" bIns="91425" lIns="91425" rIns="91425" spcFirstLastPara="1" tIns="91425" wrap="square">
            <a:noAutofit/>
          </a:bodyPr>
          <a:lstStyle>
            <a:lvl1pPr algn="l" lvl="0">
              <a:lnSpc>
                <a:spcPct val="100000"/>
              </a:lnSpc>
              <a:spcBef>
                <a:spcPts val="0"/>
              </a:spcBef>
              <a:spcAft>
                <a:spcPts val="0"/>
              </a:spcAft>
              <a:buClr>
                <a:schemeClr val="dk1"/>
              </a:buClr>
              <a:buSzPts val="2000"/>
              <a:buNone/>
              <a:defRPr sz="2000">
                <a:solidFill>
                  <a:schemeClr val="accent5"/>
                </a:solidFill>
              </a:defRPr>
            </a:lvl1pPr>
            <a:lvl2pPr algn="l" lvl="1">
              <a:lnSpc>
                <a:spcPct val="100000"/>
              </a:lnSpc>
              <a:spcBef>
                <a:spcPts val="0"/>
              </a:spcBef>
              <a:spcAft>
                <a:spcPts val="0"/>
              </a:spcAft>
              <a:buClr>
                <a:schemeClr val="dk1"/>
              </a:buClr>
              <a:buSzPts val="2000"/>
              <a:buNone/>
              <a:defRPr sz="2000">
                <a:solidFill>
                  <a:schemeClr val="dk1"/>
                </a:solidFill>
              </a:defRPr>
            </a:lvl2pPr>
            <a:lvl3pPr algn="l" lvl="2">
              <a:lnSpc>
                <a:spcPct val="100000"/>
              </a:lnSpc>
              <a:spcBef>
                <a:spcPts val="0"/>
              </a:spcBef>
              <a:spcAft>
                <a:spcPts val="0"/>
              </a:spcAft>
              <a:buClr>
                <a:schemeClr val="dk1"/>
              </a:buClr>
              <a:buSzPts val="2000"/>
              <a:buNone/>
              <a:defRPr sz="2000">
                <a:solidFill>
                  <a:schemeClr val="dk1"/>
                </a:solidFill>
              </a:defRPr>
            </a:lvl3pPr>
            <a:lvl4pPr algn="l" lvl="3">
              <a:lnSpc>
                <a:spcPct val="100000"/>
              </a:lnSpc>
              <a:spcBef>
                <a:spcPts val="0"/>
              </a:spcBef>
              <a:spcAft>
                <a:spcPts val="0"/>
              </a:spcAft>
              <a:buClr>
                <a:schemeClr val="dk1"/>
              </a:buClr>
              <a:buSzPts val="2000"/>
              <a:buNone/>
              <a:defRPr sz="2000">
                <a:solidFill>
                  <a:schemeClr val="dk1"/>
                </a:solidFill>
              </a:defRPr>
            </a:lvl4pPr>
            <a:lvl5pPr algn="l" lvl="4">
              <a:lnSpc>
                <a:spcPct val="100000"/>
              </a:lnSpc>
              <a:spcBef>
                <a:spcPts val="0"/>
              </a:spcBef>
              <a:spcAft>
                <a:spcPts val="0"/>
              </a:spcAft>
              <a:buClr>
                <a:schemeClr val="dk1"/>
              </a:buClr>
              <a:buSzPts val="2000"/>
              <a:buNone/>
              <a:defRPr sz="2000">
                <a:solidFill>
                  <a:schemeClr val="dk1"/>
                </a:solidFill>
              </a:defRPr>
            </a:lvl5pPr>
            <a:lvl6pPr algn="l" lvl="5">
              <a:lnSpc>
                <a:spcPct val="100000"/>
              </a:lnSpc>
              <a:spcBef>
                <a:spcPts val="0"/>
              </a:spcBef>
              <a:spcAft>
                <a:spcPts val="0"/>
              </a:spcAft>
              <a:buClr>
                <a:schemeClr val="dk1"/>
              </a:buClr>
              <a:buSzPts val="2000"/>
              <a:buNone/>
              <a:defRPr sz="2000">
                <a:solidFill>
                  <a:schemeClr val="dk1"/>
                </a:solidFill>
              </a:defRPr>
            </a:lvl6pPr>
            <a:lvl7pPr algn="l" lvl="6">
              <a:lnSpc>
                <a:spcPct val="100000"/>
              </a:lnSpc>
              <a:spcBef>
                <a:spcPts val="0"/>
              </a:spcBef>
              <a:spcAft>
                <a:spcPts val="0"/>
              </a:spcAft>
              <a:buClr>
                <a:schemeClr val="dk1"/>
              </a:buClr>
              <a:buSzPts val="2000"/>
              <a:buNone/>
              <a:defRPr sz="2000">
                <a:solidFill>
                  <a:schemeClr val="dk1"/>
                </a:solidFill>
              </a:defRPr>
            </a:lvl7pPr>
            <a:lvl8pPr algn="l" lvl="7">
              <a:lnSpc>
                <a:spcPct val="100000"/>
              </a:lnSpc>
              <a:spcBef>
                <a:spcPts val="0"/>
              </a:spcBef>
              <a:spcAft>
                <a:spcPts val="0"/>
              </a:spcAft>
              <a:buClr>
                <a:schemeClr val="dk1"/>
              </a:buClr>
              <a:buSzPts val="2000"/>
              <a:buNone/>
              <a:defRPr sz="2000">
                <a:solidFill>
                  <a:schemeClr val="dk1"/>
                </a:solidFill>
              </a:defRPr>
            </a:lvl8pPr>
            <a:lvl9pPr algn="l" lvl="8">
              <a:lnSpc>
                <a:spcPct val="100000"/>
              </a:lnSpc>
              <a:spcBef>
                <a:spcPts val="0"/>
              </a:spcBef>
              <a:spcAft>
                <a:spcPts val="0"/>
              </a:spcAft>
              <a:buClr>
                <a:schemeClr val="dk1"/>
              </a:buClr>
              <a:buSzPts val="2000"/>
              <a:buNone/>
              <a:defRPr sz="2000">
                <a:solidFill>
                  <a:schemeClr val="dk1"/>
                </a:solidFill>
              </a:defRPr>
            </a:lvl9pPr>
          </a:lstStyle>
          <a:p/>
        </p:txBody>
      </p:sp>
      <p:sp>
        <p:nvSpPr>
          <p:cNvPr id="646" name="Google Shape;646;p76"/>
          <p:cNvSpPr txBox="1"/>
          <p:nvPr>
            <p:ph idx="27" type="title"/>
          </p:nvPr>
        </p:nvSpPr>
        <p:spPr>
          <a:xfrm flipH="1">
            <a:off x="3328572" y="3171790"/>
            <a:ext cx="3366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latin typeface="Syne"/>
                <a:ea typeface="Syne"/>
                <a:cs typeface="Syne"/>
                <a:sym typeface="Syne"/>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647" name="Google Shape;647;p76"/>
          <p:cNvSpPr txBox="1"/>
          <p:nvPr>
            <p:ph idx="28" type="title"/>
          </p:nvPr>
        </p:nvSpPr>
        <p:spPr>
          <a:xfrm flipH="1">
            <a:off x="5312422" y="3171787"/>
            <a:ext cx="5010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648" name="Google Shape;648;p76"/>
          <p:cNvSpPr txBox="1"/>
          <p:nvPr>
            <p:ph idx="29" type="subTitle"/>
          </p:nvPr>
        </p:nvSpPr>
        <p:spPr>
          <a:xfrm>
            <a:off x="6263100" y="3171787"/>
            <a:ext cx="1706100" cy="516000"/>
          </a:xfrm>
          <a:prstGeom prst="rect">
            <a:avLst/>
          </a:prstGeom>
          <a:solidFill>
            <a:schemeClr val="dk2"/>
          </a:solidFill>
          <a:ln>
            <a:noFill/>
          </a:ln>
        </p:spPr>
        <p:txBody>
          <a:bodyPr anchor="ctr" anchorCtr="0" bIns="91425" lIns="91425" rIns="91425" spcFirstLastPara="1" tIns="91425" wrap="square">
            <a:noAutofit/>
          </a:bodyPr>
          <a:lstStyle>
            <a:lvl1pPr algn="l" lvl="0">
              <a:lnSpc>
                <a:spcPct val="100000"/>
              </a:lnSpc>
              <a:spcBef>
                <a:spcPts val="0"/>
              </a:spcBef>
              <a:spcAft>
                <a:spcPts val="0"/>
              </a:spcAft>
              <a:buClr>
                <a:schemeClr val="dk1"/>
              </a:buClr>
              <a:buSzPts val="2000"/>
              <a:buNone/>
              <a:defRPr sz="2000">
                <a:solidFill>
                  <a:schemeClr val="accent5"/>
                </a:solidFill>
              </a:defRPr>
            </a:lvl1pPr>
            <a:lvl2pPr algn="l" lvl="1">
              <a:lnSpc>
                <a:spcPct val="100000"/>
              </a:lnSpc>
              <a:spcBef>
                <a:spcPts val="0"/>
              </a:spcBef>
              <a:spcAft>
                <a:spcPts val="0"/>
              </a:spcAft>
              <a:buClr>
                <a:schemeClr val="dk1"/>
              </a:buClr>
              <a:buSzPts val="2000"/>
              <a:buNone/>
              <a:defRPr sz="2000">
                <a:solidFill>
                  <a:schemeClr val="dk1"/>
                </a:solidFill>
              </a:defRPr>
            </a:lvl2pPr>
            <a:lvl3pPr algn="l" lvl="2">
              <a:lnSpc>
                <a:spcPct val="100000"/>
              </a:lnSpc>
              <a:spcBef>
                <a:spcPts val="0"/>
              </a:spcBef>
              <a:spcAft>
                <a:spcPts val="0"/>
              </a:spcAft>
              <a:buClr>
                <a:schemeClr val="dk1"/>
              </a:buClr>
              <a:buSzPts val="2000"/>
              <a:buNone/>
              <a:defRPr sz="2000">
                <a:solidFill>
                  <a:schemeClr val="dk1"/>
                </a:solidFill>
              </a:defRPr>
            </a:lvl3pPr>
            <a:lvl4pPr algn="l" lvl="3">
              <a:lnSpc>
                <a:spcPct val="100000"/>
              </a:lnSpc>
              <a:spcBef>
                <a:spcPts val="0"/>
              </a:spcBef>
              <a:spcAft>
                <a:spcPts val="0"/>
              </a:spcAft>
              <a:buClr>
                <a:schemeClr val="dk1"/>
              </a:buClr>
              <a:buSzPts val="2000"/>
              <a:buNone/>
              <a:defRPr sz="2000">
                <a:solidFill>
                  <a:schemeClr val="dk1"/>
                </a:solidFill>
              </a:defRPr>
            </a:lvl4pPr>
            <a:lvl5pPr algn="l" lvl="4">
              <a:lnSpc>
                <a:spcPct val="100000"/>
              </a:lnSpc>
              <a:spcBef>
                <a:spcPts val="0"/>
              </a:spcBef>
              <a:spcAft>
                <a:spcPts val="0"/>
              </a:spcAft>
              <a:buClr>
                <a:schemeClr val="dk1"/>
              </a:buClr>
              <a:buSzPts val="2000"/>
              <a:buNone/>
              <a:defRPr sz="2000">
                <a:solidFill>
                  <a:schemeClr val="dk1"/>
                </a:solidFill>
              </a:defRPr>
            </a:lvl5pPr>
            <a:lvl6pPr algn="l" lvl="5">
              <a:lnSpc>
                <a:spcPct val="100000"/>
              </a:lnSpc>
              <a:spcBef>
                <a:spcPts val="0"/>
              </a:spcBef>
              <a:spcAft>
                <a:spcPts val="0"/>
              </a:spcAft>
              <a:buClr>
                <a:schemeClr val="dk1"/>
              </a:buClr>
              <a:buSzPts val="2000"/>
              <a:buNone/>
              <a:defRPr sz="2000">
                <a:solidFill>
                  <a:schemeClr val="dk1"/>
                </a:solidFill>
              </a:defRPr>
            </a:lvl6pPr>
            <a:lvl7pPr algn="l" lvl="6">
              <a:lnSpc>
                <a:spcPct val="100000"/>
              </a:lnSpc>
              <a:spcBef>
                <a:spcPts val="0"/>
              </a:spcBef>
              <a:spcAft>
                <a:spcPts val="0"/>
              </a:spcAft>
              <a:buClr>
                <a:schemeClr val="dk1"/>
              </a:buClr>
              <a:buSzPts val="2000"/>
              <a:buNone/>
              <a:defRPr sz="2000">
                <a:solidFill>
                  <a:schemeClr val="dk1"/>
                </a:solidFill>
              </a:defRPr>
            </a:lvl7pPr>
            <a:lvl8pPr algn="l" lvl="7">
              <a:lnSpc>
                <a:spcPct val="100000"/>
              </a:lnSpc>
              <a:spcBef>
                <a:spcPts val="0"/>
              </a:spcBef>
              <a:spcAft>
                <a:spcPts val="0"/>
              </a:spcAft>
              <a:buClr>
                <a:schemeClr val="dk1"/>
              </a:buClr>
              <a:buSzPts val="2000"/>
              <a:buNone/>
              <a:defRPr sz="2000">
                <a:solidFill>
                  <a:schemeClr val="dk1"/>
                </a:solidFill>
              </a:defRPr>
            </a:lvl8pPr>
            <a:lvl9pPr algn="l" lvl="8">
              <a:lnSpc>
                <a:spcPct val="100000"/>
              </a:lnSpc>
              <a:spcBef>
                <a:spcPts val="0"/>
              </a:spcBef>
              <a:spcAft>
                <a:spcPts val="0"/>
              </a:spcAft>
              <a:buClr>
                <a:schemeClr val="dk1"/>
              </a:buClr>
              <a:buSzPts val="2000"/>
              <a:buNone/>
              <a:defRPr sz="2000">
                <a:solidFill>
                  <a:schemeClr val="dk1"/>
                </a:solidFill>
              </a:defRPr>
            </a:lvl9pPr>
          </a:lstStyle>
          <a:p/>
        </p:txBody>
      </p:sp>
      <p:sp>
        <p:nvSpPr>
          <p:cNvPr id="649" name="Google Shape;649;p76"/>
          <p:cNvSpPr txBox="1"/>
          <p:nvPr>
            <p:ph idx="30" type="title"/>
          </p:nvPr>
        </p:nvSpPr>
        <p:spPr>
          <a:xfrm flipH="1">
            <a:off x="5949822" y="3171790"/>
            <a:ext cx="3366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latin typeface="Syne"/>
                <a:ea typeface="Syne"/>
                <a:cs typeface="Syne"/>
                <a:sym typeface="Syne"/>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650" name="Google Shape;650;p76"/>
          <p:cNvSpPr txBox="1"/>
          <p:nvPr>
            <p:ph idx="31" type="title"/>
          </p:nvPr>
        </p:nvSpPr>
        <p:spPr>
          <a:xfrm flipH="1">
            <a:off x="7933672" y="3171787"/>
            <a:ext cx="5010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pic>
        <p:nvPicPr>
          <p:cNvPr id="651" name="Google Shape;651;p76"/>
          <p:cNvPicPr preferRelativeResize="0"/>
          <p:nvPr/>
        </p:nvPicPr>
        <p:blipFill rotWithShape="1">
          <a:blip r:embed="rId2">
            <a:alphaModFix amt="34000"/>
          </a:blip>
          <a:srcRect b="102" r="16"/>
          <a:stretch/>
        </p:blipFill>
        <p:spPr>
          <a:xfrm>
            <a:off x="1750" y="0"/>
            <a:ext cx="9140501" cy="5143500"/>
          </a:xfrm>
          <a:prstGeom prst="rect">
            <a:avLst/>
          </a:prstGeom>
          <a:noFill/>
          <a:ln>
            <a:noFill/>
          </a:ln>
        </p:spPr>
      </p:pic>
    </p:spTree>
  </p:cSld>
  <p:clrMapOvr>
    <a:masterClrMapping/>
  </p:clrMapOvr>
</p:sldLayout>
</file>

<file path=ppt/slideLayouts/slideLayout17.xml><?xml version="1.0" encoding="utf-8"?>
<p:sldLayout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matchingName="Section header 1">
  <p:cSld name="CUSTOM_4">
    <p:bg>
      <p:bgPr>
        <a:solidFill>
          <a:schemeClr val="accent2"/>
        </a:solidFill>
      </p:bgPr>
    </p:bg>
    <p:spTree>
      <p:nvGrpSpPr>
        <p:cNvPr id="652" name="Shape 652"/>
        <p:cNvGrpSpPr/>
        <p:nvPr/>
      </p:nvGrpSpPr>
      <p:grpSpPr>
        <a:xfrm>
          <a:off x="0" y="0"/>
          <a:ext cx="0" cy="0"/>
          <a:chOff x="0" y="0"/>
          <a:chExt cx="0" cy="0"/>
        </a:xfrm>
      </p:grpSpPr>
      <p:grpSp>
        <p:nvGrpSpPr>
          <p:cNvPr id="653" name="Google Shape;653;p77"/>
          <p:cNvGrpSpPr/>
          <p:nvPr/>
        </p:nvGrpSpPr>
        <p:grpSpPr>
          <a:xfrm>
            <a:off x="5169010" y="3898989"/>
            <a:ext cx="993679" cy="1059556"/>
            <a:chOff x="3559263" y="344701"/>
            <a:chExt cx="794117" cy="846764"/>
          </a:xfrm>
        </p:grpSpPr>
        <p:sp>
          <p:nvSpPr>
            <p:cNvPr id="654" name="Google Shape;654;p77"/>
            <p:cNvSpPr/>
            <p:nvPr/>
          </p:nvSpPr>
          <p:spPr>
            <a:xfrm flipH="1" rot="2399499">
              <a:off x="3875841" y="482769"/>
              <a:ext cx="5268" cy="163441"/>
            </a:xfrm>
            <a:custGeom>
              <a:rect b="b" l="l" r="r" t="t"/>
              <a:pathLst>
                <a:path extrusionOk="0" h="4995" w="161">
                  <a:moveTo>
                    <a:pt x="0" y="1"/>
                  </a:moveTo>
                  <a:lnTo>
                    <a:pt x="0" y="4994"/>
                  </a:lnTo>
                  <a:lnTo>
                    <a:pt x="160" y="4994"/>
                  </a:lnTo>
                  <a:lnTo>
                    <a:pt x="160" y="1"/>
                  </a:lnTo>
                  <a:close/>
                </a:path>
              </a:pathLst>
            </a:custGeom>
            <a:solidFill>
              <a:srgbClr val="282B29"/>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55" name="Google Shape;655;p77"/>
            <p:cNvSpPr/>
            <p:nvPr/>
          </p:nvSpPr>
          <p:spPr>
            <a:xfrm flipH="1" rot="2399499">
              <a:off x="4199870" y="754564"/>
              <a:ext cx="5268" cy="163441"/>
            </a:xfrm>
            <a:custGeom>
              <a:rect b="b" l="l" r="r" t="t"/>
              <a:pathLst>
                <a:path extrusionOk="0" h="4995" w="161">
                  <a:moveTo>
                    <a:pt x="0" y="1"/>
                  </a:moveTo>
                  <a:lnTo>
                    <a:pt x="0" y="4994"/>
                  </a:lnTo>
                  <a:lnTo>
                    <a:pt x="160" y="4994"/>
                  </a:lnTo>
                  <a:lnTo>
                    <a:pt x="160" y="1"/>
                  </a:lnTo>
                  <a:close/>
                </a:path>
              </a:pathLst>
            </a:custGeom>
            <a:solidFill>
              <a:srgbClr val="282B29"/>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56" name="Google Shape;656;p77"/>
            <p:cNvSpPr/>
            <p:nvPr/>
          </p:nvSpPr>
          <p:spPr>
            <a:xfrm>
              <a:off x="4239900" y="756750"/>
              <a:ext cx="30900" cy="30900"/>
            </a:xfrm>
            <a:prstGeom prst="ellipse">
              <a:avLst/>
            </a:pr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57" name="Google Shape;657;p77"/>
            <p:cNvSpPr/>
            <p:nvPr/>
          </p:nvSpPr>
          <p:spPr>
            <a:xfrm>
              <a:off x="3916650" y="485675"/>
              <a:ext cx="30300" cy="30300"/>
            </a:xfrm>
            <a:prstGeom prst="ellipse">
              <a:avLst/>
            </a:pr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58" name="Google Shape;658;p77"/>
            <p:cNvSpPr/>
            <p:nvPr/>
          </p:nvSpPr>
          <p:spPr>
            <a:xfrm>
              <a:off x="3870125" y="518875"/>
              <a:ext cx="51900" cy="51900"/>
            </a:xfrm>
            <a:prstGeom prst="ellipse">
              <a:avLst/>
            </a:pr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59" name="Google Shape;659;p77"/>
            <p:cNvSpPr/>
            <p:nvPr/>
          </p:nvSpPr>
          <p:spPr>
            <a:xfrm>
              <a:off x="4193375" y="790575"/>
              <a:ext cx="51900" cy="51900"/>
            </a:xfrm>
            <a:prstGeom prst="ellipse">
              <a:avLst/>
            </a:pr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60" name="Google Shape;660;p77"/>
            <p:cNvSpPr/>
            <p:nvPr/>
          </p:nvSpPr>
          <p:spPr>
            <a:xfrm flipH="1" rot="2399298">
              <a:off x="3647225" y="658151"/>
              <a:ext cx="122802" cy="25299"/>
            </a:xfrm>
            <a:custGeom>
              <a:rect b="b" l="l" r="r" t="t"/>
              <a:pathLst>
                <a:path extrusionOk="0" h="695" w="3753">
                  <a:moveTo>
                    <a:pt x="1" y="0"/>
                  </a:moveTo>
                  <a:lnTo>
                    <a:pt x="1" y="694"/>
                  </a:lnTo>
                  <a:lnTo>
                    <a:pt x="3753" y="694"/>
                  </a:lnTo>
                  <a:cubicBezTo>
                    <a:pt x="3753" y="467"/>
                    <a:pt x="3726" y="227"/>
                    <a:pt x="3686"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61" name="Google Shape;661;p77"/>
            <p:cNvSpPr/>
            <p:nvPr/>
          </p:nvSpPr>
          <p:spPr>
            <a:xfrm flipH="1" rot="2399499">
              <a:off x="3675698" y="607377"/>
              <a:ext cx="217180" cy="100093"/>
            </a:xfrm>
            <a:custGeom>
              <a:rect b="b" l="l" r="r" t="t"/>
              <a:pathLst>
                <a:path extrusionOk="0" h="3059" w="6637">
                  <a:moveTo>
                    <a:pt x="1" y="0"/>
                  </a:moveTo>
                  <a:lnTo>
                    <a:pt x="1" y="1255"/>
                  </a:lnTo>
                  <a:lnTo>
                    <a:pt x="2952" y="1255"/>
                  </a:lnTo>
                  <a:lnTo>
                    <a:pt x="2952" y="3058"/>
                  </a:lnTo>
                  <a:lnTo>
                    <a:pt x="6637" y="3058"/>
                  </a:lnTo>
                  <a:cubicBezTo>
                    <a:pt x="6303" y="1349"/>
                    <a:pt x="4861" y="94"/>
                    <a:pt x="3139" y="0"/>
                  </a:cubicBez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62" name="Google Shape;662;p77"/>
            <p:cNvSpPr/>
            <p:nvPr/>
          </p:nvSpPr>
          <p:spPr>
            <a:xfrm flipH="1" rot="2399499">
              <a:off x="4013914" y="891001"/>
              <a:ext cx="217180" cy="99635"/>
            </a:xfrm>
            <a:custGeom>
              <a:rect b="b" l="l" r="r" t="t"/>
              <a:pathLst>
                <a:path extrusionOk="0" h="3045" w="6637">
                  <a:moveTo>
                    <a:pt x="3498" y="0"/>
                  </a:moveTo>
                  <a:cubicBezTo>
                    <a:pt x="1763" y="80"/>
                    <a:pt x="321" y="1349"/>
                    <a:pt x="0" y="3045"/>
                  </a:cubicBezTo>
                  <a:lnTo>
                    <a:pt x="3699" y="3045"/>
                  </a:lnTo>
                  <a:lnTo>
                    <a:pt x="3699" y="1255"/>
                  </a:lnTo>
                  <a:lnTo>
                    <a:pt x="6636" y="1255"/>
                  </a:lnTo>
                  <a:lnTo>
                    <a:pt x="6636" y="0"/>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63" name="Google Shape;663;p77"/>
            <p:cNvSpPr/>
            <p:nvPr/>
          </p:nvSpPr>
          <p:spPr>
            <a:xfrm flipH="1" rot="2399161">
              <a:off x="4060713" y="1004638"/>
              <a:ext cx="123248" cy="25747"/>
            </a:xfrm>
            <a:custGeom>
              <a:rect b="b" l="l" r="r" t="t"/>
              <a:pathLst>
                <a:path extrusionOk="0" h="695" w="3766">
                  <a:moveTo>
                    <a:pt x="67" y="0"/>
                  </a:moveTo>
                  <a:cubicBezTo>
                    <a:pt x="27" y="227"/>
                    <a:pt x="0" y="467"/>
                    <a:pt x="0" y="694"/>
                  </a:cubicBezTo>
                  <a:lnTo>
                    <a:pt x="3766" y="694"/>
                  </a:lnTo>
                  <a:lnTo>
                    <a:pt x="3766" y="0"/>
                  </a:ln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64" name="Google Shape;664;p77"/>
            <p:cNvSpPr/>
            <p:nvPr/>
          </p:nvSpPr>
          <p:spPr>
            <a:xfrm flipH="1" rot="2399499">
              <a:off x="4157775" y="388115"/>
              <a:ext cx="178305" cy="118720"/>
            </a:xfrm>
            <a:custGeom>
              <a:rect b="b" l="l" r="r" t="t"/>
              <a:pathLst>
                <a:path extrusionOk="0" h="3539" w="5449">
                  <a:moveTo>
                    <a:pt x="2684" y="1"/>
                  </a:moveTo>
                  <a:lnTo>
                    <a:pt x="1082" y="2778"/>
                  </a:lnTo>
                  <a:cubicBezTo>
                    <a:pt x="681" y="2965"/>
                    <a:pt x="321" y="3218"/>
                    <a:pt x="0" y="3539"/>
                  </a:cubicBezTo>
                  <a:lnTo>
                    <a:pt x="5448" y="3539"/>
                  </a:lnTo>
                  <a:cubicBezTo>
                    <a:pt x="5101" y="3192"/>
                    <a:pt x="4700" y="2925"/>
                    <a:pt x="4273" y="2738"/>
                  </a:cubicBezTo>
                  <a:lnTo>
                    <a:pt x="2684" y="1"/>
                  </a:lnTo>
                  <a:close/>
                </a:path>
              </a:pathLst>
            </a:custGeom>
            <a:solidFill>
              <a:schemeClr val="accent5"/>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65" name="Google Shape;665;p77"/>
            <p:cNvSpPr/>
            <p:nvPr/>
          </p:nvSpPr>
          <p:spPr>
            <a:xfrm flipH="1" rot="2399129">
              <a:off x="3789866" y="826775"/>
              <a:ext cx="252588" cy="30029"/>
            </a:xfrm>
            <a:custGeom>
              <a:rect b="b" l="l" r="r" t="t"/>
              <a:pathLst>
                <a:path extrusionOk="0" h="695" w="7719">
                  <a:moveTo>
                    <a:pt x="1" y="0"/>
                  </a:moveTo>
                  <a:lnTo>
                    <a:pt x="1" y="694"/>
                  </a:lnTo>
                  <a:lnTo>
                    <a:pt x="7718" y="694"/>
                  </a:lnTo>
                  <a:lnTo>
                    <a:pt x="7718" y="0"/>
                  </a:lnTo>
                  <a:close/>
                </a:path>
              </a:pathLst>
            </a:custGeom>
            <a:solidFill>
              <a:schemeClr val="accent5"/>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66" name="Google Shape;666;p77"/>
            <p:cNvSpPr/>
            <p:nvPr/>
          </p:nvSpPr>
          <p:spPr>
            <a:xfrm flipH="1" rot="2399499">
              <a:off x="3939209" y="437866"/>
              <a:ext cx="252585" cy="451811"/>
            </a:xfrm>
            <a:custGeom>
              <a:rect b="b" l="l" r="r" t="t"/>
              <a:pathLst>
                <a:path extrusionOk="0" h="13808" w="7719">
                  <a:moveTo>
                    <a:pt x="1135" y="1"/>
                  </a:moveTo>
                  <a:cubicBezTo>
                    <a:pt x="401" y="722"/>
                    <a:pt x="1" y="1697"/>
                    <a:pt x="1" y="2738"/>
                  </a:cubicBezTo>
                  <a:lnTo>
                    <a:pt x="1" y="13807"/>
                  </a:lnTo>
                  <a:lnTo>
                    <a:pt x="7718" y="13807"/>
                  </a:lnTo>
                  <a:lnTo>
                    <a:pt x="7718" y="2738"/>
                  </a:lnTo>
                  <a:cubicBezTo>
                    <a:pt x="7718" y="1697"/>
                    <a:pt x="7304" y="722"/>
                    <a:pt x="6583" y="1"/>
                  </a:cubicBez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67" name="Google Shape;667;p77"/>
            <p:cNvSpPr/>
            <p:nvPr/>
          </p:nvSpPr>
          <p:spPr>
            <a:xfrm flipH="1" rot="2399499">
              <a:off x="4253617" y="763022"/>
              <a:ext cx="15314" cy="30169"/>
            </a:xfrm>
            <a:custGeom>
              <a:rect b="b" l="l" r="r" t="t"/>
              <a:pathLst>
                <a:path extrusionOk="0" h="922" w="468">
                  <a:moveTo>
                    <a:pt x="467" y="0"/>
                  </a:moveTo>
                  <a:cubicBezTo>
                    <a:pt x="214" y="0"/>
                    <a:pt x="0" y="200"/>
                    <a:pt x="0" y="454"/>
                  </a:cubicBezTo>
                  <a:cubicBezTo>
                    <a:pt x="0" y="708"/>
                    <a:pt x="214" y="921"/>
                    <a:pt x="467" y="921"/>
                  </a:cubicBezTo>
                  <a:lnTo>
                    <a:pt x="467" y="0"/>
                  </a:ln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68" name="Google Shape;668;p77"/>
            <p:cNvSpPr/>
            <p:nvPr/>
          </p:nvSpPr>
          <p:spPr>
            <a:xfrm flipH="1" rot="2399499">
              <a:off x="4237661" y="751656"/>
              <a:ext cx="20124" cy="30169"/>
            </a:xfrm>
            <a:custGeom>
              <a:rect b="b" l="l" r="r" t="t"/>
              <a:pathLst>
                <a:path extrusionOk="0" h="922" w="615">
                  <a:moveTo>
                    <a:pt x="0" y="0"/>
                  </a:moveTo>
                  <a:lnTo>
                    <a:pt x="0" y="921"/>
                  </a:lnTo>
                  <a:cubicBezTo>
                    <a:pt x="615" y="921"/>
                    <a:pt x="615" y="0"/>
                    <a:pt x="0" y="0"/>
                  </a:cubicBez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69" name="Google Shape;669;p77"/>
            <p:cNvSpPr/>
            <p:nvPr/>
          </p:nvSpPr>
          <p:spPr>
            <a:xfrm flipH="1" rot="2399499">
              <a:off x="4064461" y="546857"/>
              <a:ext cx="131087" cy="112658"/>
            </a:xfrm>
            <a:custGeom>
              <a:rect b="b" l="l" r="r" t="t"/>
              <a:pathLst>
                <a:path extrusionOk="0" h="3443" w="4006">
                  <a:moveTo>
                    <a:pt x="2283" y="1"/>
                  </a:moveTo>
                  <a:cubicBezTo>
                    <a:pt x="761" y="1"/>
                    <a:pt x="0" y="1857"/>
                    <a:pt x="1082" y="2938"/>
                  </a:cubicBezTo>
                  <a:cubicBezTo>
                    <a:pt x="1426" y="3287"/>
                    <a:pt x="1852" y="3443"/>
                    <a:pt x="2272" y="3443"/>
                  </a:cubicBezTo>
                  <a:cubicBezTo>
                    <a:pt x="3154" y="3443"/>
                    <a:pt x="4006" y="2755"/>
                    <a:pt x="4006" y="1723"/>
                  </a:cubicBezTo>
                  <a:cubicBezTo>
                    <a:pt x="4006" y="775"/>
                    <a:pt x="3231" y="1"/>
                    <a:pt x="2283" y="1"/>
                  </a:cubicBezTo>
                  <a:close/>
                </a:path>
              </a:pathLst>
            </a:custGeom>
            <a:solidFill>
              <a:schemeClr val="accent5"/>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70" name="Google Shape;670;p77"/>
            <p:cNvSpPr/>
            <p:nvPr/>
          </p:nvSpPr>
          <p:spPr>
            <a:xfrm flipH="1" rot="2399499">
              <a:off x="4202314" y="794144"/>
              <a:ext cx="47219" cy="44730"/>
            </a:xfrm>
            <a:custGeom>
              <a:rect b="b" l="l" r="r" t="t"/>
              <a:pathLst>
                <a:path extrusionOk="0" h="1367" w="1443">
                  <a:moveTo>
                    <a:pt x="881" y="1"/>
                  </a:moveTo>
                  <a:cubicBezTo>
                    <a:pt x="678" y="1"/>
                    <a:pt x="474" y="78"/>
                    <a:pt x="321" y="231"/>
                  </a:cubicBezTo>
                  <a:cubicBezTo>
                    <a:pt x="0" y="552"/>
                    <a:pt x="0" y="1059"/>
                    <a:pt x="321" y="1366"/>
                  </a:cubicBezTo>
                  <a:lnTo>
                    <a:pt x="1442" y="231"/>
                  </a:lnTo>
                  <a:cubicBezTo>
                    <a:pt x="1289" y="78"/>
                    <a:pt x="1085" y="1"/>
                    <a:pt x="881"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71" name="Google Shape;671;p77"/>
            <p:cNvSpPr/>
            <p:nvPr/>
          </p:nvSpPr>
          <p:spPr>
            <a:xfrm flipH="1" rot="2399499">
              <a:off x="3929219" y="491072"/>
              <a:ext cx="15772" cy="30201"/>
            </a:xfrm>
            <a:custGeom>
              <a:rect b="b" l="l" r="r" t="t"/>
              <a:pathLst>
                <a:path extrusionOk="0" h="923" w="482">
                  <a:moveTo>
                    <a:pt x="458" y="0"/>
                  </a:moveTo>
                  <a:cubicBezTo>
                    <a:pt x="202" y="0"/>
                    <a:pt x="1" y="209"/>
                    <a:pt x="1" y="455"/>
                  </a:cubicBezTo>
                  <a:cubicBezTo>
                    <a:pt x="1" y="722"/>
                    <a:pt x="215" y="922"/>
                    <a:pt x="482" y="922"/>
                  </a:cubicBezTo>
                  <a:lnTo>
                    <a:pt x="482" y="1"/>
                  </a:lnTo>
                  <a:cubicBezTo>
                    <a:pt x="474" y="1"/>
                    <a:pt x="466" y="0"/>
                    <a:pt x="458"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72" name="Google Shape;672;p77"/>
            <p:cNvSpPr/>
            <p:nvPr/>
          </p:nvSpPr>
          <p:spPr>
            <a:xfrm flipH="1" rot="2399499">
              <a:off x="3913317" y="479559"/>
              <a:ext cx="20124" cy="30201"/>
            </a:xfrm>
            <a:custGeom>
              <a:rect b="b" l="l" r="r" t="t"/>
              <a:pathLst>
                <a:path extrusionOk="0" h="923" w="615">
                  <a:moveTo>
                    <a:pt x="14" y="1"/>
                  </a:moveTo>
                  <a:cubicBezTo>
                    <a:pt x="9" y="1"/>
                    <a:pt x="5" y="1"/>
                    <a:pt x="1" y="1"/>
                  </a:cubicBezTo>
                  <a:lnTo>
                    <a:pt x="1" y="922"/>
                  </a:lnTo>
                  <a:cubicBezTo>
                    <a:pt x="610" y="922"/>
                    <a:pt x="615" y="1"/>
                    <a:pt x="14" y="1"/>
                  </a:cubicBez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73" name="Google Shape;673;p77"/>
            <p:cNvSpPr/>
            <p:nvPr/>
          </p:nvSpPr>
          <p:spPr>
            <a:xfrm flipH="1" rot="2399499">
              <a:off x="3878285" y="522349"/>
              <a:ext cx="47219" cy="44730"/>
            </a:xfrm>
            <a:custGeom>
              <a:rect b="b" l="l" r="r" t="t"/>
              <a:pathLst>
                <a:path extrusionOk="0" h="1367" w="1443">
                  <a:moveTo>
                    <a:pt x="881" y="1"/>
                  </a:moveTo>
                  <a:cubicBezTo>
                    <a:pt x="678" y="1"/>
                    <a:pt x="474" y="78"/>
                    <a:pt x="320" y="231"/>
                  </a:cubicBezTo>
                  <a:cubicBezTo>
                    <a:pt x="0" y="552"/>
                    <a:pt x="0" y="1059"/>
                    <a:pt x="320" y="1366"/>
                  </a:cubicBezTo>
                  <a:lnTo>
                    <a:pt x="1442" y="231"/>
                  </a:lnTo>
                  <a:cubicBezTo>
                    <a:pt x="1289" y="78"/>
                    <a:pt x="1085" y="1"/>
                    <a:pt x="881"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74" name="Google Shape;674;p77"/>
            <p:cNvSpPr/>
            <p:nvPr/>
          </p:nvSpPr>
          <p:spPr>
            <a:xfrm flipH="1" rot="2399499">
              <a:off x="3857584" y="518565"/>
              <a:ext cx="55825" cy="45417"/>
            </a:xfrm>
            <a:custGeom>
              <a:rect b="b" l="l" r="r" t="t"/>
              <a:pathLst>
                <a:path extrusionOk="0" h="1388" w="1706">
                  <a:moveTo>
                    <a:pt x="1122" y="0"/>
                  </a:moveTo>
                  <a:lnTo>
                    <a:pt x="0" y="1135"/>
                  </a:lnTo>
                  <a:cubicBezTo>
                    <a:pt x="175" y="1313"/>
                    <a:pt x="370" y="1387"/>
                    <a:pt x="558" y="1387"/>
                  </a:cubicBezTo>
                  <a:cubicBezTo>
                    <a:pt x="1175" y="1387"/>
                    <a:pt x="1706" y="584"/>
                    <a:pt x="1122" y="0"/>
                  </a:cubicBez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75" name="Google Shape;675;p77"/>
            <p:cNvSpPr/>
            <p:nvPr/>
          </p:nvSpPr>
          <p:spPr>
            <a:xfrm flipH="1" rot="2399354">
              <a:off x="4080646" y="560612"/>
              <a:ext cx="96403" cy="82848"/>
            </a:xfrm>
            <a:custGeom>
              <a:rect b="b" l="l" r="r" t="t"/>
              <a:pathLst>
                <a:path extrusionOk="0" h="3443" w="4006">
                  <a:moveTo>
                    <a:pt x="2283" y="1"/>
                  </a:moveTo>
                  <a:cubicBezTo>
                    <a:pt x="761" y="1"/>
                    <a:pt x="0" y="1857"/>
                    <a:pt x="1082" y="2938"/>
                  </a:cubicBezTo>
                  <a:cubicBezTo>
                    <a:pt x="1426" y="3287"/>
                    <a:pt x="1852" y="3443"/>
                    <a:pt x="2272" y="3443"/>
                  </a:cubicBezTo>
                  <a:cubicBezTo>
                    <a:pt x="3154" y="3443"/>
                    <a:pt x="4006" y="2755"/>
                    <a:pt x="4006" y="1723"/>
                  </a:cubicBezTo>
                  <a:cubicBezTo>
                    <a:pt x="4006" y="775"/>
                    <a:pt x="3231" y="1"/>
                    <a:pt x="2283" y="1"/>
                  </a:cubicBezTo>
                  <a:close/>
                </a:path>
              </a:pathLst>
            </a:custGeom>
            <a:solidFill>
              <a:schemeClr val="l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76" name="Google Shape;676;p77"/>
            <p:cNvSpPr/>
            <p:nvPr/>
          </p:nvSpPr>
          <p:spPr>
            <a:xfrm flipH="1" rot="2399499">
              <a:off x="4012760" y="1044883"/>
              <a:ext cx="69503" cy="140700"/>
            </a:xfrm>
            <a:custGeom>
              <a:rect b="b" l="l" r="r" t="t"/>
              <a:pathLst>
                <a:path extrusionOk="0" h="4300" w="2124">
                  <a:moveTo>
                    <a:pt x="1950" y="0"/>
                  </a:moveTo>
                  <a:cubicBezTo>
                    <a:pt x="1630" y="788"/>
                    <a:pt x="882" y="1322"/>
                    <a:pt x="14" y="1362"/>
                  </a:cubicBezTo>
                  <a:lnTo>
                    <a:pt x="14" y="2471"/>
                  </a:lnTo>
                  <a:cubicBezTo>
                    <a:pt x="1" y="2724"/>
                    <a:pt x="188" y="2851"/>
                    <a:pt x="373" y="2851"/>
                  </a:cubicBezTo>
                  <a:cubicBezTo>
                    <a:pt x="558" y="2851"/>
                    <a:pt x="742" y="2724"/>
                    <a:pt x="722" y="2471"/>
                  </a:cubicBezTo>
                  <a:lnTo>
                    <a:pt x="722" y="1977"/>
                  </a:lnTo>
                  <a:cubicBezTo>
                    <a:pt x="722" y="1776"/>
                    <a:pt x="882" y="1616"/>
                    <a:pt x="1069" y="1616"/>
                  </a:cubicBezTo>
                  <a:cubicBezTo>
                    <a:pt x="1269" y="1616"/>
                    <a:pt x="1429" y="1776"/>
                    <a:pt x="1429" y="1977"/>
                  </a:cubicBezTo>
                  <a:lnTo>
                    <a:pt x="1429" y="3953"/>
                  </a:lnTo>
                  <a:cubicBezTo>
                    <a:pt x="1429" y="4140"/>
                    <a:pt x="1589" y="4300"/>
                    <a:pt x="1776" y="4300"/>
                  </a:cubicBezTo>
                  <a:cubicBezTo>
                    <a:pt x="1977" y="4300"/>
                    <a:pt x="2124" y="4140"/>
                    <a:pt x="2124" y="3953"/>
                  </a:cubicBezTo>
                  <a:lnTo>
                    <a:pt x="2124" y="575"/>
                  </a:lnTo>
                  <a:cubicBezTo>
                    <a:pt x="2124" y="374"/>
                    <a:pt x="2070" y="161"/>
                    <a:pt x="1950" y="0"/>
                  </a:cubicBez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77" name="Google Shape;677;p77"/>
            <p:cNvSpPr/>
            <p:nvPr/>
          </p:nvSpPr>
          <p:spPr>
            <a:xfrm flipH="1" rot="2399161">
              <a:off x="4051179" y="1044437"/>
              <a:ext cx="63391" cy="65477"/>
            </a:xfrm>
            <a:custGeom>
              <a:rect b="b" l="l" r="r" t="t"/>
              <a:pathLst>
                <a:path extrusionOk="0" h="1837" w="1937">
                  <a:moveTo>
                    <a:pt x="1063" y="1"/>
                  </a:moveTo>
                  <a:cubicBezTo>
                    <a:pt x="525" y="1"/>
                    <a:pt x="1" y="404"/>
                    <a:pt x="1" y="1062"/>
                  </a:cubicBezTo>
                  <a:lnTo>
                    <a:pt x="1" y="1836"/>
                  </a:lnTo>
                  <a:cubicBezTo>
                    <a:pt x="869" y="1796"/>
                    <a:pt x="1617" y="1262"/>
                    <a:pt x="1937" y="474"/>
                  </a:cubicBezTo>
                  <a:cubicBezTo>
                    <a:pt x="1716" y="148"/>
                    <a:pt x="1387" y="1"/>
                    <a:pt x="1063" y="1"/>
                  </a:cubicBez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78" name="Google Shape;678;p77"/>
            <p:cNvSpPr/>
            <p:nvPr/>
          </p:nvSpPr>
          <p:spPr>
            <a:xfrm flipH="1" rot="2399499">
              <a:off x="3596348" y="695597"/>
              <a:ext cx="69503" cy="140700"/>
            </a:xfrm>
            <a:custGeom>
              <a:rect b="b" l="l" r="r" t="t"/>
              <a:pathLst>
                <a:path extrusionOk="0" h="4300" w="2124">
                  <a:moveTo>
                    <a:pt x="1950" y="0"/>
                  </a:moveTo>
                  <a:cubicBezTo>
                    <a:pt x="1630" y="788"/>
                    <a:pt x="882" y="1322"/>
                    <a:pt x="14" y="1362"/>
                  </a:cubicBezTo>
                  <a:lnTo>
                    <a:pt x="14" y="2471"/>
                  </a:lnTo>
                  <a:cubicBezTo>
                    <a:pt x="1" y="2724"/>
                    <a:pt x="188" y="2851"/>
                    <a:pt x="373" y="2851"/>
                  </a:cubicBezTo>
                  <a:cubicBezTo>
                    <a:pt x="558" y="2851"/>
                    <a:pt x="742" y="2724"/>
                    <a:pt x="722" y="2471"/>
                  </a:cubicBezTo>
                  <a:lnTo>
                    <a:pt x="722" y="1977"/>
                  </a:lnTo>
                  <a:cubicBezTo>
                    <a:pt x="722" y="1776"/>
                    <a:pt x="882" y="1616"/>
                    <a:pt x="1069" y="1616"/>
                  </a:cubicBezTo>
                  <a:cubicBezTo>
                    <a:pt x="1269" y="1616"/>
                    <a:pt x="1429" y="1776"/>
                    <a:pt x="1429" y="1977"/>
                  </a:cubicBezTo>
                  <a:lnTo>
                    <a:pt x="1429" y="3953"/>
                  </a:lnTo>
                  <a:cubicBezTo>
                    <a:pt x="1429" y="4140"/>
                    <a:pt x="1590" y="4300"/>
                    <a:pt x="1777" y="4300"/>
                  </a:cubicBezTo>
                  <a:cubicBezTo>
                    <a:pt x="1977" y="4300"/>
                    <a:pt x="2124" y="4140"/>
                    <a:pt x="2124" y="3953"/>
                  </a:cubicBezTo>
                  <a:lnTo>
                    <a:pt x="2124" y="575"/>
                  </a:lnTo>
                  <a:cubicBezTo>
                    <a:pt x="2124" y="374"/>
                    <a:pt x="2070" y="161"/>
                    <a:pt x="1950" y="0"/>
                  </a:cubicBez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79" name="Google Shape;679;p77"/>
            <p:cNvSpPr/>
            <p:nvPr/>
          </p:nvSpPr>
          <p:spPr>
            <a:xfrm flipH="1" rot="2399129">
              <a:off x="3635683" y="695476"/>
              <a:ext cx="63384" cy="62520"/>
            </a:xfrm>
            <a:custGeom>
              <a:rect b="b" l="l" r="r" t="t"/>
              <a:pathLst>
                <a:path extrusionOk="0" h="1837" w="1937">
                  <a:moveTo>
                    <a:pt x="1062" y="1"/>
                  </a:moveTo>
                  <a:cubicBezTo>
                    <a:pt x="524" y="1"/>
                    <a:pt x="0" y="404"/>
                    <a:pt x="0" y="1062"/>
                  </a:cubicBezTo>
                  <a:lnTo>
                    <a:pt x="0" y="1836"/>
                  </a:lnTo>
                  <a:cubicBezTo>
                    <a:pt x="868" y="1796"/>
                    <a:pt x="1616" y="1262"/>
                    <a:pt x="1936" y="474"/>
                  </a:cubicBezTo>
                  <a:cubicBezTo>
                    <a:pt x="1715" y="148"/>
                    <a:pt x="1386" y="1"/>
                    <a:pt x="1062" y="1"/>
                  </a:cubicBez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80" name="Google Shape;680;p77"/>
            <p:cNvSpPr/>
            <p:nvPr/>
          </p:nvSpPr>
          <p:spPr>
            <a:xfrm flipH="1" rot="2399499">
              <a:off x="4078310" y="668357"/>
              <a:ext cx="62958" cy="63380"/>
            </a:xfrm>
            <a:custGeom>
              <a:rect b="b" l="l" r="r" t="t"/>
              <a:pathLst>
                <a:path extrusionOk="0" h="1937" w="1924">
                  <a:moveTo>
                    <a:pt x="962" y="1"/>
                  </a:moveTo>
                  <a:lnTo>
                    <a:pt x="789" y="789"/>
                  </a:lnTo>
                  <a:lnTo>
                    <a:pt x="1" y="962"/>
                  </a:lnTo>
                  <a:lnTo>
                    <a:pt x="789" y="1149"/>
                  </a:lnTo>
                  <a:lnTo>
                    <a:pt x="962" y="1937"/>
                  </a:lnTo>
                  <a:lnTo>
                    <a:pt x="1136" y="1149"/>
                  </a:lnTo>
                  <a:lnTo>
                    <a:pt x="1924" y="962"/>
                  </a:lnTo>
                  <a:lnTo>
                    <a:pt x="1136" y="789"/>
                  </a:lnTo>
                  <a:lnTo>
                    <a:pt x="962" y="1"/>
                  </a:lnTo>
                  <a:close/>
                </a:path>
              </a:pathLst>
            </a:custGeom>
            <a:solidFill>
              <a:srgbClr val="FFFFFF"/>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81" name="Google Shape;681;p77"/>
            <p:cNvSpPr/>
            <p:nvPr/>
          </p:nvSpPr>
          <p:spPr>
            <a:xfrm flipH="1" rot="2399499">
              <a:off x="4076205" y="743839"/>
              <a:ext cx="41558" cy="41523"/>
            </a:xfrm>
            <a:custGeom>
              <a:rect b="b" l="l" r="r" t="t"/>
              <a:pathLst>
                <a:path extrusionOk="0" h="1269" w="1270">
                  <a:moveTo>
                    <a:pt x="642" y="0"/>
                  </a:moveTo>
                  <a:lnTo>
                    <a:pt x="522" y="521"/>
                  </a:lnTo>
                  <a:lnTo>
                    <a:pt x="1" y="628"/>
                  </a:lnTo>
                  <a:lnTo>
                    <a:pt x="522" y="748"/>
                  </a:lnTo>
                  <a:lnTo>
                    <a:pt x="642" y="1269"/>
                  </a:lnTo>
                  <a:lnTo>
                    <a:pt x="749" y="748"/>
                  </a:lnTo>
                  <a:lnTo>
                    <a:pt x="1269" y="628"/>
                  </a:lnTo>
                  <a:lnTo>
                    <a:pt x="749" y="521"/>
                  </a:lnTo>
                  <a:lnTo>
                    <a:pt x="642" y="0"/>
                  </a:lnTo>
                  <a:close/>
                </a:path>
              </a:pathLst>
            </a:custGeom>
            <a:solidFill>
              <a:srgbClr val="FFFFFF"/>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82" name="Google Shape;682;p77"/>
            <p:cNvSpPr/>
            <p:nvPr/>
          </p:nvSpPr>
          <p:spPr>
            <a:xfrm flipH="1" rot="2399499">
              <a:off x="4182914" y="790833"/>
              <a:ext cx="54614" cy="44697"/>
            </a:xfrm>
            <a:custGeom>
              <a:rect b="b" l="l" r="r" t="t"/>
              <a:pathLst>
                <a:path extrusionOk="0" h="1366" w="1669">
                  <a:moveTo>
                    <a:pt x="1122" y="0"/>
                  </a:moveTo>
                  <a:lnTo>
                    <a:pt x="1" y="1135"/>
                  </a:lnTo>
                  <a:cubicBezTo>
                    <a:pt x="171" y="1297"/>
                    <a:pt x="360" y="1365"/>
                    <a:pt x="540" y="1365"/>
                  </a:cubicBezTo>
                  <a:cubicBezTo>
                    <a:pt x="1149" y="1365"/>
                    <a:pt x="1668" y="587"/>
                    <a:pt x="1122" y="0"/>
                  </a:cubicBez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83" name="Google Shape;683;p77"/>
            <p:cNvSpPr/>
            <p:nvPr/>
          </p:nvSpPr>
          <p:spPr>
            <a:xfrm flipH="1" rot="2399499">
              <a:off x="4095212" y="562086"/>
              <a:ext cx="75622" cy="71593"/>
            </a:xfrm>
            <a:custGeom>
              <a:rect b="b" l="l" r="r" t="t"/>
              <a:pathLst>
                <a:path extrusionOk="0" h="2188" w="2311">
                  <a:moveTo>
                    <a:pt x="1409" y="1"/>
                  </a:moveTo>
                  <a:cubicBezTo>
                    <a:pt x="1082" y="1"/>
                    <a:pt x="755" y="124"/>
                    <a:pt x="508" y="371"/>
                  </a:cubicBezTo>
                  <a:cubicBezTo>
                    <a:pt x="0" y="879"/>
                    <a:pt x="0" y="1680"/>
                    <a:pt x="508" y="2187"/>
                  </a:cubicBezTo>
                  <a:lnTo>
                    <a:pt x="2310" y="371"/>
                  </a:lnTo>
                  <a:cubicBezTo>
                    <a:pt x="2063" y="124"/>
                    <a:pt x="1736" y="1"/>
                    <a:pt x="1409" y="1"/>
                  </a:cubicBezTo>
                  <a:close/>
                </a:path>
              </a:pathLst>
            </a:cu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84" name="Google Shape;684;p77"/>
            <p:cNvSpPr/>
            <p:nvPr/>
          </p:nvSpPr>
          <p:spPr>
            <a:xfrm flipH="1" rot="2399775">
              <a:off x="4076159" y="560881"/>
              <a:ext cx="75131" cy="71112"/>
            </a:xfrm>
            <a:custGeom>
              <a:rect b="b" l="l" r="r" t="t"/>
              <a:pathLst>
                <a:path extrusionOk="0" h="2162" w="2284">
                  <a:moveTo>
                    <a:pt x="1803" y="0"/>
                  </a:moveTo>
                  <a:lnTo>
                    <a:pt x="1" y="1803"/>
                  </a:lnTo>
                  <a:cubicBezTo>
                    <a:pt x="246" y="2041"/>
                    <a:pt x="567" y="2162"/>
                    <a:pt x="889" y="2162"/>
                  </a:cubicBezTo>
                  <a:cubicBezTo>
                    <a:pt x="1215" y="2162"/>
                    <a:pt x="1541" y="2038"/>
                    <a:pt x="1790" y="1789"/>
                  </a:cubicBezTo>
                  <a:cubicBezTo>
                    <a:pt x="2271" y="1295"/>
                    <a:pt x="2284" y="508"/>
                    <a:pt x="1803" y="0"/>
                  </a:cubicBezTo>
                  <a:close/>
                </a:path>
              </a:pathLst>
            </a:custGeom>
            <a:solidFill>
              <a:schemeClr val="l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pic>
        <p:nvPicPr>
          <p:cNvPr id="685" name="Google Shape;685;p77"/>
          <p:cNvPicPr preferRelativeResize="0"/>
          <p:nvPr/>
        </p:nvPicPr>
        <p:blipFill rotWithShape="1">
          <a:blip r:embed="rId2">
            <a:alphaModFix amt="34000"/>
          </a:blip>
          <a:srcRect b="102" r="16"/>
          <a:stretch/>
        </p:blipFill>
        <p:spPr>
          <a:xfrm>
            <a:off x="1750" y="0"/>
            <a:ext cx="9140501" cy="5143500"/>
          </a:xfrm>
          <a:prstGeom prst="rect">
            <a:avLst/>
          </a:prstGeom>
          <a:noFill/>
          <a:ln>
            <a:noFill/>
          </a:ln>
        </p:spPr>
      </p:pic>
      <p:sp>
        <p:nvSpPr>
          <p:cNvPr id="686" name="Google Shape;686;p77"/>
          <p:cNvSpPr txBox="1"/>
          <p:nvPr>
            <p:ph type="title"/>
          </p:nvPr>
        </p:nvSpPr>
        <p:spPr>
          <a:xfrm>
            <a:off x="2150825" y="1662199"/>
            <a:ext cx="4842300" cy="1169100"/>
          </a:xfrm>
          <a:prstGeom prst="rect">
            <a:avLst/>
          </a:prstGeom>
          <a:solidFill>
            <a:schemeClr val="accent5"/>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3600"/>
              <a:buNone/>
              <a:defRPr b="1" sz="8000">
                <a:solidFill>
                  <a:schemeClr val="dk2"/>
                </a:solidFill>
              </a:defRPr>
            </a:lvl1pPr>
            <a:lvl2pPr algn="ctr" lvl="1">
              <a:lnSpc>
                <a:spcPct val="100000"/>
              </a:lnSpc>
              <a:spcBef>
                <a:spcPts val="0"/>
              </a:spcBef>
              <a:spcAft>
                <a:spcPts val="0"/>
              </a:spcAft>
              <a:buSzPts val="3600"/>
              <a:buNone/>
              <a:defRPr sz="3600"/>
            </a:lvl2pPr>
            <a:lvl3pPr algn="ctr" lvl="2">
              <a:lnSpc>
                <a:spcPct val="100000"/>
              </a:lnSpc>
              <a:spcBef>
                <a:spcPts val="0"/>
              </a:spcBef>
              <a:spcAft>
                <a:spcPts val="0"/>
              </a:spcAft>
              <a:buSzPts val="3600"/>
              <a:buNone/>
              <a:defRPr sz="3600"/>
            </a:lvl3pPr>
            <a:lvl4pPr algn="ctr" lvl="3">
              <a:lnSpc>
                <a:spcPct val="100000"/>
              </a:lnSpc>
              <a:spcBef>
                <a:spcPts val="0"/>
              </a:spcBef>
              <a:spcAft>
                <a:spcPts val="0"/>
              </a:spcAft>
              <a:buSzPts val="3600"/>
              <a:buNone/>
              <a:defRPr sz="3600"/>
            </a:lvl4pPr>
            <a:lvl5pPr algn="ctr" lvl="4">
              <a:lnSpc>
                <a:spcPct val="100000"/>
              </a:lnSpc>
              <a:spcBef>
                <a:spcPts val="0"/>
              </a:spcBef>
              <a:spcAft>
                <a:spcPts val="0"/>
              </a:spcAft>
              <a:buSzPts val="3600"/>
              <a:buNone/>
              <a:defRPr sz="3600"/>
            </a:lvl5pPr>
            <a:lvl6pPr algn="ctr" lvl="5">
              <a:lnSpc>
                <a:spcPct val="100000"/>
              </a:lnSpc>
              <a:spcBef>
                <a:spcPts val="0"/>
              </a:spcBef>
              <a:spcAft>
                <a:spcPts val="0"/>
              </a:spcAft>
              <a:buSzPts val="3600"/>
              <a:buNone/>
              <a:defRPr sz="3600"/>
            </a:lvl6pPr>
            <a:lvl7pPr algn="ctr" lvl="6">
              <a:lnSpc>
                <a:spcPct val="100000"/>
              </a:lnSpc>
              <a:spcBef>
                <a:spcPts val="0"/>
              </a:spcBef>
              <a:spcAft>
                <a:spcPts val="0"/>
              </a:spcAft>
              <a:buSzPts val="3600"/>
              <a:buNone/>
              <a:defRPr sz="3600"/>
            </a:lvl7pPr>
            <a:lvl8pPr algn="ctr" lvl="7">
              <a:lnSpc>
                <a:spcPct val="100000"/>
              </a:lnSpc>
              <a:spcBef>
                <a:spcPts val="0"/>
              </a:spcBef>
              <a:spcAft>
                <a:spcPts val="0"/>
              </a:spcAft>
              <a:buSzPts val="3600"/>
              <a:buNone/>
              <a:defRPr sz="3600"/>
            </a:lvl8pPr>
            <a:lvl9pPr algn="ctr" lvl="8">
              <a:lnSpc>
                <a:spcPct val="100000"/>
              </a:lnSpc>
              <a:spcBef>
                <a:spcPts val="0"/>
              </a:spcBef>
              <a:spcAft>
                <a:spcPts val="0"/>
              </a:spcAft>
              <a:buSzPts val="3600"/>
              <a:buNone/>
              <a:defRPr sz="3600"/>
            </a:lvl9pPr>
          </a:lstStyle>
          <a:p/>
        </p:txBody>
      </p:sp>
      <p:sp>
        <p:nvSpPr>
          <p:cNvPr id="687" name="Google Shape;687;p77"/>
          <p:cNvSpPr txBox="1"/>
          <p:nvPr>
            <p:ph idx="1" type="subTitle"/>
          </p:nvPr>
        </p:nvSpPr>
        <p:spPr>
          <a:xfrm>
            <a:off x="2150825" y="3005812"/>
            <a:ext cx="4842300" cy="4755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1400"/>
              <a:buNone/>
              <a:defRPr sz="1800">
                <a:solidFill>
                  <a:schemeClr val="accent5"/>
                </a:solidFill>
              </a:defRPr>
            </a:lvl1pPr>
            <a:lvl2pPr algn="r" lvl="1">
              <a:lnSpc>
                <a:spcPct val="100000"/>
              </a:lnSpc>
              <a:spcBef>
                <a:spcPts val="0"/>
              </a:spcBef>
              <a:spcAft>
                <a:spcPts val="0"/>
              </a:spcAft>
              <a:buSzPts val="1400"/>
              <a:buNone/>
              <a:defRPr/>
            </a:lvl2pPr>
            <a:lvl3pPr algn="r" lvl="2">
              <a:lnSpc>
                <a:spcPct val="100000"/>
              </a:lnSpc>
              <a:spcBef>
                <a:spcPts val="0"/>
              </a:spcBef>
              <a:spcAft>
                <a:spcPts val="0"/>
              </a:spcAft>
              <a:buSzPts val="1400"/>
              <a:buNone/>
              <a:defRPr/>
            </a:lvl3pPr>
            <a:lvl4pPr algn="r" lvl="3">
              <a:lnSpc>
                <a:spcPct val="100000"/>
              </a:lnSpc>
              <a:spcBef>
                <a:spcPts val="0"/>
              </a:spcBef>
              <a:spcAft>
                <a:spcPts val="0"/>
              </a:spcAft>
              <a:buSzPts val="1400"/>
              <a:buNone/>
              <a:defRPr/>
            </a:lvl4pPr>
            <a:lvl5pPr algn="r" lvl="4">
              <a:lnSpc>
                <a:spcPct val="100000"/>
              </a:lnSpc>
              <a:spcBef>
                <a:spcPts val="0"/>
              </a:spcBef>
              <a:spcAft>
                <a:spcPts val="0"/>
              </a:spcAft>
              <a:buSzPts val="1400"/>
              <a:buNone/>
              <a:defRPr/>
            </a:lvl5pPr>
            <a:lvl6pPr algn="r" lvl="5">
              <a:lnSpc>
                <a:spcPct val="100000"/>
              </a:lnSpc>
              <a:spcBef>
                <a:spcPts val="0"/>
              </a:spcBef>
              <a:spcAft>
                <a:spcPts val="0"/>
              </a:spcAft>
              <a:buSzPts val="1400"/>
              <a:buNone/>
              <a:defRPr/>
            </a:lvl6pPr>
            <a:lvl7pPr algn="r" lvl="6">
              <a:lnSpc>
                <a:spcPct val="100000"/>
              </a:lnSpc>
              <a:spcBef>
                <a:spcPts val="0"/>
              </a:spcBef>
              <a:spcAft>
                <a:spcPts val="0"/>
              </a:spcAft>
              <a:buSzPts val="1400"/>
              <a:buNone/>
              <a:defRPr/>
            </a:lvl7pPr>
            <a:lvl8pPr algn="r" lvl="7">
              <a:lnSpc>
                <a:spcPct val="100000"/>
              </a:lnSpc>
              <a:spcBef>
                <a:spcPts val="0"/>
              </a:spcBef>
              <a:spcAft>
                <a:spcPts val="0"/>
              </a:spcAft>
              <a:buSzPts val="1400"/>
              <a:buNone/>
              <a:defRPr/>
            </a:lvl8pPr>
            <a:lvl9pPr algn="r" lvl="8">
              <a:lnSpc>
                <a:spcPct val="100000"/>
              </a:lnSpc>
              <a:spcBef>
                <a:spcPts val="0"/>
              </a:spcBef>
              <a:spcAft>
                <a:spcPts val="0"/>
              </a:spcAft>
              <a:buSzPts val="1400"/>
              <a:buNone/>
              <a:defRPr/>
            </a:lvl9pPr>
          </a:lstStyle>
          <a:p/>
        </p:txBody>
      </p:sp>
      <p:sp>
        <p:nvSpPr>
          <p:cNvPr id="688" name="Google Shape;688;p77"/>
          <p:cNvSpPr/>
          <p:nvPr/>
        </p:nvSpPr>
        <p:spPr>
          <a:xfrm>
            <a:off x="7941025" y="2504300"/>
            <a:ext cx="268800" cy="2688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89" name="Google Shape;689;p77"/>
          <p:cNvSpPr/>
          <p:nvPr/>
        </p:nvSpPr>
        <p:spPr>
          <a:xfrm>
            <a:off x="6014650" y="43500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90" name="Google Shape;690;p77"/>
          <p:cNvSpPr/>
          <p:nvPr/>
        </p:nvSpPr>
        <p:spPr>
          <a:xfrm>
            <a:off x="2614700" y="435000"/>
            <a:ext cx="268800" cy="2688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91" name="Google Shape;691;p77"/>
          <p:cNvSpPr/>
          <p:nvPr/>
        </p:nvSpPr>
        <p:spPr>
          <a:xfrm>
            <a:off x="691300" y="253805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nvGrpSpPr>
          <p:cNvPr id="692" name="Google Shape;692;p77"/>
          <p:cNvGrpSpPr/>
          <p:nvPr/>
        </p:nvGrpSpPr>
        <p:grpSpPr>
          <a:xfrm>
            <a:off x="691306" y="476978"/>
            <a:ext cx="665430" cy="619704"/>
            <a:chOff x="691312" y="476976"/>
            <a:chExt cx="761449" cy="709125"/>
          </a:xfrm>
        </p:grpSpPr>
        <p:grpSp>
          <p:nvGrpSpPr>
            <p:cNvPr id="693" name="Google Shape;693;p77"/>
            <p:cNvGrpSpPr/>
            <p:nvPr/>
          </p:nvGrpSpPr>
          <p:grpSpPr>
            <a:xfrm>
              <a:off x="691312" y="476976"/>
              <a:ext cx="761449" cy="709125"/>
              <a:chOff x="-1702125" y="1153750"/>
              <a:chExt cx="824525" cy="767950"/>
            </a:xfrm>
          </p:grpSpPr>
          <p:sp>
            <p:nvSpPr>
              <p:cNvPr id="694" name="Google Shape;694;p77"/>
              <p:cNvSpPr/>
              <p:nvPr/>
            </p:nvSpPr>
            <p:spPr>
              <a:xfrm>
                <a:off x="-1702125" y="1153750"/>
                <a:ext cx="824525" cy="767950"/>
              </a:xfrm>
              <a:custGeom>
                <a:rect b="b" l="l" r="r" t="t"/>
                <a:pathLst>
                  <a:path extrusionOk="0" h="30718" w="32981">
                    <a:moveTo>
                      <a:pt x="16468" y="1"/>
                    </a:moveTo>
                    <a:cubicBezTo>
                      <a:pt x="9047" y="1"/>
                      <a:pt x="2516" y="5396"/>
                      <a:pt x="1322" y="12969"/>
                    </a:cubicBezTo>
                    <a:cubicBezTo>
                      <a:pt x="0" y="21341"/>
                      <a:pt x="5715" y="29205"/>
                      <a:pt x="14100" y="30527"/>
                    </a:cubicBezTo>
                    <a:cubicBezTo>
                      <a:pt x="14911" y="30655"/>
                      <a:pt x="15717" y="30717"/>
                      <a:pt x="16512" y="30717"/>
                    </a:cubicBezTo>
                    <a:cubicBezTo>
                      <a:pt x="23934" y="30717"/>
                      <a:pt x="30464" y="25322"/>
                      <a:pt x="31658" y="17749"/>
                    </a:cubicBezTo>
                    <a:cubicBezTo>
                      <a:pt x="32980" y="9377"/>
                      <a:pt x="27265" y="1513"/>
                      <a:pt x="18880" y="191"/>
                    </a:cubicBezTo>
                    <a:cubicBezTo>
                      <a:pt x="18069" y="63"/>
                      <a:pt x="17264" y="1"/>
                      <a:pt x="16468"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95" name="Google Shape;695;p77"/>
              <p:cNvSpPr/>
              <p:nvPr/>
            </p:nvSpPr>
            <p:spPr>
              <a:xfrm>
                <a:off x="-1106625" y="1213600"/>
                <a:ext cx="125200" cy="131175"/>
              </a:xfrm>
              <a:custGeom>
                <a:rect b="b" l="l" r="r" t="t"/>
                <a:pathLst>
                  <a:path extrusionOk="0" h="5247" w="5008">
                    <a:moveTo>
                      <a:pt x="868" y="0"/>
                    </a:moveTo>
                    <a:lnTo>
                      <a:pt x="54" y="2270"/>
                    </a:lnTo>
                    <a:cubicBezTo>
                      <a:pt x="0" y="2417"/>
                      <a:pt x="27" y="2590"/>
                      <a:pt x="121" y="2724"/>
                    </a:cubicBezTo>
                    <a:lnTo>
                      <a:pt x="334" y="3031"/>
                    </a:lnTo>
                    <a:cubicBezTo>
                      <a:pt x="414" y="3151"/>
                      <a:pt x="441" y="3298"/>
                      <a:pt x="414" y="3432"/>
                    </a:cubicBezTo>
                    <a:lnTo>
                      <a:pt x="147" y="4620"/>
                    </a:lnTo>
                    <a:cubicBezTo>
                      <a:pt x="76" y="4955"/>
                      <a:pt x="325" y="5246"/>
                      <a:pt x="646" y="5246"/>
                    </a:cubicBezTo>
                    <a:cubicBezTo>
                      <a:pt x="684" y="5246"/>
                      <a:pt x="722" y="5242"/>
                      <a:pt x="762" y="5234"/>
                    </a:cubicBezTo>
                    <a:lnTo>
                      <a:pt x="1763" y="5007"/>
                    </a:lnTo>
                    <a:cubicBezTo>
                      <a:pt x="2003" y="4954"/>
                      <a:pt x="2177" y="4753"/>
                      <a:pt x="2164" y="4513"/>
                    </a:cubicBezTo>
                    <a:cubicBezTo>
                      <a:pt x="2164" y="4223"/>
                      <a:pt x="2394" y="3998"/>
                      <a:pt x="2665" y="3998"/>
                    </a:cubicBezTo>
                    <a:cubicBezTo>
                      <a:pt x="2693" y="3998"/>
                      <a:pt x="2722" y="4001"/>
                      <a:pt x="2751" y="4006"/>
                    </a:cubicBezTo>
                    <a:lnTo>
                      <a:pt x="4260" y="4246"/>
                    </a:lnTo>
                    <a:cubicBezTo>
                      <a:pt x="4290" y="4251"/>
                      <a:pt x="4319" y="4254"/>
                      <a:pt x="4348" y="4254"/>
                    </a:cubicBezTo>
                    <a:cubicBezTo>
                      <a:pt x="4461" y="4254"/>
                      <a:pt x="4565" y="4214"/>
                      <a:pt x="4660" y="4139"/>
                    </a:cubicBezTo>
                    <a:lnTo>
                      <a:pt x="5008" y="3859"/>
                    </a:lnTo>
                    <a:cubicBezTo>
                      <a:pt x="3873" y="2323"/>
                      <a:pt x="2471" y="1015"/>
                      <a:pt x="868" y="0"/>
                    </a:cubicBez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96" name="Google Shape;696;p77"/>
              <p:cNvSpPr/>
              <p:nvPr/>
            </p:nvSpPr>
            <p:spPr>
              <a:xfrm>
                <a:off x="-1605325" y="1160175"/>
                <a:ext cx="345850" cy="327500"/>
              </a:xfrm>
              <a:custGeom>
                <a:rect b="b" l="l" r="r" t="t"/>
                <a:pathLst>
                  <a:path extrusionOk="0" h="13100" w="13834">
                    <a:moveTo>
                      <a:pt x="9988" y="1"/>
                    </a:moveTo>
                    <a:cubicBezTo>
                      <a:pt x="5942" y="695"/>
                      <a:pt x="2337" y="2992"/>
                      <a:pt x="0" y="6370"/>
                    </a:cubicBezTo>
                    <a:lnTo>
                      <a:pt x="0" y="9240"/>
                    </a:lnTo>
                    <a:cubicBezTo>
                      <a:pt x="0" y="9467"/>
                      <a:pt x="174" y="9681"/>
                      <a:pt x="401" y="9721"/>
                    </a:cubicBezTo>
                    <a:lnTo>
                      <a:pt x="2310" y="10122"/>
                    </a:lnTo>
                    <a:cubicBezTo>
                      <a:pt x="2457" y="10148"/>
                      <a:pt x="2577" y="10242"/>
                      <a:pt x="2644" y="10375"/>
                    </a:cubicBezTo>
                    <a:lnTo>
                      <a:pt x="3138" y="11270"/>
                    </a:lnTo>
                    <a:cubicBezTo>
                      <a:pt x="3165" y="11323"/>
                      <a:pt x="3191" y="11377"/>
                      <a:pt x="3205" y="11443"/>
                    </a:cubicBezTo>
                    <a:lnTo>
                      <a:pt x="3378" y="12659"/>
                    </a:lnTo>
                    <a:cubicBezTo>
                      <a:pt x="3418" y="12912"/>
                      <a:pt x="3632" y="13099"/>
                      <a:pt x="3886" y="13099"/>
                    </a:cubicBezTo>
                    <a:lnTo>
                      <a:pt x="3939" y="13099"/>
                    </a:lnTo>
                    <a:cubicBezTo>
                      <a:pt x="4220" y="13099"/>
                      <a:pt x="4447" y="12872"/>
                      <a:pt x="4447" y="12592"/>
                    </a:cubicBezTo>
                    <a:lnTo>
                      <a:pt x="4447" y="11283"/>
                    </a:lnTo>
                    <a:cubicBezTo>
                      <a:pt x="4447" y="11216"/>
                      <a:pt x="4460" y="11136"/>
                      <a:pt x="4500" y="11070"/>
                    </a:cubicBezTo>
                    <a:lnTo>
                      <a:pt x="4861" y="10322"/>
                    </a:lnTo>
                    <a:cubicBezTo>
                      <a:pt x="4927" y="10162"/>
                      <a:pt x="4927" y="9988"/>
                      <a:pt x="4834" y="9841"/>
                    </a:cubicBezTo>
                    <a:lnTo>
                      <a:pt x="4380" y="9040"/>
                    </a:lnTo>
                    <a:cubicBezTo>
                      <a:pt x="4292" y="8877"/>
                      <a:pt x="4123" y="8785"/>
                      <a:pt x="3948" y="8785"/>
                    </a:cubicBezTo>
                    <a:cubicBezTo>
                      <a:pt x="3936" y="8785"/>
                      <a:pt x="3924" y="8786"/>
                      <a:pt x="3913" y="8786"/>
                    </a:cubicBezTo>
                    <a:lnTo>
                      <a:pt x="2764" y="8853"/>
                    </a:lnTo>
                    <a:cubicBezTo>
                      <a:pt x="2757" y="8853"/>
                      <a:pt x="2750" y="8854"/>
                      <a:pt x="2742" y="8854"/>
                    </a:cubicBezTo>
                    <a:cubicBezTo>
                      <a:pt x="2407" y="8854"/>
                      <a:pt x="2165" y="8552"/>
                      <a:pt x="2230" y="8226"/>
                    </a:cubicBezTo>
                    <a:lnTo>
                      <a:pt x="2404" y="7505"/>
                    </a:lnTo>
                    <a:cubicBezTo>
                      <a:pt x="2444" y="7304"/>
                      <a:pt x="2591" y="7157"/>
                      <a:pt x="2791" y="7117"/>
                    </a:cubicBezTo>
                    <a:lnTo>
                      <a:pt x="4380" y="6784"/>
                    </a:lnTo>
                    <a:cubicBezTo>
                      <a:pt x="4415" y="6776"/>
                      <a:pt x="4451" y="6772"/>
                      <a:pt x="4486" y="6772"/>
                    </a:cubicBezTo>
                    <a:cubicBezTo>
                      <a:pt x="4688" y="6772"/>
                      <a:pt x="4874" y="6897"/>
                      <a:pt x="4954" y="7091"/>
                    </a:cubicBezTo>
                    <a:lnTo>
                      <a:pt x="5248" y="7785"/>
                    </a:lnTo>
                    <a:cubicBezTo>
                      <a:pt x="5329" y="7971"/>
                      <a:pt x="5512" y="8086"/>
                      <a:pt x="5708" y="8086"/>
                    </a:cubicBezTo>
                    <a:cubicBezTo>
                      <a:pt x="5737" y="8086"/>
                      <a:pt x="5766" y="8084"/>
                      <a:pt x="5795" y="8079"/>
                    </a:cubicBezTo>
                    <a:lnTo>
                      <a:pt x="6636" y="7945"/>
                    </a:lnTo>
                    <a:cubicBezTo>
                      <a:pt x="6890" y="7919"/>
                      <a:pt x="7064" y="7705"/>
                      <a:pt x="7064" y="7451"/>
                    </a:cubicBezTo>
                    <a:lnTo>
                      <a:pt x="7064" y="6303"/>
                    </a:lnTo>
                    <a:cubicBezTo>
                      <a:pt x="7064" y="6116"/>
                      <a:pt x="7170" y="5942"/>
                      <a:pt x="7331" y="5862"/>
                    </a:cubicBezTo>
                    <a:lnTo>
                      <a:pt x="10228" y="4300"/>
                    </a:lnTo>
                    <a:cubicBezTo>
                      <a:pt x="10301" y="4254"/>
                      <a:pt x="10380" y="4234"/>
                      <a:pt x="10462" y="4234"/>
                    </a:cubicBezTo>
                    <a:cubicBezTo>
                      <a:pt x="10499" y="4234"/>
                      <a:pt x="10537" y="4238"/>
                      <a:pt x="10575" y="4247"/>
                    </a:cubicBezTo>
                    <a:lnTo>
                      <a:pt x="12044" y="4580"/>
                    </a:lnTo>
                    <a:cubicBezTo>
                      <a:pt x="12080" y="4588"/>
                      <a:pt x="12116" y="4592"/>
                      <a:pt x="12153" y="4592"/>
                    </a:cubicBezTo>
                    <a:cubicBezTo>
                      <a:pt x="12305" y="4592"/>
                      <a:pt x="12454" y="4526"/>
                      <a:pt x="12551" y="4407"/>
                    </a:cubicBezTo>
                    <a:lnTo>
                      <a:pt x="13620" y="3058"/>
                    </a:lnTo>
                    <a:cubicBezTo>
                      <a:pt x="13833" y="2778"/>
                      <a:pt x="13726" y="2377"/>
                      <a:pt x="13406" y="2257"/>
                    </a:cubicBezTo>
                    <a:lnTo>
                      <a:pt x="11176" y="1429"/>
                    </a:lnTo>
                    <a:cubicBezTo>
                      <a:pt x="11083" y="1389"/>
                      <a:pt x="11003" y="1336"/>
                      <a:pt x="10949" y="1256"/>
                    </a:cubicBezTo>
                    <a:lnTo>
                      <a:pt x="9988" y="1"/>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97" name="Google Shape;697;p77"/>
              <p:cNvSpPr/>
              <p:nvPr/>
            </p:nvSpPr>
            <p:spPr>
              <a:xfrm>
                <a:off x="-1474475" y="1421225"/>
                <a:ext cx="334150" cy="454000"/>
              </a:xfrm>
              <a:custGeom>
                <a:rect b="b" l="l" r="r" t="t"/>
                <a:pathLst>
                  <a:path extrusionOk="0" h="18160" w="13366">
                    <a:moveTo>
                      <a:pt x="5141" y="0"/>
                    </a:moveTo>
                    <a:lnTo>
                      <a:pt x="2310" y="240"/>
                    </a:lnTo>
                    <a:cubicBezTo>
                      <a:pt x="2163" y="240"/>
                      <a:pt x="2030" y="321"/>
                      <a:pt x="1950" y="441"/>
                    </a:cubicBezTo>
                    <a:lnTo>
                      <a:pt x="534" y="2350"/>
                    </a:lnTo>
                    <a:cubicBezTo>
                      <a:pt x="494" y="2403"/>
                      <a:pt x="454" y="2484"/>
                      <a:pt x="441" y="2564"/>
                    </a:cubicBezTo>
                    <a:lnTo>
                      <a:pt x="27" y="5020"/>
                    </a:lnTo>
                    <a:cubicBezTo>
                      <a:pt x="0" y="5207"/>
                      <a:pt x="80" y="5408"/>
                      <a:pt x="241" y="5515"/>
                    </a:cubicBezTo>
                    <a:lnTo>
                      <a:pt x="1082" y="6102"/>
                    </a:lnTo>
                    <a:cubicBezTo>
                      <a:pt x="1215" y="6195"/>
                      <a:pt x="1296" y="6356"/>
                      <a:pt x="1296" y="6516"/>
                    </a:cubicBezTo>
                    <a:lnTo>
                      <a:pt x="1296" y="7584"/>
                    </a:lnTo>
                    <a:cubicBezTo>
                      <a:pt x="1296" y="7862"/>
                      <a:pt x="1523" y="8080"/>
                      <a:pt x="1796" y="8080"/>
                    </a:cubicBezTo>
                    <a:cubicBezTo>
                      <a:pt x="1812" y="8080"/>
                      <a:pt x="1827" y="8080"/>
                      <a:pt x="1843" y="8078"/>
                    </a:cubicBezTo>
                    <a:lnTo>
                      <a:pt x="2471" y="8025"/>
                    </a:lnTo>
                    <a:cubicBezTo>
                      <a:pt x="2482" y="8024"/>
                      <a:pt x="2494" y="8023"/>
                      <a:pt x="2506" y="8023"/>
                    </a:cubicBezTo>
                    <a:cubicBezTo>
                      <a:pt x="2681" y="8023"/>
                      <a:pt x="2851" y="8115"/>
                      <a:pt x="2951" y="8265"/>
                    </a:cubicBezTo>
                    <a:lnTo>
                      <a:pt x="3539" y="9226"/>
                    </a:lnTo>
                    <a:cubicBezTo>
                      <a:pt x="3592" y="9307"/>
                      <a:pt x="3619" y="9413"/>
                      <a:pt x="3605" y="9507"/>
                    </a:cubicBezTo>
                    <a:lnTo>
                      <a:pt x="3579" y="10829"/>
                    </a:lnTo>
                    <a:cubicBezTo>
                      <a:pt x="3579" y="10949"/>
                      <a:pt x="3525" y="11069"/>
                      <a:pt x="3432" y="11162"/>
                    </a:cubicBezTo>
                    <a:lnTo>
                      <a:pt x="2577" y="12044"/>
                    </a:lnTo>
                    <a:cubicBezTo>
                      <a:pt x="2484" y="12137"/>
                      <a:pt x="2430" y="12271"/>
                      <a:pt x="2430" y="12404"/>
                    </a:cubicBezTo>
                    <a:lnTo>
                      <a:pt x="2471" y="14888"/>
                    </a:lnTo>
                    <a:cubicBezTo>
                      <a:pt x="2471" y="14995"/>
                      <a:pt x="2511" y="15088"/>
                      <a:pt x="2564" y="15168"/>
                    </a:cubicBezTo>
                    <a:lnTo>
                      <a:pt x="3031" y="15836"/>
                    </a:lnTo>
                    <a:cubicBezTo>
                      <a:pt x="3071" y="15889"/>
                      <a:pt x="3098" y="15956"/>
                      <a:pt x="3111" y="16023"/>
                    </a:cubicBezTo>
                    <a:lnTo>
                      <a:pt x="3485" y="17758"/>
                    </a:lnTo>
                    <a:cubicBezTo>
                      <a:pt x="3539" y="17985"/>
                      <a:pt x="3739" y="18159"/>
                      <a:pt x="3979" y="18159"/>
                    </a:cubicBezTo>
                    <a:lnTo>
                      <a:pt x="4367" y="18159"/>
                    </a:lnTo>
                    <a:cubicBezTo>
                      <a:pt x="4607" y="18159"/>
                      <a:pt x="4821" y="17972"/>
                      <a:pt x="4861" y="17718"/>
                    </a:cubicBezTo>
                    <a:lnTo>
                      <a:pt x="5194" y="15435"/>
                    </a:lnTo>
                    <a:cubicBezTo>
                      <a:pt x="5221" y="15302"/>
                      <a:pt x="5288" y="15181"/>
                      <a:pt x="5408" y="15101"/>
                    </a:cubicBezTo>
                    <a:lnTo>
                      <a:pt x="9080" y="12484"/>
                    </a:lnTo>
                    <a:cubicBezTo>
                      <a:pt x="9160" y="12418"/>
                      <a:pt x="9227" y="12324"/>
                      <a:pt x="9267" y="12217"/>
                    </a:cubicBezTo>
                    <a:lnTo>
                      <a:pt x="9614" y="11162"/>
                    </a:lnTo>
                    <a:cubicBezTo>
                      <a:pt x="9667" y="10989"/>
                      <a:pt x="9801" y="10869"/>
                      <a:pt x="9974" y="10829"/>
                    </a:cubicBezTo>
                    <a:lnTo>
                      <a:pt x="11470" y="10468"/>
                    </a:lnTo>
                    <a:cubicBezTo>
                      <a:pt x="11697" y="10401"/>
                      <a:pt x="11844" y="10214"/>
                      <a:pt x="11857" y="9987"/>
                    </a:cubicBezTo>
                    <a:lnTo>
                      <a:pt x="11964" y="7824"/>
                    </a:lnTo>
                    <a:cubicBezTo>
                      <a:pt x="11977" y="7718"/>
                      <a:pt x="12004" y="7611"/>
                      <a:pt x="12071" y="7531"/>
                    </a:cubicBezTo>
                    <a:lnTo>
                      <a:pt x="13219" y="6049"/>
                    </a:lnTo>
                    <a:cubicBezTo>
                      <a:pt x="13366" y="5862"/>
                      <a:pt x="13366" y="5608"/>
                      <a:pt x="13219" y="5421"/>
                    </a:cubicBezTo>
                    <a:lnTo>
                      <a:pt x="12324" y="4286"/>
                    </a:lnTo>
                    <a:cubicBezTo>
                      <a:pt x="12231" y="4170"/>
                      <a:pt x="12088" y="4094"/>
                      <a:pt x="11938" y="4094"/>
                    </a:cubicBezTo>
                    <a:cubicBezTo>
                      <a:pt x="11915" y="4094"/>
                      <a:pt x="11893" y="4096"/>
                      <a:pt x="11870" y="4099"/>
                    </a:cubicBezTo>
                    <a:lnTo>
                      <a:pt x="9868" y="4366"/>
                    </a:lnTo>
                    <a:cubicBezTo>
                      <a:pt x="9842" y="4370"/>
                      <a:pt x="9816" y="4372"/>
                      <a:pt x="9791" y="4372"/>
                    </a:cubicBezTo>
                    <a:cubicBezTo>
                      <a:pt x="9465" y="4372"/>
                      <a:pt x="9208" y="4061"/>
                      <a:pt x="9307" y="3739"/>
                    </a:cubicBezTo>
                    <a:lnTo>
                      <a:pt x="9400" y="3338"/>
                    </a:lnTo>
                    <a:cubicBezTo>
                      <a:pt x="9440" y="3138"/>
                      <a:pt x="9360" y="2938"/>
                      <a:pt x="9200" y="2817"/>
                    </a:cubicBezTo>
                    <a:lnTo>
                      <a:pt x="5475" y="107"/>
                    </a:lnTo>
                    <a:cubicBezTo>
                      <a:pt x="5368" y="27"/>
                      <a:pt x="5261" y="0"/>
                      <a:pt x="5141" y="0"/>
                    </a:cubicBez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98" name="Google Shape;698;p77"/>
              <p:cNvSpPr/>
              <p:nvPr/>
            </p:nvSpPr>
            <p:spPr>
              <a:xfrm>
                <a:off x="-1106625" y="1348775"/>
                <a:ext cx="200650" cy="402575"/>
              </a:xfrm>
              <a:custGeom>
                <a:rect b="b" l="l" r="r" t="t"/>
                <a:pathLst>
                  <a:path extrusionOk="0" h="16103" w="8026">
                    <a:moveTo>
                      <a:pt x="2524" y="1"/>
                    </a:moveTo>
                    <a:cubicBezTo>
                      <a:pt x="2431" y="1"/>
                      <a:pt x="2337" y="14"/>
                      <a:pt x="2257" y="67"/>
                    </a:cubicBezTo>
                    <a:lnTo>
                      <a:pt x="281" y="1216"/>
                    </a:lnTo>
                    <a:cubicBezTo>
                      <a:pt x="94" y="1323"/>
                      <a:pt x="0" y="1536"/>
                      <a:pt x="27" y="1750"/>
                    </a:cubicBezTo>
                    <a:lnTo>
                      <a:pt x="454" y="4167"/>
                    </a:lnTo>
                    <a:lnTo>
                      <a:pt x="454" y="4233"/>
                    </a:lnTo>
                    <a:lnTo>
                      <a:pt x="561" y="7131"/>
                    </a:lnTo>
                    <a:cubicBezTo>
                      <a:pt x="575" y="7318"/>
                      <a:pt x="681" y="7491"/>
                      <a:pt x="855" y="7571"/>
                    </a:cubicBezTo>
                    <a:lnTo>
                      <a:pt x="1616" y="7945"/>
                    </a:lnTo>
                    <a:cubicBezTo>
                      <a:pt x="1690" y="7979"/>
                      <a:pt x="1770" y="7995"/>
                      <a:pt x="1848" y="7995"/>
                    </a:cubicBezTo>
                    <a:cubicBezTo>
                      <a:pt x="1927" y="7995"/>
                      <a:pt x="2003" y="7979"/>
                      <a:pt x="2070" y="7945"/>
                    </a:cubicBezTo>
                    <a:lnTo>
                      <a:pt x="2818" y="7571"/>
                    </a:lnTo>
                    <a:cubicBezTo>
                      <a:pt x="2895" y="7533"/>
                      <a:pt x="2978" y="7513"/>
                      <a:pt x="3060" y="7513"/>
                    </a:cubicBezTo>
                    <a:cubicBezTo>
                      <a:pt x="3148" y="7513"/>
                      <a:pt x="3236" y="7536"/>
                      <a:pt x="3312" y="7585"/>
                    </a:cubicBezTo>
                    <a:lnTo>
                      <a:pt x="4460" y="8279"/>
                    </a:lnTo>
                    <a:cubicBezTo>
                      <a:pt x="4634" y="8386"/>
                      <a:pt x="4727" y="8586"/>
                      <a:pt x="4700" y="8786"/>
                    </a:cubicBezTo>
                    <a:lnTo>
                      <a:pt x="4540" y="9988"/>
                    </a:lnTo>
                    <a:cubicBezTo>
                      <a:pt x="4527" y="10095"/>
                      <a:pt x="4473" y="10202"/>
                      <a:pt x="4407" y="10282"/>
                    </a:cubicBezTo>
                    <a:lnTo>
                      <a:pt x="3445" y="11297"/>
                    </a:lnTo>
                    <a:cubicBezTo>
                      <a:pt x="3352" y="11377"/>
                      <a:pt x="3298" y="11497"/>
                      <a:pt x="3298" y="11630"/>
                    </a:cubicBezTo>
                    <a:lnTo>
                      <a:pt x="3112" y="15235"/>
                    </a:lnTo>
                    <a:cubicBezTo>
                      <a:pt x="3098" y="15382"/>
                      <a:pt x="3152" y="15516"/>
                      <a:pt x="3258" y="15623"/>
                    </a:cubicBezTo>
                    <a:lnTo>
                      <a:pt x="3619" y="15956"/>
                    </a:lnTo>
                    <a:cubicBezTo>
                      <a:pt x="3718" y="16055"/>
                      <a:pt x="3845" y="16103"/>
                      <a:pt x="3972" y="16103"/>
                    </a:cubicBezTo>
                    <a:cubicBezTo>
                      <a:pt x="4119" y="16103"/>
                      <a:pt x="4266" y="16038"/>
                      <a:pt x="4367" y="15916"/>
                    </a:cubicBezTo>
                    <a:lnTo>
                      <a:pt x="6089" y="13807"/>
                    </a:lnTo>
                    <a:cubicBezTo>
                      <a:pt x="6169" y="13713"/>
                      <a:pt x="6209" y="13607"/>
                      <a:pt x="6209" y="13486"/>
                    </a:cubicBezTo>
                    <a:lnTo>
                      <a:pt x="6209" y="12418"/>
                    </a:lnTo>
                    <a:cubicBezTo>
                      <a:pt x="6209" y="12338"/>
                      <a:pt x="6223" y="12271"/>
                      <a:pt x="6249" y="12205"/>
                    </a:cubicBezTo>
                    <a:lnTo>
                      <a:pt x="7998" y="8252"/>
                    </a:lnTo>
                    <a:cubicBezTo>
                      <a:pt x="7998" y="8025"/>
                      <a:pt x="8025" y="7798"/>
                      <a:pt x="8025" y="7558"/>
                    </a:cubicBezTo>
                    <a:cubicBezTo>
                      <a:pt x="8025" y="5342"/>
                      <a:pt x="7544" y="3152"/>
                      <a:pt x="6610" y="1136"/>
                    </a:cubicBezTo>
                    <a:lnTo>
                      <a:pt x="4073" y="41"/>
                    </a:lnTo>
                    <a:cubicBezTo>
                      <a:pt x="4006" y="14"/>
                      <a:pt x="3926" y="1"/>
                      <a:pt x="3859" y="1"/>
                    </a:cubicBez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grpSp>
          <p:nvGrpSpPr>
            <p:cNvPr id="699" name="Google Shape;699;p77"/>
            <p:cNvGrpSpPr/>
            <p:nvPr/>
          </p:nvGrpSpPr>
          <p:grpSpPr>
            <a:xfrm>
              <a:off x="833882" y="595666"/>
              <a:ext cx="558322" cy="537520"/>
              <a:chOff x="-1543250" y="1284350"/>
              <a:chExt cx="581525" cy="559975"/>
            </a:xfrm>
          </p:grpSpPr>
          <p:sp>
            <p:nvSpPr>
              <p:cNvPr id="700" name="Google Shape;700;p77"/>
              <p:cNvSpPr/>
              <p:nvPr/>
            </p:nvSpPr>
            <p:spPr>
              <a:xfrm>
                <a:off x="-1116975" y="1284350"/>
                <a:ext cx="20400" cy="29400"/>
              </a:xfrm>
              <a:custGeom>
                <a:rect b="b" l="l" r="r" t="t"/>
                <a:pathLst>
                  <a:path extrusionOk="0" h="1176" w="816">
                    <a:moveTo>
                      <a:pt x="1" y="1"/>
                    </a:moveTo>
                    <a:lnTo>
                      <a:pt x="1" y="1"/>
                    </a:lnTo>
                    <a:cubicBezTo>
                      <a:pt x="254" y="375"/>
                      <a:pt x="495" y="762"/>
                      <a:pt x="695" y="1176"/>
                    </a:cubicBezTo>
                    <a:lnTo>
                      <a:pt x="815" y="628"/>
                    </a:lnTo>
                    <a:cubicBezTo>
                      <a:pt x="561" y="401"/>
                      <a:pt x="281" y="201"/>
                      <a:pt x="1" y="1"/>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01" name="Google Shape;701;p77"/>
              <p:cNvSpPr/>
              <p:nvPr/>
            </p:nvSpPr>
            <p:spPr>
              <a:xfrm>
                <a:off x="-1543250" y="1710625"/>
                <a:ext cx="147250" cy="114850"/>
              </a:xfrm>
              <a:custGeom>
                <a:rect b="b" l="l" r="r" t="t"/>
                <a:pathLst>
                  <a:path extrusionOk="0" h="4594" w="5890">
                    <a:moveTo>
                      <a:pt x="1" y="0"/>
                    </a:moveTo>
                    <a:lnTo>
                      <a:pt x="1" y="0"/>
                    </a:lnTo>
                    <a:cubicBezTo>
                      <a:pt x="1443" y="2110"/>
                      <a:pt x="3499" y="3712"/>
                      <a:pt x="5889" y="4594"/>
                    </a:cubicBezTo>
                    <a:lnTo>
                      <a:pt x="5849" y="4447"/>
                    </a:lnTo>
                    <a:cubicBezTo>
                      <a:pt x="5836" y="4380"/>
                      <a:pt x="5809" y="4326"/>
                      <a:pt x="5769" y="4273"/>
                    </a:cubicBezTo>
                    <a:lnTo>
                      <a:pt x="5315" y="3605"/>
                    </a:lnTo>
                    <a:cubicBezTo>
                      <a:pt x="5248" y="3512"/>
                      <a:pt x="5222" y="3419"/>
                      <a:pt x="5222" y="3312"/>
                    </a:cubicBezTo>
                    <a:lnTo>
                      <a:pt x="5195" y="2017"/>
                    </a:lnTo>
                    <a:cubicBezTo>
                      <a:pt x="3339" y="1763"/>
                      <a:pt x="1550" y="1069"/>
                      <a:pt x="1" y="0"/>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02" name="Google Shape;702;p77"/>
              <p:cNvSpPr/>
              <p:nvPr/>
            </p:nvSpPr>
            <p:spPr>
              <a:xfrm>
                <a:off x="-1084925" y="1337100"/>
                <a:ext cx="37400" cy="29050"/>
              </a:xfrm>
              <a:custGeom>
                <a:rect b="b" l="l" r="r" t="t"/>
                <a:pathLst>
                  <a:path extrusionOk="0" h="1162" w="1496">
                    <a:moveTo>
                      <a:pt x="1069" y="0"/>
                    </a:moveTo>
                    <a:cubicBezTo>
                      <a:pt x="1015" y="27"/>
                      <a:pt x="962" y="54"/>
                      <a:pt x="908" y="67"/>
                    </a:cubicBezTo>
                    <a:lnTo>
                      <a:pt x="0" y="267"/>
                    </a:lnTo>
                    <a:cubicBezTo>
                      <a:pt x="121" y="561"/>
                      <a:pt x="227" y="868"/>
                      <a:pt x="321" y="1162"/>
                    </a:cubicBezTo>
                    <a:lnTo>
                      <a:pt x="1402" y="534"/>
                    </a:lnTo>
                    <a:cubicBezTo>
                      <a:pt x="1429" y="521"/>
                      <a:pt x="1469" y="521"/>
                      <a:pt x="1496" y="508"/>
                    </a:cubicBezTo>
                    <a:cubicBezTo>
                      <a:pt x="1362" y="334"/>
                      <a:pt x="1215" y="161"/>
                      <a:pt x="1069" y="0"/>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03" name="Google Shape;703;p77"/>
              <p:cNvSpPr/>
              <p:nvPr/>
            </p:nvSpPr>
            <p:spPr>
              <a:xfrm>
                <a:off x="-1349300" y="1536575"/>
                <a:ext cx="361200" cy="307750"/>
              </a:xfrm>
              <a:custGeom>
                <a:rect b="b" l="l" r="r" t="t"/>
                <a:pathLst>
                  <a:path extrusionOk="0" h="12310" w="14448">
                    <a:moveTo>
                      <a:pt x="12780" y="1"/>
                    </a:moveTo>
                    <a:cubicBezTo>
                      <a:pt x="12698" y="1"/>
                      <a:pt x="12615" y="21"/>
                      <a:pt x="12538" y="59"/>
                    </a:cubicBezTo>
                    <a:lnTo>
                      <a:pt x="11790" y="433"/>
                    </a:lnTo>
                    <a:cubicBezTo>
                      <a:pt x="11724" y="467"/>
                      <a:pt x="11647" y="483"/>
                      <a:pt x="11570" y="483"/>
                    </a:cubicBezTo>
                    <a:cubicBezTo>
                      <a:pt x="11493" y="483"/>
                      <a:pt x="11417" y="467"/>
                      <a:pt x="11350" y="433"/>
                    </a:cubicBezTo>
                    <a:lnTo>
                      <a:pt x="10949" y="246"/>
                    </a:lnTo>
                    <a:cubicBezTo>
                      <a:pt x="9868" y="3985"/>
                      <a:pt x="7064" y="7002"/>
                      <a:pt x="3405" y="8351"/>
                    </a:cubicBezTo>
                    <a:lnTo>
                      <a:pt x="401" y="10487"/>
                    </a:lnTo>
                    <a:cubicBezTo>
                      <a:pt x="294" y="10567"/>
                      <a:pt x="214" y="10688"/>
                      <a:pt x="187" y="10821"/>
                    </a:cubicBezTo>
                    <a:lnTo>
                      <a:pt x="0" y="12076"/>
                    </a:lnTo>
                    <a:cubicBezTo>
                      <a:pt x="795" y="12233"/>
                      <a:pt x="1592" y="12309"/>
                      <a:pt x="2381" y="12309"/>
                    </a:cubicBezTo>
                    <a:cubicBezTo>
                      <a:pt x="6628" y="12309"/>
                      <a:pt x="10645" y="10100"/>
                      <a:pt x="12885" y="6362"/>
                    </a:cubicBezTo>
                    <a:lnTo>
                      <a:pt x="13005" y="4105"/>
                    </a:lnTo>
                    <a:cubicBezTo>
                      <a:pt x="13005" y="3972"/>
                      <a:pt x="13059" y="3865"/>
                      <a:pt x="13152" y="3785"/>
                    </a:cubicBezTo>
                    <a:lnTo>
                      <a:pt x="14127" y="2770"/>
                    </a:lnTo>
                    <a:cubicBezTo>
                      <a:pt x="14194" y="2690"/>
                      <a:pt x="14247" y="2583"/>
                      <a:pt x="14261" y="2476"/>
                    </a:cubicBezTo>
                    <a:lnTo>
                      <a:pt x="14421" y="1261"/>
                    </a:lnTo>
                    <a:cubicBezTo>
                      <a:pt x="14448" y="1061"/>
                      <a:pt x="14354" y="874"/>
                      <a:pt x="14180" y="767"/>
                    </a:cubicBezTo>
                    <a:lnTo>
                      <a:pt x="13032" y="73"/>
                    </a:lnTo>
                    <a:cubicBezTo>
                      <a:pt x="12956" y="24"/>
                      <a:pt x="12869" y="1"/>
                      <a:pt x="12780" y="1"/>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04" name="Google Shape;704;p77"/>
              <p:cNvSpPr/>
              <p:nvPr/>
            </p:nvSpPr>
            <p:spPr>
              <a:xfrm>
                <a:off x="-1099625" y="1299700"/>
                <a:ext cx="41425" cy="44100"/>
              </a:xfrm>
              <a:custGeom>
                <a:rect b="b" l="l" r="r" t="t"/>
                <a:pathLst>
                  <a:path extrusionOk="0" h="1764" w="1657">
                    <a:moveTo>
                      <a:pt x="121" y="1"/>
                    </a:moveTo>
                    <a:lnTo>
                      <a:pt x="1" y="548"/>
                    </a:lnTo>
                    <a:cubicBezTo>
                      <a:pt x="215" y="949"/>
                      <a:pt x="415" y="1349"/>
                      <a:pt x="575" y="1763"/>
                    </a:cubicBezTo>
                    <a:lnTo>
                      <a:pt x="1483" y="1563"/>
                    </a:lnTo>
                    <a:cubicBezTo>
                      <a:pt x="1550" y="1550"/>
                      <a:pt x="1603" y="1523"/>
                      <a:pt x="1657" y="1483"/>
                    </a:cubicBezTo>
                    <a:cubicBezTo>
                      <a:pt x="1189" y="949"/>
                      <a:pt x="682" y="455"/>
                      <a:pt x="121" y="1"/>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05" name="Google Shape;705;p77"/>
              <p:cNvSpPr/>
              <p:nvPr/>
            </p:nvSpPr>
            <p:spPr>
              <a:xfrm>
                <a:off x="-1077250" y="1349775"/>
                <a:ext cx="115525" cy="346175"/>
              </a:xfrm>
              <a:custGeom>
                <a:rect b="b" l="l" r="r" t="t"/>
                <a:pathLst>
                  <a:path extrusionOk="0" h="13847" w="4621">
                    <a:moveTo>
                      <a:pt x="1189" y="1"/>
                    </a:moveTo>
                    <a:cubicBezTo>
                      <a:pt x="1149" y="1"/>
                      <a:pt x="1122" y="14"/>
                      <a:pt x="1095" y="27"/>
                    </a:cubicBezTo>
                    <a:lnTo>
                      <a:pt x="0" y="655"/>
                    </a:lnTo>
                    <a:cubicBezTo>
                      <a:pt x="721" y="2952"/>
                      <a:pt x="748" y="5408"/>
                      <a:pt x="67" y="7718"/>
                    </a:cubicBezTo>
                    <a:lnTo>
                      <a:pt x="454" y="7905"/>
                    </a:lnTo>
                    <a:cubicBezTo>
                      <a:pt x="528" y="7939"/>
                      <a:pt x="605" y="7955"/>
                      <a:pt x="681" y="7955"/>
                    </a:cubicBezTo>
                    <a:cubicBezTo>
                      <a:pt x="758" y="7955"/>
                      <a:pt x="835" y="7939"/>
                      <a:pt x="908" y="7905"/>
                    </a:cubicBezTo>
                    <a:lnTo>
                      <a:pt x="1656" y="7531"/>
                    </a:lnTo>
                    <a:cubicBezTo>
                      <a:pt x="1730" y="7495"/>
                      <a:pt x="1809" y="7478"/>
                      <a:pt x="1887" y="7478"/>
                    </a:cubicBezTo>
                    <a:cubicBezTo>
                      <a:pt x="1979" y="7478"/>
                      <a:pt x="2071" y="7501"/>
                      <a:pt x="2150" y="7545"/>
                    </a:cubicBezTo>
                    <a:lnTo>
                      <a:pt x="3298" y="8239"/>
                    </a:lnTo>
                    <a:cubicBezTo>
                      <a:pt x="3472" y="8346"/>
                      <a:pt x="3566" y="8546"/>
                      <a:pt x="3539" y="8746"/>
                    </a:cubicBezTo>
                    <a:lnTo>
                      <a:pt x="3379" y="9948"/>
                    </a:lnTo>
                    <a:cubicBezTo>
                      <a:pt x="3365" y="10068"/>
                      <a:pt x="3312" y="10162"/>
                      <a:pt x="3245" y="10242"/>
                    </a:cubicBezTo>
                    <a:lnTo>
                      <a:pt x="2270" y="11257"/>
                    </a:lnTo>
                    <a:cubicBezTo>
                      <a:pt x="2177" y="11337"/>
                      <a:pt x="2123" y="11457"/>
                      <a:pt x="2123" y="11590"/>
                    </a:cubicBezTo>
                    <a:lnTo>
                      <a:pt x="2003" y="13847"/>
                    </a:lnTo>
                    <a:cubicBezTo>
                      <a:pt x="4620" y="9507"/>
                      <a:pt x="4300" y="4006"/>
                      <a:pt x="1189" y="1"/>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06" name="Google Shape;706;p77"/>
              <p:cNvSpPr/>
              <p:nvPr/>
            </p:nvSpPr>
            <p:spPr>
              <a:xfrm>
                <a:off x="-1413050" y="1745350"/>
                <a:ext cx="148900" cy="93475"/>
              </a:xfrm>
              <a:custGeom>
                <a:rect b="b" l="l" r="r" t="t"/>
                <a:pathLst>
                  <a:path extrusionOk="0" h="3739" w="5956">
                    <a:moveTo>
                      <a:pt x="5955" y="0"/>
                    </a:moveTo>
                    <a:lnTo>
                      <a:pt x="5955" y="0"/>
                    </a:lnTo>
                    <a:cubicBezTo>
                      <a:pt x="4593" y="494"/>
                      <a:pt x="3165" y="761"/>
                      <a:pt x="1723" y="761"/>
                    </a:cubicBezTo>
                    <a:cubicBezTo>
                      <a:pt x="1148" y="761"/>
                      <a:pt x="561" y="721"/>
                      <a:pt x="0" y="641"/>
                    </a:cubicBezTo>
                    <a:lnTo>
                      <a:pt x="0" y="641"/>
                    </a:lnTo>
                    <a:lnTo>
                      <a:pt x="14" y="1936"/>
                    </a:lnTo>
                    <a:cubicBezTo>
                      <a:pt x="14" y="2030"/>
                      <a:pt x="54" y="2136"/>
                      <a:pt x="107" y="2216"/>
                    </a:cubicBezTo>
                    <a:lnTo>
                      <a:pt x="574" y="2884"/>
                    </a:lnTo>
                    <a:cubicBezTo>
                      <a:pt x="614" y="2937"/>
                      <a:pt x="641" y="3004"/>
                      <a:pt x="654" y="3071"/>
                    </a:cubicBezTo>
                    <a:lnTo>
                      <a:pt x="681" y="3218"/>
                    </a:lnTo>
                    <a:cubicBezTo>
                      <a:pt x="1295" y="3445"/>
                      <a:pt x="1923" y="3618"/>
                      <a:pt x="2564" y="3739"/>
                    </a:cubicBezTo>
                    <a:lnTo>
                      <a:pt x="2737" y="2484"/>
                    </a:lnTo>
                    <a:cubicBezTo>
                      <a:pt x="2764" y="2350"/>
                      <a:pt x="2831" y="2216"/>
                      <a:pt x="2951" y="2136"/>
                    </a:cubicBezTo>
                    <a:lnTo>
                      <a:pt x="5955" y="0"/>
                    </a:ln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grpSp>
      <p:sp>
        <p:nvSpPr>
          <p:cNvPr id="707" name="Google Shape;707;p77"/>
          <p:cNvSpPr/>
          <p:nvPr/>
        </p:nvSpPr>
        <p:spPr>
          <a:xfrm flipH="1">
            <a:off x="7454678" y="662325"/>
            <a:ext cx="851050" cy="338404"/>
          </a:xfrm>
          <a:custGeom>
            <a:rect b="b" l="l" r="r" t="t"/>
            <a:pathLst>
              <a:path extrusionOk="0" h="9334" w="23474">
                <a:moveTo>
                  <a:pt x="6930" y="0"/>
                </a:moveTo>
                <a:cubicBezTo>
                  <a:pt x="6196" y="0"/>
                  <a:pt x="5608" y="601"/>
                  <a:pt x="5608" y="1322"/>
                </a:cubicBezTo>
                <a:lnTo>
                  <a:pt x="5608" y="1375"/>
                </a:lnTo>
                <a:lnTo>
                  <a:pt x="5515" y="1375"/>
                </a:lnTo>
                <a:cubicBezTo>
                  <a:pt x="4540" y="1375"/>
                  <a:pt x="3766" y="2163"/>
                  <a:pt x="3766" y="3125"/>
                </a:cubicBezTo>
                <a:cubicBezTo>
                  <a:pt x="3766" y="3285"/>
                  <a:pt x="3779" y="3432"/>
                  <a:pt x="3819" y="3579"/>
                </a:cubicBezTo>
                <a:lnTo>
                  <a:pt x="2885" y="3579"/>
                </a:lnTo>
                <a:cubicBezTo>
                  <a:pt x="1296" y="3579"/>
                  <a:pt x="1" y="4860"/>
                  <a:pt x="1" y="6463"/>
                </a:cubicBezTo>
                <a:cubicBezTo>
                  <a:pt x="1" y="8052"/>
                  <a:pt x="1296" y="9333"/>
                  <a:pt x="2885" y="9333"/>
                </a:cubicBezTo>
                <a:lnTo>
                  <a:pt x="20590" y="9333"/>
                </a:lnTo>
                <a:cubicBezTo>
                  <a:pt x="22179" y="9333"/>
                  <a:pt x="23474" y="8052"/>
                  <a:pt x="23474" y="6463"/>
                </a:cubicBezTo>
                <a:cubicBezTo>
                  <a:pt x="23474" y="4860"/>
                  <a:pt x="22179" y="3579"/>
                  <a:pt x="20590" y="3579"/>
                </a:cubicBezTo>
                <a:lnTo>
                  <a:pt x="18200" y="3579"/>
                </a:lnTo>
                <a:cubicBezTo>
                  <a:pt x="18240" y="3432"/>
                  <a:pt x="18253" y="3285"/>
                  <a:pt x="18253" y="3125"/>
                </a:cubicBezTo>
                <a:cubicBezTo>
                  <a:pt x="18253" y="2163"/>
                  <a:pt x="17479" y="1375"/>
                  <a:pt x="16504" y="1375"/>
                </a:cubicBezTo>
                <a:lnTo>
                  <a:pt x="13460" y="1375"/>
                </a:lnTo>
                <a:lnTo>
                  <a:pt x="13460" y="1322"/>
                </a:lnTo>
                <a:cubicBezTo>
                  <a:pt x="13460" y="601"/>
                  <a:pt x="12859" y="0"/>
                  <a:pt x="12138"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matchingName="Title only 1">
  <p:cSld name="CUSTOM_7">
    <p:spTree>
      <p:nvGrpSpPr>
        <p:cNvPr id="708" name="Shape 708"/>
        <p:cNvGrpSpPr/>
        <p:nvPr/>
      </p:nvGrpSpPr>
      <p:grpSpPr>
        <a:xfrm>
          <a:off x="0" y="0"/>
          <a:ext cx="0" cy="0"/>
          <a:chOff x="0" y="0"/>
          <a:chExt cx="0" cy="0"/>
        </a:xfrm>
      </p:grpSpPr>
      <p:grpSp>
        <p:nvGrpSpPr>
          <p:cNvPr id="709" name="Google Shape;709;p78"/>
          <p:cNvGrpSpPr/>
          <p:nvPr/>
        </p:nvGrpSpPr>
        <p:grpSpPr>
          <a:xfrm>
            <a:off x="6581453" y="2571708"/>
            <a:ext cx="4067877" cy="3788297"/>
            <a:chOff x="-1702125" y="1153750"/>
            <a:chExt cx="824525" cy="767950"/>
          </a:xfrm>
        </p:grpSpPr>
        <p:sp>
          <p:nvSpPr>
            <p:cNvPr id="710" name="Google Shape;710;p78"/>
            <p:cNvSpPr/>
            <p:nvPr/>
          </p:nvSpPr>
          <p:spPr>
            <a:xfrm>
              <a:off x="-1702125" y="1153750"/>
              <a:ext cx="824525" cy="767950"/>
            </a:xfrm>
            <a:custGeom>
              <a:rect b="b" l="l" r="r" t="t"/>
              <a:pathLst>
                <a:path extrusionOk="0" h="30718" w="32981">
                  <a:moveTo>
                    <a:pt x="16468" y="1"/>
                  </a:moveTo>
                  <a:cubicBezTo>
                    <a:pt x="9047" y="1"/>
                    <a:pt x="2516" y="5396"/>
                    <a:pt x="1322" y="12969"/>
                  </a:cubicBezTo>
                  <a:cubicBezTo>
                    <a:pt x="0" y="21341"/>
                    <a:pt x="5715" y="29205"/>
                    <a:pt x="14100" y="30527"/>
                  </a:cubicBezTo>
                  <a:cubicBezTo>
                    <a:pt x="14911" y="30655"/>
                    <a:pt x="15717" y="30717"/>
                    <a:pt x="16512" y="30717"/>
                  </a:cubicBezTo>
                  <a:cubicBezTo>
                    <a:pt x="23934" y="30717"/>
                    <a:pt x="30464" y="25322"/>
                    <a:pt x="31658" y="17749"/>
                  </a:cubicBezTo>
                  <a:cubicBezTo>
                    <a:pt x="32980" y="9377"/>
                    <a:pt x="27265" y="1513"/>
                    <a:pt x="18880" y="191"/>
                  </a:cubicBezTo>
                  <a:cubicBezTo>
                    <a:pt x="18069" y="63"/>
                    <a:pt x="17264" y="1"/>
                    <a:pt x="16468"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11" name="Google Shape;711;p78"/>
            <p:cNvSpPr/>
            <p:nvPr/>
          </p:nvSpPr>
          <p:spPr>
            <a:xfrm>
              <a:off x="-1106625" y="1213600"/>
              <a:ext cx="125200" cy="131175"/>
            </a:xfrm>
            <a:custGeom>
              <a:rect b="b" l="l" r="r" t="t"/>
              <a:pathLst>
                <a:path extrusionOk="0" h="5247" w="5008">
                  <a:moveTo>
                    <a:pt x="868" y="0"/>
                  </a:moveTo>
                  <a:lnTo>
                    <a:pt x="54" y="2270"/>
                  </a:lnTo>
                  <a:cubicBezTo>
                    <a:pt x="0" y="2417"/>
                    <a:pt x="27" y="2590"/>
                    <a:pt x="121" y="2724"/>
                  </a:cubicBezTo>
                  <a:lnTo>
                    <a:pt x="334" y="3031"/>
                  </a:lnTo>
                  <a:cubicBezTo>
                    <a:pt x="414" y="3151"/>
                    <a:pt x="441" y="3298"/>
                    <a:pt x="414" y="3432"/>
                  </a:cubicBezTo>
                  <a:lnTo>
                    <a:pt x="147" y="4620"/>
                  </a:lnTo>
                  <a:cubicBezTo>
                    <a:pt x="76" y="4955"/>
                    <a:pt x="325" y="5246"/>
                    <a:pt x="646" y="5246"/>
                  </a:cubicBezTo>
                  <a:cubicBezTo>
                    <a:pt x="684" y="5246"/>
                    <a:pt x="722" y="5242"/>
                    <a:pt x="762" y="5234"/>
                  </a:cubicBezTo>
                  <a:lnTo>
                    <a:pt x="1763" y="5007"/>
                  </a:lnTo>
                  <a:cubicBezTo>
                    <a:pt x="2003" y="4954"/>
                    <a:pt x="2177" y="4753"/>
                    <a:pt x="2164" y="4513"/>
                  </a:cubicBezTo>
                  <a:cubicBezTo>
                    <a:pt x="2164" y="4223"/>
                    <a:pt x="2394" y="3998"/>
                    <a:pt x="2665" y="3998"/>
                  </a:cubicBezTo>
                  <a:cubicBezTo>
                    <a:pt x="2693" y="3998"/>
                    <a:pt x="2722" y="4001"/>
                    <a:pt x="2751" y="4006"/>
                  </a:cubicBezTo>
                  <a:lnTo>
                    <a:pt x="4260" y="4246"/>
                  </a:lnTo>
                  <a:cubicBezTo>
                    <a:pt x="4290" y="4251"/>
                    <a:pt x="4319" y="4254"/>
                    <a:pt x="4348" y="4254"/>
                  </a:cubicBezTo>
                  <a:cubicBezTo>
                    <a:pt x="4461" y="4254"/>
                    <a:pt x="4565" y="4214"/>
                    <a:pt x="4660" y="4139"/>
                  </a:cubicBezTo>
                  <a:lnTo>
                    <a:pt x="5008" y="3859"/>
                  </a:lnTo>
                  <a:cubicBezTo>
                    <a:pt x="3873" y="2323"/>
                    <a:pt x="2471" y="1015"/>
                    <a:pt x="868" y="0"/>
                  </a:cubicBez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12" name="Google Shape;712;p78"/>
            <p:cNvSpPr/>
            <p:nvPr/>
          </p:nvSpPr>
          <p:spPr>
            <a:xfrm>
              <a:off x="-1605325" y="1160175"/>
              <a:ext cx="345850" cy="327500"/>
            </a:xfrm>
            <a:custGeom>
              <a:rect b="b" l="l" r="r" t="t"/>
              <a:pathLst>
                <a:path extrusionOk="0" h="13100" w="13834">
                  <a:moveTo>
                    <a:pt x="9988" y="1"/>
                  </a:moveTo>
                  <a:cubicBezTo>
                    <a:pt x="5942" y="695"/>
                    <a:pt x="2337" y="2992"/>
                    <a:pt x="0" y="6370"/>
                  </a:cubicBezTo>
                  <a:lnTo>
                    <a:pt x="0" y="9240"/>
                  </a:lnTo>
                  <a:cubicBezTo>
                    <a:pt x="0" y="9467"/>
                    <a:pt x="174" y="9681"/>
                    <a:pt x="401" y="9721"/>
                  </a:cubicBezTo>
                  <a:lnTo>
                    <a:pt x="2310" y="10122"/>
                  </a:lnTo>
                  <a:cubicBezTo>
                    <a:pt x="2457" y="10148"/>
                    <a:pt x="2577" y="10242"/>
                    <a:pt x="2644" y="10375"/>
                  </a:cubicBezTo>
                  <a:lnTo>
                    <a:pt x="3138" y="11270"/>
                  </a:lnTo>
                  <a:cubicBezTo>
                    <a:pt x="3165" y="11323"/>
                    <a:pt x="3191" y="11377"/>
                    <a:pt x="3205" y="11443"/>
                  </a:cubicBezTo>
                  <a:lnTo>
                    <a:pt x="3378" y="12659"/>
                  </a:lnTo>
                  <a:cubicBezTo>
                    <a:pt x="3418" y="12912"/>
                    <a:pt x="3632" y="13099"/>
                    <a:pt x="3886" y="13099"/>
                  </a:cubicBezTo>
                  <a:lnTo>
                    <a:pt x="3939" y="13099"/>
                  </a:lnTo>
                  <a:cubicBezTo>
                    <a:pt x="4220" y="13099"/>
                    <a:pt x="4447" y="12872"/>
                    <a:pt x="4447" y="12592"/>
                  </a:cubicBezTo>
                  <a:lnTo>
                    <a:pt x="4447" y="11283"/>
                  </a:lnTo>
                  <a:cubicBezTo>
                    <a:pt x="4447" y="11216"/>
                    <a:pt x="4460" y="11136"/>
                    <a:pt x="4500" y="11070"/>
                  </a:cubicBezTo>
                  <a:lnTo>
                    <a:pt x="4861" y="10322"/>
                  </a:lnTo>
                  <a:cubicBezTo>
                    <a:pt x="4927" y="10162"/>
                    <a:pt x="4927" y="9988"/>
                    <a:pt x="4834" y="9841"/>
                  </a:cubicBezTo>
                  <a:lnTo>
                    <a:pt x="4380" y="9040"/>
                  </a:lnTo>
                  <a:cubicBezTo>
                    <a:pt x="4292" y="8877"/>
                    <a:pt x="4123" y="8785"/>
                    <a:pt x="3948" y="8785"/>
                  </a:cubicBezTo>
                  <a:cubicBezTo>
                    <a:pt x="3936" y="8785"/>
                    <a:pt x="3924" y="8786"/>
                    <a:pt x="3913" y="8786"/>
                  </a:cubicBezTo>
                  <a:lnTo>
                    <a:pt x="2764" y="8853"/>
                  </a:lnTo>
                  <a:cubicBezTo>
                    <a:pt x="2757" y="8853"/>
                    <a:pt x="2750" y="8854"/>
                    <a:pt x="2742" y="8854"/>
                  </a:cubicBezTo>
                  <a:cubicBezTo>
                    <a:pt x="2407" y="8854"/>
                    <a:pt x="2165" y="8552"/>
                    <a:pt x="2230" y="8226"/>
                  </a:cubicBezTo>
                  <a:lnTo>
                    <a:pt x="2404" y="7505"/>
                  </a:lnTo>
                  <a:cubicBezTo>
                    <a:pt x="2444" y="7304"/>
                    <a:pt x="2591" y="7157"/>
                    <a:pt x="2791" y="7117"/>
                  </a:cubicBezTo>
                  <a:lnTo>
                    <a:pt x="4380" y="6784"/>
                  </a:lnTo>
                  <a:cubicBezTo>
                    <a:pt x="4415" y="6776"/>
                    <a:pt x="4451" y="6772"/>
                    <a:pt x="4486" y="6772"/>
                  </a:cubicBezTo>
                  <a:cubicBezTo>
                    <a:pt x="4688" y="6772"/>
                    <a:pt x="4874" y="6897"/>
                    <a:pt x="4954" y="7091"/>
                  </a:cubicBezTo>
                  <a:lnTo>
                    <a:pt x="5248" y="7785"/>
                  </a:lnTo>
                  <a:cubicBezTo>
                    <a:pt x="5329" y="7971"/>
                    <a:pt x="5512" y="8086"/>
                    <a:pt x="5708" y="8086"/>
                  </a:cubicBezTo>
                  <a:cubicBezTo>
                    <a:pt x="5737" y="8086"/>
                    <a:pt x="5766" y="8084"/>
                    <a:pt x="5795" y="8079"/>
                  </a:cubicBezTo>
                  <a:lnTo>
                    <a:pt x="6636" y="7945"/>
                  </a:lnTo>
                  <a:cubicBezTo>
                    <a:pt x="6890" y="7919"/>
                    <a:pt x="7064" y="7705"/>
                    <a:pt x="7064" y="7451"/>
                  </a:cubicBezTo>
                  <a:lnTo>
                    <a:pt x="7064" y="6303"/>
                  </a:lnTo>
                  <a:cubicBezTo>
                    <a:pt x="7064" y="6116"/>
                    <a:pt x="7170" y="5942"/>
                    <a:pt x="7331" y="5862"/>
                  </a:cubicBezTo>
                  <a:lnTo>
                    <a:pt x="10228" y="4300"/>
                  </a:lnTo>
                  <a:cubicBezTo>
                    <a:pt x="10301" y="4254"/>
                    <a:pt x="10380" y="4234"/>
                    <a:pt x="10462" y="4234"/>
                  </a:cubicBezTo>
                  <a:cubicBezTo>
                    <a:pt x="10499" y="4234"/>
                    <a:pt x="10537" y="4238"/>
                    <a:pt x="10575" y="4247"/>
                  </a:cubicBezTo>
                  <a:lnTo>
                    <a:pt x="12044" y="4580"/>
                  </a:lnTo>
                  <a:cubicBezTo>
                    <a:pt x="12080" y="4588"/>
                    <a:pt x="12116" y="4592"/>
                    <a:pt x="12153" y="4592"/>
                  </a:cubicBezTo>
                  <a:cubicBezTo>
                    <a:pt x="12305" y="4592"/>
                    <a:pt x="12454" y="4526"/>
                    <a:pt x="12551" y="4407"/>
                  </a:cubicBezTo>
                  <a:lnTo>
                    <a:pt x="13620" y="3058"/>
                  </a:lnTo>
                  <a:cubicBezTo>
                    <a:pt x="13833" y="2778"/>
                    <a:pt x="13726" y="2377"/>
                    <a:pt x="13406" y="2257"/>
                  </a:cubicBezTo>
                  <a:lnTo>
                    <a:pt x="11176" y="1429"/>
                  </a:lnTo>
                  <a:cubicBezTo>
                    <a:pt x="11083" y="1389"/>
                    <a:pt x="11003" y="1336"/>
                    <a:pt x="10949" y="1256"/>
                  </a:cubicBezTo>
                  <a:lnTo>
                    <a:pt x="9988" y="1"/>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13" name="Google Shape;713;p78"/>
            <p:cNvSpPr/>
            <p:nvPr/>
          </p:nvSpPr>
          <p:spPr>
            <a:xfrm>
              <a:off x="-1474475" y="1421225"/>
              <a:ext cx="334150" cy="454000"/>
            </a:xfrm>
            <a:custGeom>
              <a:rect b="b" l="l" r="r" t="t"/>
              <a:pathLst>
                <a:path extrusionOk="0" h="18160" w="13366">
                  <a:moveTo>
                    <a:pt x="5141" y="0"/>
                  </a:moveTo>
                  <a:lnTo>
                    <a:pt x="2310" y="240"/>
                  </a:lnTo>
                  <a:cubicBezTo>
                    <a:pt x="2163" y="240"/>
                    <a:pt x="2030" y="321"/>
                    <a:pt x="1950" y="441"/>
                  </a:cubicBezTo>
                  <a:lnTo>
                    <a:pt x="534" y="2350"/>
                  </a:lnTo>
                  <a:cubicBezTo>
                    <a:pt x="494" y="2403"/>
                    <a:pt x="454" y="2484"/>
                    <a:pt x="441" y="2564"/>
                  </a:cubicBezTo>
                  <a:lnTo>
                    <a:pt x="27" y="5020"/>
                  </a:lnTo>
                  <a:cubicBezTo>
                    <a:pt x="0" y="5207"/>
                    <a:pt x="80" y="5408"/>
                    <a:pt x="241" y="5515"/>
                  </a:cubicBezTo>
                  <a:lnTo>
                    <a:pt x="1082" y="6102"/>
                  </a:lnTo>
                  <a:cubicBezTo>
                    <a:pt x="1215" y="6195"/>
                    <a:pt x="1296" y="6356"/>
                    <a:pt x="1296" y="6516"/>
                  </a:cubicBezTo>
                  <a:lnTo>
                    <a:pt x="1296" y="7584"/>
                  </a:lnTo>
                  <a:cubicBezTo>
                    <a:pt x="1296" y="7862"/>
                    <a:pt x="1523" y="8080"/>
                    <a:pt x="1796" y="8080"/>
                  </a:cubicBezTo>
                  <a:cubicBezTo>
                    <a:pt x="1812" y="8080"/>
                    <a:pt x="1827" y="8080"/>
                    <a:pt x="1843" y="8078"/>
                  </a:cubicBezTo>
                  <a:lnTo>
                    <a:pt x="2471" y="8025"/>
                  </a:lnTo>
                  <a:cubicBezTo>
                    <a:pt x="2482" y="8024"/>
                    <a:pt x="2494" y="8023"/>
                    <a:pt x="2506" y="8023"/>
                  </a:cubicBezTo>
                  <a:cubicBezTo>
                    <a:pt x="2681" y="8023"/>
                    <a:pt x="2851" y="8115"/>
                    <a:pt x="2951" y="8265"/>
                  </a:cubicBezTo>
                  <a:lnTo>
                    <a:pt x="3539" y="9226"/>
                  </a:lnTo>
                  <a:cubicBezTo>
                    <a:pt x="3592" y="9307"/>
                    <a:pt x="3619" y="9413"/>
                    <a:pt x="3605" y="9507"/>
                  </a:cubicBezTo>
                  <a:lnTo>
                    <a:pt x="3579" y="10829"/>
                  </a:lnTo>
                  <a:cubicBezTo>
                    <a:pt x="3579" y="10949"/>
                    <a:pt x="3525" y="11069"/>
                    <a:pt x="3432" y="11162"/>
                  </a:cubicBezTo>
                  <a:lnTo>
                    <a:pt x="2577" y="12044"/>
                  </a:lnTo>
                  <a:cubicBezTo>
                    <a:pt x="2484" y="12137"/>
                    <a:pt x="2430" y="12271"/>
                    <a:pt x="2430" y="12404"/>
                  </a:cubicBezTo>
                  <a:lnTo>
                    <a:pt x="2471" y="14888"/>
                  </a:lnTo>
                  <a:cubicBezTo>
                    <a:pt x="2471" y="14995"/>
                    <a:pt x="2511" y="15088"/>
                    <a:pt x="2564" y="15168"/>
                  </a:cubicBezTo>
                  <a:lnTo>
                    <a:pt x="3031" y="15836"/>
                  </a:lnTo>
                  <a:cubicBezTo>
                    <a:pt x="3071" y="15889"/>
                    <a:pt x="3098" y="15956"/>
                    <a:pt x="3111" y="16023"/>
                  </a:cubicBezTo>
                  <a:lnTo>
                    <a:pt x="3485" y="17758"/>
                  </a:lnTo>
                  <a:cubicBezTo>
                    <a:pt x="3539" y="17985"/>
                    <a:pt x="3739" y="18159"/>
                    <a:pt x="3979" y="18159"/>
                  </a:cubicBezTo>
                  <a:lnTo>
                    <a:pt x="4367" y="18159"/>
                  </a:lnTo>
                  <a:cubicBezTo>
                    <a:pt x="4607" y="18159"/>
                    <a:pt x="4821" y="17972"/>
                    <a:pt x="4861" y="17718"/>
                  </a:cubicBezTo>
                  <a:lnTo>
                    <a:pt x="5194" y="15435"/>
                  </a:lnTo>
                  <a:cubicBezTo>
                    <a:pt x="5221" y="15302"/>
                    <a:pt x="5288" y="15181"/>
                    <a:pt x="5408" y="15101"/>
                  </a:cubicBezTo>
                  <a:lnTo>
                    <a:pt x="9080" y="12484"/>
                  </a:lnTo>
                  <a:cubicBezTo>
                    <a:pt x="9160" y="12418"/>
                    <a:pt x="9227" y="12324"/>
                    <a:pt x="9267" y="12217"/>
                  </a:cubicBezTo>
                  <a:lnTo>
                    <a:pt x="9614" y="11162"/>
                  </a:lnTo>
                  <a:cubicBezTo>
                    <a:pt x="9667" y="10989"/>
                    <a:pt x="9801" y="10869"/>
                    <a:pt x="9974" y="10829"/>
                  </a:cubicBezTo>
                  <a:lnTo>
                    <a:pt x="11470" y="10468"/>
                  </a:lnTo>
                  <a:cubicBezTo>
                    <a:pt x="11697" y="10401"/>
                    <a:pt x="11844" y="10214"/>
                    <a:pt x="11857" y="9987"/>
                  </a:cubicBezTo>
                  <a:lnTo>
                    <a:pt x="11964" y="7824"/>
                  </a:lnTo>
                  <a:cubicBezTo>
                    <a:pt x="11977" y="7718"/>
                    <a:pt x="12004" y="7611"/>
                    <a:pt x="12071" y="7531"/>
                  </a:cubicBezTo>
                  <a:lnTo>
                    <a:pt x="13219" y="6049"/>
                  </a:lnTo>
                  <a:cubicBezTo>
                    <a:pt x="13366" y="5862"/>
                    <a:pt x="13366" y="5608"/>
                    <a:pt x="13219" y="5421"/>
                  </a:cubicBezTo>
                  <a:lnTo>
                    <a:pt x="12324" y="4286"/>
                  </a:lnTo>
                  <a:cubicBezTo>
                    <a:pt x="12231" y="4170"/>
                    <a:pt x="12088" y="4094"/>
                    <a:pt x="11938" y="4094"/>
                  </a:cubicBezTo>
                  <a:cubicBezTo>
                    <a:pt x="11915" y="4094"/>
                    <a:pt x="11893" y="4096"/>
                    <a:pt x="11870" y="4099"/>
                  </a:cubicBezTo>
                  <a:lnTo>
                    <a:pt x="9868" y="4366"/>
                  </a:lnTo>
                  <a:cubicBezTo>
                    <a:pt x="9842" y="4370"/>
                    <a:pt x="9816" y="4372"/>
                    <a:pt x="9791" y="4372"/>
                  </a:cubicBezTo>
                  <a:cubicBezTo>
                    <a:pt x="9465" y="4372"/>
                    <a:pt x="9208" y="4061"/>
                    <a:pt x="9307" y="3739"/>
                  </a:cubicBezTo>
                  <a:lnTo>
                    <a:pt x="9400" y="3338"/>
                  </a:lnTo>
                  <a:cubicBezTo>
                    <a:pt x="9440" y="3138"/>
                    <a:pt x="9360" y="2938"/>
                    <a:pt x="9200" y="2817"/>
                  </a:cubicBezTo>
                  <a:lnTo>
                    <a:pt x="5475" y="107"/>
                  </a:lnTo>
                  <a:cubicBezTo>
                    <a:pt x="5368" y="27"/>
                    <a:pt x="5261" y="0"/>
                    <a:pt x="5141" y="0"/>
                  </a:cubicBez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14" name="Google Shape;714;p78"/>
            <p:cNvSpPr/>
            <p:nvPr/>
          </p:nvSpPr>
          <p:spPr>
            <a:xfrm>
              <a:off x="-1106625" y="1348775"/>
              <a:ext cx="200650" cy="402575"/>
            </a:xfrm>
            <a:custGeom>
              <a:rect b="b" l="l" r="r" t="t"/>
              <a:pathLst>
                <a:path extrusionOk="0" h="16103" w="8026">
                  <a:moveTo>
                    <a:pt x="2524" y="1"/>
                  </a:moveTo>
                  <a:cubicBezTo>
                    <a:pt x="2431" y="1"/>
                    <a:pt x="2337" y="14"/>
                    <a:pt x="2257" y="67"/>
                  </a:cubicBezTo>
                  <a:lnTo>
                    <a:pt x="281" y="1216"/>
                  </a:lnTo>
                  <a:cubicBezTo>
                    <a:pt x="94" y="1323"/>
                    <a:pt x="0" y="1536"/>
                    <a:pt x="27" y="1750"/>
                  </a:cubicBezTo>
                  <a:lnTo>
                    <a:pt x="454" y="4167"/>
                  </a:lnTo>
                  <a:lnTo>
                    <a:pt x="454" y="4233"/>
                  </a:lnTo>
                  <a:lnTo>
                    <a:pt x="561" y="7131"/>
                  </a:lnTo>
                  <a:cubicBezTo>
                    <a:pt x="575" y="7318"/>
                    <a:pt x="681" y="7491"/>
                    <a:pt x="855" y="7571"/>
                  </a:cubicBezTo>
                  <a:lnTo>
                    <a:pt x="1616" y="7945"/>
                  </a:lnTo>
                  <a:cubicBezTo>
                    <a:pt x="1690" y="7979"/>
                    <a:pt x="1770" y="7995"/>
                    <a:pt x="1848" y="7995"/>
                  </a:cubicBezTo>
                  <a:cubicBezTo>
                    <a:pt x="1927" y="7995"/>
                    <a:pt x="2003" y="7979"/>
                    <a:pt x="2070" y="7945"/>
                  </a:cubicBezTo>
                  <a:lnTo>
                    <a:pt x="2818" y="7571"/>
                  </a:lnTo>
                  <a:cubicBezTo>
                    <a:pt x="2895" y="7533"/>
                    <a:pt x="2978" y="7513"/>
                    <a:pt x="3060" y="7513"/>
                  </a:cubicBezTo>
                  <a:cubicBezTo>
                    <a:pt x="3148" y="7513"/>
                    <a:pt x="3236" y="7536"/>
                    <a:pt x="3312" y="7585"/>
                  </a:cubicBezTo>
                  <a:lnTo>
                    <a:pt x="4460" y="8279"/>
                  </a:lnTo>
                  <a:cubicBezTo>
                    <a:pt x="4634" y="8386"/>
                    <a:pt x="4727" y="8586"/>
                    <a:pt x="4700" y="8786"/>
                  </a:cubicBezTo>
                  <a:lnTo>
                    <a:pt x="4540" y="9988"/>
                  </a:lnTo>
                  <a:cubicBezTo>
                    <a:pt x="4527" y="10095"/>
                    <a:pt x="4473" y="10202"/>
                    <a:pt x="4407" y="10282"/>
                  </a:cubicBezTo>
                  <a:lnTo>
                    <a:pt x="3445" y="11297"/>
                  </a:lnTo>
                  <a:cubicBezTo>
                    <a:pt x="3352" y="11377"/>
                    <a:pt x="3298" y="11497"/>
                    <a:pt x="3298" y="11630"/>
                  </a:cubicBezTo>
                  <a:lnTo>
                    <a:pt x="3112" y="15235"/>
                  </a:lnTo>
                  <a:cubicBezTo>
                    <a:pt x="3098" y="15382"/>
                    <a:pt x="3152" y="15516"/>
                    <a:pt x="3258" y="15623"/>
                  </a:cubicBezTo>
                  <a:lnTo>
                    <a:pt x="3619" y="15956"/>
                  </a:lnTo>
                  <a:cubicBezTo>
                    <a:pt x="3718" y="16055"/>
                    <a:pt x="3845" y="16103"/>
                    <a:pt x="3972" y="16103"/>
                  </a:cubicBezTo>
                  <a:cubicBezTo>
                    <a:pt x="4119" y="16103"/>
                    <a:pt x="4266" y="16038"/>
                    <a:pt x="4367" y="15916"/>
                  </a:cubicBezTo>
                  <a:lnTo>
                    <a:pt x="6089" y="13807"/>
                  </a:lnTo>
                  <a:cubicBezTo>
                    <a:pt x="6169" y="13713"/>
                    <a:pt x="6209" y="13607"/>
                    <a:pt x="6209" y="13486"/>
                  </a:cubicBezTo>
                  <a:lnTo>
                    <a:pt x="6209" y="12418"/>
                  </a:lnTo>
                  <a:cubicBezTo>
                    <a:pt x="6209" y="12338"/>
                    <a:pt x="6223" y="12271"/>
                    <a:pt x="6249" y="12205"/>
                  </a:cubicBezTo>
                  <a:lnTo>
                    <a:pt x="7998" y="8252"/>
                  </a:lnTo>
                  <a:cubicBezTo>
                    <a:pt x="7998" y="8025"/>
                    <a:pt x="8025" y="7798"/>
                    <a:pt x="8025" y="7558"/>
                  </a:cubicBezTo>
                  <a:cubicBezTo>
                    <a:pt x="8025" y="5342"/>
                    <a:pt x="7544" y="3152"/>
                    <a:pt x="6610" y="1136"/>
                  </a:cubicBezTo>
                  <a:lnTo>
                    <a:pt x="4073" y="41"/>
                  </a:lnTo>
                  <a:cubicBezTo>
                    <a:pt x="4006" y="14"/>
                    <a:pt x="3926" y="1"/>
                    <a:pt x="3859" y="1"/>
                  </a:cubicBez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grpSp>
        <p:nvGrpSpPr>
          <p:cNvPr id="715" name="Google Shape;715;p78"/>
          <p:cNvGrpSpPr/>
          <p:nvPr/>
        </p:nvGrpSpPr>
        <p:grpSpPr>
          <a:xfrm rot="1780651">
            <a:off x="1179333" y="3709843"/>
            <a:ext cx="953807" cy="952105"/>
            <a:chOff x="8160090" y="424814"/>
            <a:chExt cx="793159" cy="791687"/>
          </a:xfrm>
        </p:grpSpPr>
        <p:sp>
          <p:nvSpPr>
            <p:cNvPr id="716" name="Google Shape;716;p78"/>
            <p:cNvSpPr/>
            <p:nvPr/>
          </p:nvSpPr>
          <p:spPr>
            <a:xfrm rot="-1733731">
              <a:off x="8334176" y="418297"/>
              <a:ext cx="10694" cy="146201"/>
            </a:xfrm>
            <a:custGeom>
              <a:rect b="b" l="l" r="r" t="t"/>
              <a:pathLst>
                <a:path extrusionOk="0" h="4580" w="335">
                  <a:moveTo>
                    <a:pt x="168" y="0"/>
                  </a:moveTo>
                  <a:cubicBezTo>
                    <a:pt x="84" y="0"/>
                    <a:pt x="1" y="53"/>
                    <a:pt x="1" y="160"/>
                  </a:cubicBezTo>
                  <a:lnTo>
                    <a:pt x="1" y="4406"/>
                  </a:lnTo>
                  <a:cubicBezTo>
                    <a:pt x="1" y="4500"/>
                    <a:pt x="81" y="4580"/>
                    <a:pt x="175" y="4580"/>
                  </a:cubicBezTo>
                  <a:cubicBezTo>
                    <a:pt x="268" y="4580"/>
                    <a:pt x="335" y="4500"/>
                    <a:pt x="335" y="4406"/>
                  </a:cubicBezTo>
                  <a:lnTo>
                    <a:pt x="335" y="160"/>
                  </a:lnTo>
                  <a:cubicBezTo>
                    <a:pt x="335" y="53"/>
                    <a:pt x="251" y="0"/>
                    <a:pt x="168" y="0"/>
                  </a:cubicBez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17" name="Google Shape;717;p78"/>
            <p:cNvSpPr/>
            <p:nvPr/>
          </p:nvSpPr>
          <p:spPr>
            <a:xfrm rot="-1733731">
              <a:off x="8795643" y="691908"/>
              <a:ext cx="46925" cy="199925"/>
            </a:xfrm>
            <a:custGeom>
              <a:rect b="b" l="l" r="r" t="t"/>
              <a:pathLst>
                <a:path extrusionOk="0" h="6263" w="1470">
                  <a:moveTo>
                    <a:pt x="388" y="1"/>
                  </a:moveTo>
                  <a:lnTo>
                    <a:pt x="1" y="68"/>
                  </a:lnTo>
                  <a:lnTo>
                    <a:pt x="1069" y="6263"/>
                  </a:lnTo>
                  <a:lnTo>
                    <a:pt x="1470" y="6196"/>
                  </a:lnTo>
                  <a:lnTo>
                    <a:pt x="388"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18" name="Google Shape;718;p78"/>
            <p:cNvSpPr/>
            <p:nvPr/>
          </p:nvSpPr>
          <p:spPr>
            <a:xfrm rot="-1733731">
              <a:off x="8830450" y="865502"/>
              <a:ext cx="61832" cy="59694"/>
            </a:xfrm>
            <a:custGeom>
              <a:rect b="b" l="l" r="r" t="t"/>
              <a:pathLst>
                <a:path extrusionOk="0" h="1870" w="1937">
                  <a:moveTo>
                    <a:pt x="1859" y="0"/>
                  </a:moveTo>
                  <a:cubicBezTo>
                    <a:pt x="842" y="0"/>
                    <a:pt x="0" y="836"/>
                    <a:pt x="14" y="1870"/>
                  </a:cubicBezTo>
                  <a:lnTo>
                    <a:pt x="1936" y="1870"/>
                  </a:lnTo>
                  <a:lnTo>
                    <a:pt x="1936" y="0"/>
                  </a:lnTo>
                  <a:lnTo>
                    <a:pt x="1883" y="0"/>
                  </a:lnTo>
                  <a:cubicBezTo>
                    <a:pt x="1875" y="0"/>
                    <a:pt x="1867" y="0"/>
                    <a:pt x="1859"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19" name="Google Shape;719;p78"/>
            <p:cNvSpPr/>
            <p:nvPr/>
          </p:nvSpPr>
          <p:spPr>
            <a:xfrm rot="-1733832">
              <a:off x="8882244" y="837335"/>
              <a:ext cx="60335" cy="59704"/>
            </a:xfrm>
            <a:custGeom>
              <a:rect b="b" l="l" r="r" t="t"/>
              <a:pathLst>
                <a:path extrusionOk="0" h="1870" w="1830">
                  <a:moveTo>
                    <a:pt x="0" y="0"/>
                  </a:moveTo>
                  <a:lnTo>
                    <a:pt x="0" y="1870"/>
                  </a:lnTo>
                  <a:lnTo>
                    <a:pt x="1830" y="1870"/>
                  </a:lnTo>
                  <a:cubicBezTo>
                    <a:pt x="1830" y="1162"/>
                    <a:pt x="1429" y="521"/>
                    <a:pt x="788" y="201"/>
                  </a:cubicBezTo>
                  <a:cubicBezTo>
                    <a:pt x="548" y="81"/>
                    <a:pt x="281" y="14"/>
                    <a:pt x="0" y="0"/>
                  </a:cubicBez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20" name="Google Shape;720;p78"/>
            <p:cNvSpPr/>
            <p:nvPr/>
          </p:nvSpPr>
          <p:spPr>
            <a:xfrm rot="-1733731">
              <a:off x="8314726" y="956280"/>
              <a:ext cx="49032" cy="199925"/>
            </a:xfrm>
            <a:custGeom>
              <a:rect b="b" l="l" r="r" t="t"/>
              <a:pathLst>
                <a:path extrusionOk="0" h="6263" w="1536">
                  <a:moveTo>
                    <a:pt x="1149" y="0"/>
                  </a:moveTo>
                  <a:lnTo>
                    <a:pt x="0" y="6196"/>
                  </a:lnTo>
                  <a:lnTo>
                    <a:pt x="401" y="6263"/>
                  </a:lnTo>
                  <a:lnTo>
                    <a:pt x="1536" y="67"/>
                  </a:lnTo>
                  <a:lnTo>
                    <a:pt x="1149" y="0"/>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21" name="Google Shape;721;p78"/>
            <p:cNvSpPr/>
            <p:nvPr/>
          </p:nvSpPr>
          <p:spPr>
            <a:xfrm rot="-1733731">
              <a:off x="8323007" y="1145684"/>
              <a:ext cx="61417" cy="59694"/>
            </a:xfrm>
            <a:custGeom>
              <a:rect b="b" l="l" r="r" t="t"/>
              <a:pathLst>
                <a:path extrusionOk="0" h="1870" w="1924">
                  <a:moveTo>
                    <a:pt x="1846" y="0"/>
                  </a:moveTo>
                  <a:cubicBezTo>
                    <a:pt x="828" y="0"/>
                    <a:pt x="0" y="836"/>
                    <a:pt x="0" y="1870"/>
                  </a:cubicBezTo>
                  <a:lnTo>
                    <a:pt x="1923" y="1870"/>
                  </a:lnTo>
                  <a:lnTo>
                    <a:pt x="1923" y="0"/>
                  </a:lnTo>
                  <a:lnTo>
                    <a:pt x="1870" y="0"/>
                  </a:lnTo>
                  <a:cubicBezTo>
                    <a:pt x="1862" y="0"/>
                    <a:pt x="1854" y="0"/>
                    <a:pt x="1846"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22" name="Google Shape;722;p78"/>
            <p:cNvSpPr/>
            <p:nvPr/>
          </p:nvSpPr>
          <p:spPr>
            <a:xfrm rot="-1733980">
              <a:off x="8373664" y="1117830"/>
              <a:ext cx="61126" cy="59691"/>
            </a:xfrm>
            <a:custGeom>
              <a:rect b="b" l="l" r="r" t="t"/>
              <a:pathLst>
                <a:path extrusionOk="0" h="1870" w="1830">
                  <a:moveTo>
                    <a:pt x="0" y="0"/>
                  </a:moveTo>
                  <a:lnTo>
                    <a:pt x="0" y="1870"/>
                  </a:lnTo>
                  <a:lnTo>
                    <a:pt x="1829" y="1870"/>
                  </a:lnTo>
                  <a:cubicBezTo>
                    <a:pt x="1829" y="1162"/>
                    <a:pt x="1429" y="521"/>
                    <a:pt x="788" y="201"/>
                  </a:cubicBezTo>
                  <a:cubicBezTo>
                    <a:pt x="548" y="81"/>
                    <a:pt x="280" y="14"/>
                    <a:pt x="0" y="0"/>
                  </a:cubicBez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23" name="Google Shape;723;p78"/>
            <p:cNvSpPr/>
            <p:nvPr/>
          </p:nvSpPr>
          <p:spPr>
            <a:xfrm rot="-1733731">
              <a:off x="8573429" y="824801"/>
              <a:ext cx="12801" cy="197787"/>
            </a:xfrm>
            <a:custGeom>
              <a:rect b="b" l="l" r="r" t="t"/>
              <a:pathLst>
                <a:path extrusionOk="0" h="6196" w="401">
                  <a:moveTo>
                    <a:pt x="0" y="0"/>
                  </a:moveTo>
                  <a:lnTo>
                    <a:pt x="0" y="6196"/>
                  </a:lnTo>
                  <a:lnTo>
                    <a:pt x="401" y="6196"/>
                  </a:lnTo>
                  <a:lnTo>
                    <a:pt x="401" y="0"/>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24" name="Google Shape;724;p78"/>
            <p:cNvSpPr/>
            <p:nvPr/>
          </p:nvSpPr>
          <p:spPr>
            <a:xfrm rot="-1733731">
              <a:off x="8154864" y="808638"/>
              <a:ext cx="754022" cy="57172"/>
            </a:xfrm>
            <a:custGeom>
              <a:rect b="b" l="l" r="r" t="t"/>
              <a:pathLst>
                <a:path extrusionOk="0" h="1791" w="23621">
                  <a:moveTo>
                    <a:pt x="1" y="1"/>
                  </a:moveTo>
                  <a:cubicBezTo>
                    <a:pt x="1" y="989"/>
                    <a:pt x="802" y="1790"/>
                    <a:pt x="1790" y="1790"/>
                  </a:cubicBezTo>
                  <a:lnTo>
                    <a:pt x="21832" y="1790"/>
                  </a:lnTo>
                  <a:cubicBezTo>
                    <a:pt x="22820" y="1790"/>
                    <a:pt x="23621" y="989"/>
                    <a:pt x="23621" y="1"/>
                  </a:cubicBezTo>
                  <a:close/>
                </a:path>
              </a:pathLst>
            </a:custGeom>
            <a:solidFill>
              <a:schemeClr val="accen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25" name="Google Shape;725;p78"/>
            <p:cNvSpPr/>
            <p:nvPr/>
          </p:nvSpPr>
          <p:spPr>
            <a:xfrm rot="-1733731">
              <a:off x="8129067" y="757535"/>
              <a:ext cx="754022" cy="65868"/>
            </a:xfrm>
            <a:custGeom>
              <a:rect b="b" l="l" r="r" t="t"/>
              <a:pathLst>
                <a:path extrusionOk="0" h="1790" w="23621">
                  <a:moveTo>
                    <a:pt x="1790" y="1"/>
                  </a:moveTo>
                  <a:cubicBezTo>
                    <a:pt x="802" y="1"/>
                    <a:pt x="1" y="802"/>
                    <a:pt x="1" y="1790"/>
                  </a:cubicBezTo>
                  <a:lnTo>
                    <a:pt x="23621" y="1790"/>
                  </a:lnTo>
                  <a:cubicBezTo>
                    <a:pt x="23621" y="802"/>
                    <a:pt x="22820" y="1"/>
                    <a:pt x="21832" y="1"/>
                  </a:cubicBez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26" name="Google Shape;726;p78"/>
            <p:cNvSpPr/>
            <p:nvPr/>
          </p:nvSpPr>
          <p:spPr>
            <a:xfrm rot="-1733713">
              <a:off x="8255436" y="536894"/>
              <a:ext cx="233476" cy="27297"/>
            </a:xfrm>
            <a:custGeom>
              <a:rect b="b" l="l" r="r" t="t"/>
              <a:pathLst>
                <a:path extrusionOk="0" h="855" w="7171">
                  <a:moveTo>
                    <a:pt x="3593" y="0"/>
                  </a:moveTo>
                  <a:cubicBezTo>
                    <a:pt x="2351" y="0"/>
                    <a:pt x="1109" y="294"/>
                    <a:pt x="1" y="855"/>
                  </a:cubicBezTo>
                  <a:lnTo>
                    <a:pt x="7171" y="855"/>
                  </a:lnTo>
                  <a:cubicBezTo>
                    <a:pt x="6063" y="294"/>
                    <a:pt x="4834" y="0"/>
                    <a:pt x="3593" y="0"/>
                  </a:cubicBezTo>
                  <a:close/>
                </a:path>
              </a:pathLst>
            </a:cu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27" name="Google Shape;727;p78"/>
            <p:cNvSpPr/>
            <p:nvPr/>
          </p:nvSpPr>
          <p:spPr>
            <a:xfrm rot="-1733731">
              <a:off x="8577121" y="1005442"/>
              <a:ext cx="61385" cy="59694"/>
            </a:xfrm>
            <a:custGeom>
              <a:rect b="b" l="l" r="r" t="t"/>
              <a:pathLst>
                <a:path extrusionOk="0" h="1870" w="1923">
                  <a:moveTo>
                    <a:pt x="1845" y="0"/>
                  </a:moveTo>
                  <a:cubicBezTo>
                    <a:pt x="815" y="0"/>
                    <a:pt x="0" y="836"/>
                    <a:pt x="0" y="1870"/>
                  </a:cubicBezTo>
                  <a:lnTo>
                    <a:pt x="1923" y="1870"/>
                  </a:lnTo>
                  <a:lnTo>
                    <a:pt x="1923" y="0"/>
                  </a:lnTo>
                  <a:lnTo>
                    <a:pt x="1870" y="0"/>
                  </a:lnTo>
                  <a:cubicBezTo>
                    <a:pt x="1861" y="0"/>
                    <a:pt x="1853" y="0"/>
                    <a:pt x="1845"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28" name="Google Shape;728;p78"/>
            <p:cNvSpPr/>
            <p:nvPr/>
          </p:nvSpPr>
          <p:spPr>
            <a:xfrm rot="-1734250">
              <a:off x="8629396" y="977264"/>
              <a:ext cx="58982" cy="59695"/>
            </a:xfrm>
            <a:custGeom>
              <a:rect b="b" l="l" r="r" t="t"/>
              <a:pathLst>
                <a:path extrusionOk="0" h="1870" w="1817">
                  <a:moveTo>
                    <a:pt x="1" y="0"/>
                  </a:moveTo>
                  <a:lnTo>
                    <a:pt x="1" y="1870"/>
                  </a:lnTo>
                  <a:lnTo>
                    <a:pt x="1817" y="1870"/>
                  </a:lnTo>
                  <a:cubicBezTo>
                    <a:pt x="1817" y="1162"/>
                    <a:pt x="1416" y="521"/>
                    <a:pt x="789" y="201"/>
                  </a:cubicBezTo>
                  <a:cubicBezTo>
                    <a:pt x="535" y="81"/>
                    <a:pt x="268" y="14"/>
                    <a:pt x="1" y="0"/>
                  </a:cubicBez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29" name="Google Shape;729;p78"/>
            <p:cNvSpPr/>
            <p:nvPr/>
          </p:nvSpPr>
          <p:spPr>
            <a:xfrm rot="-1734073">
              <a:off x="8236683" y="559720"/>
              <a:ext cx="292831" cy="19427"/>
            </a:xfrm>
            <a:custGeom>
              <a:rect b="b" l="l" r="r" t="t"/>
              <a:pathLst>
                <a:path extrusionOk="0" h="562" w="9094">
                  <a:moveTo>
                    <a:pt x="949" y="1"/>
                  </a:moveTo>
                  <a:cubicBezTo>
                    <a:pt x="628" y="161"/>
                    <a:pt x="308" y="348"/>
                    <a:pt x="1" y="561"/>
                  </a:cubicBezTo>
                  <a:lnTo>
                    <a:pt x="9094" y="561"/>
                  </a:lnTo>
                  <a:cubicBezTo>
                    <a:pt x="8787" y="348"/>
                    <a:pt x="8466" y="161"/>
                    <a:pt x="8132" y="1"/>
                  </a:cubicBezTo>
                  <a:close/>
                </a:path>
              </a:pathLst>
            </a:custGeom>
            <a:solidFill>
              <a:schemeClr val="accent5"/>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30" name="Google Shape;730;p78"/>
            <p:cNvSpPr/>
            <p:nvPr/>
          </p:nvSpPr>
          <p:spPr>
            <a:xfrm rot="-1733731">
              <a:off x="8183865" y="563335"/>
              <a:ext cx="512375" cy="219434"/>
            </a:xfrm>
            <a:custGeom>
              <a:rect b="b" l="l" r="r" t="t"/>
              <a:pathLst>
                <a:path extrusionOk="0" h="6610" w="16051">
                  <a:moveTo>
                    <a:pt x="3472" y="0"/>
                  </a:moveTo>
                  <a:cubicBezTo>
                    <a:pt x="1296" y="1496"/>
                    <a:pt x="1" y="3966"/>
                    <a:pt x="1" y="6610"/>
                  </a:cubicBezTo>
                  <a:lnTo>
                    <a:pt x="16050" y="6610"/>
                  </a:lnTo>
                  <a:cubicBezTo>
                    <a:pt x="16050" y="3966"/>
                    <a:pt x="14755" y="1496"/>
                    <a:pt x="12565"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31" name="Google Shape;731;p78"/>
            <p:cNvSpPr/>
            <p:nvPr/>
          </p:nvSpPr>
          <p:spPr>
            <a:xfrm rot="-1733731">
              <a:off x="8366535" y="597264"/>
              <a:ext cx="145786" cy="145786"/>
            </a:xfrm>
            <a:custGeom>
              <a:rect b="b" l="l" r="r" t="t"/>
              <a:pathLst>
                <a:path extrusionOk="0" h="4567" w="4567">
                  <a:moveTo>
                    <a:pt x="2283" y="0"/>
                  </a:moveTo>
                  <a:cubicBezTo>
                    <a:pt x="1028" y="0"/>
                    <a:pt x="0" y="1015"/>
                    <a:pt x="0" y="2284"/>
                  </a:cubicBezTo>
                  <a:cubicBezTo>
                    <a:pt x="0" y="3539"/>
                    <a:pt x="1028" y="4567"/>
                    <a:pt x="2283" y="4567"/>
                  </a:cubicBezTo>
                  <a:cubicBezTo>
                    <a:pt x="3552" y="4567"/>
                    <a:pt x="4566" y="3539"/>
                    <a:pt x="4566" y="2284"/>
                  </a:cubicBezTo>
                  <a:cubicBezTo>
                    <a:pt x="4566" y="1015"/>
                    <a:pt x="3552" y="0"/>
                    <a:pt x="2283" y="0"/>
                  </a:cubicBezTo>
                  <a:close/>
                </a:path>
              </a:pathLst>
            </a:custGeom>
            <a:solidFill>
              <a:schemeClr val="accent5"/>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32" name="Google Shape;732;p78"/>
            <p:cNvSpPr/>
            <p:nvPr/>
          </p:nvSpPr>
          <p:spPr>
            <a:xfrm rot="-1734026">
              <a:off x="8386083" y="615829"/>
              <a:ext cx="108390" cy="108390"/>
            </a:xfrm>
            <a:custGeom>
              <a:rect b="b" l="l" r="r" t="t"/>
              <a:pathLst>
                <a:path extrusionOk="0" h="4567" w="4567">
                  <a:moveTo>
                    <a:pt x="2283" y="0"/>
                  </a:moveTo>
                  <a:cubicBezTo>
                    <a:pt x="1028" y="0"/>
                    <a:pt x="0" y="1015"/>
                    <a:pt x="0" y="2284"/>
                  </a:cubicBezTo>
                  <a:cubicBezTo>
                    <a:pt x="0" y="3539"/>
                    <a:pt x="1028" y="4567"/>
                    <a:pt x="2283" y="4567"/>
                  </a:cubicBezTo>
                  <a:cubicBezTo>
                    <a:pt x="3552" y="4567"/>
                    <a:pt x="4566" y="3539"/>
                    <a:pt x="4566" y="2284"/>
                  </a:cubicBezTo>
                  <a:cubicBezTo>
                    <a:pt x="4566" y="1015"/>
                    <a:pt x="3552" y="0"/>
                    <a:pt x="2283" y="0"/>
                  </a:cubicBezTo>
                  <a:close/>
                </a:path>
              </a:pathLst>
            </a:cu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33" name="Google Shape;733;p78"/>
            <p:cNvSpPr/>
            <p:nvPr/>
          </p:nvSpPr>
          <p:spPr>
            <a:xfrm rot="-1733731">
              <a:off x="8375836" y="620387"/>
              <a:ext cx="100617" cy="95605"/>
            </a:xfrm>
            <a:custGeom>
              <a:rect b="b" l="l" r="r" t="t"/>
              <a:pathLst>
                <a:path extrusionOk="0" h="2995" w="3152">
                  <a:moveTo>
                    <a:pt x="1917" y="0"/>
                  </a:moveTo>
                  <a:cubicBezTo>
                    <a:pt x="1470" y="0"/>
                    <a:pt x="1022" y="170"/>
                    <a:pt x="682" y="511"/>
                  </a:cubicBezTo>
                  <a:cubicBezTo>
                    <a:pt x="1" y="1192"/>
                    <a:pt x="1" y="2300"/>
                    <a:pt x="682" y="2994"/>
                  </a:cubicBezTo>
                  <a:lnTo>
                    <a:pt x="3152" y="511"/>
                  </a:lnTo>
                  <a:cubicBezTo>
                    <a:pt x="2811" y="170"/>
                    <a:pt x="2364" y="0"/>
                    <a:pt x="1917" y="0"/>
                  </a:cubicBezTo>
                  <a:close/>
                </a:path>
              </a:pathLst>
            </a:custGeom>
            <a:solidFill>
              <a:schemeClr val="l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34" name="Google Shape;734;p78"/>
            <p:cNvSpPr/>
            <p:nvPr/>
          </p:nvSpPr>
          <p:spPr>
            <a:xfrm rot="-1733535">
              <a:off x="8402586" y="624220"/>
              <a:ext cx="102750" cy="96034"/>
            </a:xfrm>
            <a:custGeom>
              <a:rect b="b" l="l" r="r" t="t"/>
              <a:pathLst>
                <a:path extrusionOk="0" h="3024" w="3206">
                  <a:moveTo>
                    <a:pt x="2471" y="1"/>
                  </a:moveTo>
                  <a:lnTo>
                    <a:pt x="1" y="2484"/>
                  </a:lnTo>
                  <a:cubicBezTo>
                    <a:pt x="346" y="2843"/>
                    <a:pt x="808" y="3024"/>
                    <a:pt x="1270" y="3024"/>
                  </a:cubicBezTo>
                  <a:cubicBezTo>
                    <a:pt x="1720" y="3024"/>
                    <a:pt x="2169" y="2853"/>
                    <a:pt x="2511" y="2511"/>
                  </a:cubicBezTo>
                  <a:cubicBezTo>
                    <a:pt x="3205" y="1817"/>
                    <a:pt x="3192" y="682"/>
                    <a:pt x="2471" y="1"/>
                  </a:cubicBezTo>
                  <a:close/>
                </a:path>
              </a:pathLst>
            </a:cu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35" name="Google Shape;735;p78"/>
            <p:cNvSpPr/>
            <p:nvPr/>
          </p:nvSpPr>
          <p:spPr>
            <a:xfrm rot="-1733731">
              <a:off x="8272602" y="832157"/>
              <a:ext cx="18802" cy="15833"/>
            </a:xfrm>
            <a:custGeom>
              <a:rect b="b" l="l" r="r" t="t"/>
              <a:pathLst>
                <a:path extrusionOk="0" h="496" w="589">
                  <a:moveTo>
                    <a:pt x="335" y="0"/>
                  </a:moveTo>
                  <a:cubicBezTo>
                    <a:pt x="108" y="0"/>
                    <a:pt x="1" y="267"/>
                    <a:pt x="161" y="427"/>
                  </a:cubicBezTo>
                  <a:cubicBezTo>
                    <a:pt x="208" y="474"/>
                    <a:pt x="267" y="495"/>
                    <a:pt x="326" y="495"/>
                  </a:cubicBezTo>
                  <a:cubicBezTo>
                    <a:pt x="452" y="495"/>
                    <a:pt x="579" y="399"/>
                    <a:pt x="588" y="254"/>
                  </a:cubicBezTo>
                  <a:cubicBezTo>
                    <a:pt x="588" y="107"/>
                    <a:pt x="468" y="0"/>
                    <a:pt x="335" y="0"/>
                  </a:cubicBezTo>
                  <a:close/>
                </a:path>
              </a:pathLst>
            </a:custGeom>
            <a:solidFill>
              <a:schemeClr val="accen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36" name="Google Shape;736;p78"/>
            <p:cNvSpPr/>
            <p:nvPr/>
          </p:nvSpPr>
          <p:spPr>
            <a:xfrm rot="-1733731">
              <a:off x="8310329" y="811458"/>
              <a:ext cx="18355" cy="15833"/>
            </a:xfrm>
            <a:custGeom>
              <a:rect b="b" l="l" r="r" t="t"/>
              <a:pathLst>
                <a:path extrusionOk="0" h="496" w="575">
                  <a:moveTo>
                    <a:pt x="334" y="0"/>
                  </a:moveTo>
                  <a:cubicBezTo>
                    <a:pt x="107" y="0"/>
                    <a:pt x="0" y="267"/>
                    <a:pt x="147" y="427"/>
                  </a:cubicBezTo>
                  <a:cubicBezTo>
                    <a:pt x="198" y="474"/>
                    <a:pt x="260" y="495"/>
                    <a:pt x="321" y="495"/>
                  </a:cubicBezTo>
                  <a:cubicBezTo>
                    <a:pt x="451" y="495"/>
                    <a:pt x="574" y="399"/>
                    <a:pt x="574" y="254"/>
                  </a:cubicBezTo>
                  <a:cubicBezTo>
                    <a:pt x="574" y="107"/>
                    <a:pt x="468" y="0"/>
                    <a:pt x="334" y="0"/>
                  </a:cubicBezTo>
                  <a:close/>
                </a:path>
              </a:pathLst>
            </a:custGeom>
            <a:solidFill>
              <a:schemeClr val="accen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37" name="Google Shape;737;p78"/>
            <p:cNvSpPr/>
            <p:nvPr/>
          </p:nvSpPr>
          <p:spPr>
            <a:xfrm rot="-1733731">
              <a:off x="8347609" y="790759"/>
              <a:ext cx="18802" cy="15833"/>
            </a:xfrm>
            <a:custGeom>
              <a:rect b="b" l="l" r="r" t="t"/>
              <a:pathLst>
                <a:path extrusionOk="0" h="496" w="589">
                  <a:moveTo>
                    <a:pt x="334" y="0"/>
                  </a:moveTo>
                  <a:cubicBezTo>
                    <a:pt x="121" y="0"/>
                    <a:pt x="1" y="267"/>
                    <a:pt x="161" y="427"/>
                  </a:cubicBezTo>
                  <a:cubicBezTo>
                    <a:pt x="212" y="474"/>
                    <a:pt x="274" y="495"/>
                    <a:pt x="335" y="495"/>
                  </a:cubicBezTo>
                  <a:cubicBezTo>
                    <a:pt x="464" y="495"/>
                    <a:pt x="588" y="399"/>
                    <a:pt x="588" y="254"/>
                  </a:cubicBezTo>
                  <a:cubicBezTo>
                    <a:pt x="588" y="107"/>
                    <a:pt x="468" y="0"/>
                    <a:pt x="334" y="0"/>
                  </a:cubicBezTo>
                  <a:close/>
                </a:path>
              </a:pathLst>
            </a:custGeom>
            <a:solidFill>
              <a:schemeClr val="accen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38" name="Google Shape;738;p78"/>
            <p:cNvSpPr/>
            <p:nvPr/>
          </p:nvSpPr>
          <p:spPr>
            <a:xfrm rot="-1733731">
              <a:off x="8583053" y="660813"/>
              <a:ext cx="18802" cy="15833"/>
            </a:xfrm>
            <a:custGeom>
              <a:rect b="b" l="l" r="r" t="t"/>
              <a:pathLst>
                <a:path extrusionOk="0" h="496" w="589">
                  <a:moveTo>
                    <a:pt x="335" y="0"/>
                  </a:moveTo>
                  <a:cubicBezTo>
                    <a:pt x="108" y="0"/>
                    <a:pt x="1" y="267"/>
                    <a:pt x="161" y="427"/>
                  </a:cubicBezTo>
                  <a:cubicBezTo>
                    <a:pt x="208" y="474"/>
                    <a:pt x="268" y="495"/>
                    <a:pt x="329" y="495"/>
                  </a:cubicBezTo>
                  <a:cubicBezTo>
                    <a:pt x="458" y="495"/>
                    <a:pt x="588" y="399"/>
                    <a:pt x="588" y="254"/>
                  </a:cubicBezTo>
                  <a:cubicBezTo>
                    <a:pt x="588" y="107"/>
                    <a:pt x="468" y="0"/>
                    <a:pt x="335" y="0"/>
                  </a:cubicBezTo>
                  <a:close/>
                </a:path>
              </a:pathLst>
            </a:custGeom>
            <a:solidFill>
              <a:schemeClr val="accen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39" name="Google Shape;739;p78"/>
            <p:cNvSpPr/>
            <p:nvPr/>
          </p:nvSpPr>
          <p:spPr>
            <a:xfrm rot="-1733731">
              <a:off x="8620780" y="640114"/>
              <a:ext cx="18355" cy="15833"/>
            </a:xfrm>
            <a:custGeom>
              <a:rect b="b" l="l" r="r" t="t"/>
              <a:pathLst>
                <a:path extrusionOk="0" h="496" w="575">
                  <a:moveTo>
                    <a:pt x="334" y="0"/>
                  </a:moveTo>
                  <a:cubicBezTo>
                    <a:pt x="107" y="0"/>
                    <a:pt x="0" y="267"/>
                    <a:pt x="161" y="427"/>
                  </a:cubicBezTo>
                  <a:cubicBezTo>
                    <a:pt x="207" y="474"/>
                    <a:pt x="266" y="495"/>
                    <a:pt x="325" y="495"/>
                  </a:cubicBezTo>
                  <a:cubicBezTo>
                    <a:pt x="451" y="495"/>
                    <a:pt x="574" y="399"/>
                    <a:pt x="574" y="254"/>
                  </a:cubicBezTo>
                  <a:cubicBezTo>
                    <a:pt x="574" y="107"/>
                    <a:pt x="468" y="0"/>
                    <a:pt x="334" y="0"/>
                  </a:cubicBezTo>
                  <a:close/>
                </a:path>
              </a:pathLst>
            </a:custGeom>
            <a:solidFill>
              <a:schemeClr val="accen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40" name="Google Shape;740;p78"/>
            <p:cNvSpPr/>
            <p:nvPr/>
          </p:nvSpPr>
          <p:spPr>
            <a:xfrm rot="-1733731">
              <a:off x="8658059" y="619415"/>
              <a:ext cx="18802" cy="15833"/>
            </a:xfrm>
            <a:custGeom>
              <a:rect b="b" l="l" r="r" t="t"/>
              <a:pathLst>
                <a:path extrusionOk="0" h="496" w="589">
                  <a:moveTo>
                    <a:pt x="334" y="0"/>
                  </a:moveTo>
                  <a:cubicBezTo>
                    <a:pt x="121" y="0"/>
                    <a:pt x="1" y="267"/>
                    <a:pt x="161" y="427"/>
                  </a:cubicBezTo>
                  <a:cubicBezTo>
                    <a:pt x="212" y="474"/>
                    <a:pt x="274" y="495"/>
                    <a:pt x="335" y="495"/>
                  </a:cubicBezTo>
                  <a:cubicBezTo>
                    <a:pt x="464" y="495"/>
                    <a:pt x="588" y="399"/>
                    <a:pt x="588" y="254"/>
                  </a:cubicBezTo>
                  <a:cubicBezTo>
                    <a:pt x="588" y="107"/>
                    <a:pt x="481" y="0"/>
                    <a:pt x="334" y="0"/>
                  </a:cubicBezTo>
                  <a:close/>
                </a:path>
              </a:pathLst>
            </a:custGeom>
            <a:solidFill>
              <a:schemeClr val="accen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41" name="Google Shape;741;p78"/>
            <p:cNvSpPr/>
            <p:nvPr/>
          </p:nvSpPr>
          <p:spPr>
            <a:xfrm rot="-1733731">
              <a:off x="8307023" y="471349"/>
              <a:ext cx="62279" cy="53660"/>
            </a:xfrm>
            <a:custGeom>
              <a:rect b="b" l="l" r="r" t="t"/>
              <a:pathLst>
                <a:path extrusionOk="0" h="1681" w="1951">
                  <a:moveTo>
                    <a:pt x="1123" y="1"/>
                  </a:moveTo>
                  <a:cubicBezTo>
                    <a:pt x="375" y="1"/>
                    <a:pt x="1" y="909"/>
                    <a:pt x="535" y="1429"/>
                  </a:cubicBezTo>
                  <a:cubicBezTo>
                    <a:pt x="704" y="1603"/>
                    <a:pt x="913" y="1681"/>
                    <a:pt x="1118" y="1681"/>
                  </a:cubicBezTo>
                  <a:cubicBezTo>
                    <a:pt x="1543" y="1681"/>
                    <a:pt x="1950" y="1346"/>
                    <a:pt x="1950" y="842"/>
                  </a:cubicBezTo>
                  <a:cubicBezTo>
                    <a:pt x="1950" y="375"/>
                    <a:pt x="1576" y="1"/>
                    <a:pt x="1123" y="1"/>
                  </a:cubicBez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42" name="Google Shape;742;p78"/>
            <p:cNvSpPr/>
            <p:nvPr/>
          </p:nvSpPr>
          <p:spPr>
            <a:xfrm rot="-1733731">
              <a:off x="8272846" y="651340"/>
              <a:ext cx="60555" cy="60555"/>
            </a:xfrm>
            <a:custGeom>
              <a:rect b="b" l="l" r="r" t="t"/>
              <a:pathLst>
                <a:path extrusionOk="0" h="1897" w="1897">
                  <a:moveTo>
                    <a:pt x="948" y="1"/>
                  </a:moveTo>
                  <a:lnTo>
                    <a:pt x="774" y="775"/>
                  </a:lnTo>
                  <a:lnTo>
                    <a:pt x="0" y="949"/>
                  </a:lnTo>
                  <a:lnTo>
                    <a:pt x="774" y="1122"/>
                  </a:lnTo>
                  <a:lnTo>
                    <a:pt x="948" y="1897"/>
                  </a:lnTo>
                  <a:lnTo>
                    <a:pt x="1122" y="1122"/>
                  </a:lnTo>
                  <a:lnTo>
                    <a:pt x="1896" y="949"/>
                  </a:lnTo>
                  <a:lnTo>
                    <a:pt x="1122" y="775"/>
                  </a:lnTo>
                  <a:lnTo>
                    <a:pt x="948" y="1"/>
                  </a:lnTo>
                  <a:close/>
                </a:path>
              </a:pathLst>
            </a:custGeom>
            <a:solidFill>
              <a:srgbClr val="FFFFFF"/>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43" name="Google Shape;743;p78"/>
            <p:cNvSpPr/>
            <p:nvPr/>
          </p:nvSpPr>
          <p:spPr>
            <a:xfrm rot="-1733731">
              <a:off x="8282194" y="725217"/>
              <a:ext cx="40509" cy="40094"/>
            </a:xfrm>
            <a:custGeom>
              <a:rect b="b" l="l" r="r" t="t"/>
              <a:pathLst>
                <a:path extrusionOk="0" h="1256" w="1269">
                  <a:moveTo>
                    <a:pt x="628" y="1"/>
                  </a:moveTo>
                  <a:lnTo>
                    <a:pt x="521" y="508"/>
                  </a:lnTo>
                  <a:lnTo>
                    <a:pt x="0" y="628"/>
                  </a:lnTo>
                  <a:lnTo>
                    <a:pt x="521" y="748"/>
                  </a:lnTo>
                  <a:lnTo>
                    <a:pt x="628" y="1256"/>
                  </a:lnTo>
                  <a:lnTo>
                    <a:pt x="748" y="748"/>
                  </a:lnTo>
                  <a:lnTo>
                    <a:pt x="1269" y="628"/>
                  </a:lnTo>
                  <a:lnTo>
                    <a:pt x="748" y="508"/>
                  </a:lnTo>
                  <a:lnTo>
                    <a:pt x="628" y="1"/>
                  </a:lnTo>
                  <a:close/>
                </a:path>
              </a:pathLst>
            </a:custGeom>
            <a:solidFill>
              <a:srgbClr val="FFFFFF"/>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sp>
        <p:nvSpPr>
          <p:cNvPr id="744" name="Google Shape;744;p78"/>
          <p:cNvSpPr/>
          <p:nvPr/>
        </p:nvSpPr>
        <p:spPr>
          <a:xfrm flipH="1">
            <a:off x="-52" y="4454431"/>
            <a:ext cx="9144002" cy="746995"/>
          </a:xfrm>
          <a:custGeom>
            <a:rect b="b" l="l" r="r" t="t"/>
            <a:pathLst>
              <a:path extrusionOk="0" h="44650" w="70474">
                <a:moveTo>
                  <a:pt x="70473" y="0"/>
                </a:moveTo>
                <a:cubicBezTo>
                  <a:pt x="62235" y="307"/>
                  <a:pt x="54958" y="1015"/>
                  <a:pt x="48362" y="2470"/>
                </a:cubicBezTo>
                <a:cubicBezTo>
                  <a:pt x="32019" y="6062"/>
                  <a:pt x="15863" y="10549"/>
                  <a:pt x="0" y="15889"/>
                </a:cubicBezTo>
                <a:lnTo>
                  <a:pt x="0" y="44650"/>
                </a:lnTo>
                <a:lnTo>
                  <a:pt x="70473" y="44650"/>
                </a:lnTo>
                <a:lnTo>
                  <a:pt x="70473" y="0"/>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45" name="Google Shape;745;p78"/>
          <p:cNvSpPr/>
          <p:nvPr/>
        </p:nvSpPr>
        <p:spPr>
          <a:xfrm>
            <a:off x="2575" y="4347181"/>
            <a:ext cx="9144002" cy="859102"/>
          </a:xfrm>
          <a:custGeom>
            <a:rect b="b" l="l" r="r" t="t"/>
            <a:pathLst>
              <a:path extrusionOk="0" h="17505" w="70474">
                <a:moveTo>
                  <a:pt x="70473" y="0"/>
                </a:moveTo>
                <a:lnTo>
                  <a:pt x="0" y="14154"/>
                </a:lnTo>
                <a:lnTo>
                  <a:pt x="0" y="17505"/>
                </a:lnTo>
                <a:lnTo>
                  <a:pt x="70473" y="17492"/>
                </a:lnTo>
                <a:lnTo>
                  <a:pt x="70473" y="0"/>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46" name="Google Shape;746;p78"/>
          <p:cNvSpPr/>
          <p:nvPr/>
        </p:nvSpPr>
        <p:spPr>
          <a:xfrm flipH="1">
            <a:off x="4724397" y="3989672"/>
            <a:ext cx="276641" cy="760822"/>
          </a:xfrm>
          <a:custGeom>
            <a:rect b="b" l="l" r="r" t="t"/>
            <a:pathLst>
              <a:path extrusionOk="0" h="12766" w="5502">
                <a:moveTo>
                  <a:pt x="1977" y="1"/>
                </a:moveTo>
                <a:lnTo>
                  <a:pt x="428" y="9468"/>
                </a:lnTo>
                <a:lnTo>
                  <a:pt x="815" y="9468"/>
                </a:lnTo>
                <a:lnTo>
                  <a:pt x="0" y="12766"/>
                </a:lnTo>
                <a:lnTo>
                  <a:pt x="5502" y="12766"/>
                </a:lnTo>
                <a:lnTo>
                  <a:pt x="3018" y="4340"/>
                </a:lnTo>
                <a:lnTo>
                  <a:pt x="3472" y="4340"/>
                </a:lnTo>
                <a:lnTo>
                  <a:pt x="1977"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47" name="Google Shape;747;p78"/>
          <p:cNvSpPr/>
          <p:nvPr/>
        </p:nvSpPr>
        <p:spPr>
          <a:xfrm flipH="1">
            <a:off x="5751595" y="3989672"/>
            <a:ext cx="276641" cy="760822"/>
          </a:xfrm>
          <a:custGeom>
            <a:rect b="b" l="l" r="r" t="t"/>
            <a:pathLst>
              <a:path extrusionOk="0" h="12766" w="5502">
                <a:moveTo>
                  <a:pt x="1976" y="1"/>
                </a:moveTo>
                <a:lnTo>
                  <a:pt x="428" y="9468"/>
                </a:lnTo>
                <a:lnTo>
                  <a:pt x="815" y="9468"/>
                </a:lnTo>
                <a:lnTo>
                  <a:pt x="0" y="12766"/>
                </a:lnTo>
                <a:lnTo>
                  <a:pt x="5501" y="12766"/>
                </a:lnTo>
                <a:lnTo>
                  <a:pt x="3018" y="4340"/>
                </a:lnTo>
                <a:lnTo>
                  <a:pt x="3472" y="4340"/>
                </a:lnTo>
                <a:lnTo>
                  <a:pt x="1976"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48" name="Google Shape;748;p78"/>
          <p:cNvSpPr/>
          <p:nvPr/>
        </p:nvSpPr>
        <p:spPr>
          <a:xfrm flipH="1">
            <a:off x="5353876" y="4038427"/>
            <a:ext cx="228649" cy="760825"/>
          </a:xfrm>
          <a:custGeom>
            <a:rect b="b" l="l" r="r" t="t"/>
            <a:pathLst>
              <a:path extrusionOk="0" h="8026" w="2859">
                <a:moveTo>
                  <a:pt x="1216" y="1"/>
                </a:moveTo>
                <a:lnTo>
                  <a:pt x="535" y="3112"/>
                </a:lnTo>
                <a:lnTo>
                  <a:pt x="855" y="3112"/>
                </a:lnTo>
                <a:lnTo>
                  <a:pt x="1" y="8026"/>
                </a:lnTo>
                <a:lnTo>
                  <a:pt x="2858" y="8026"/>
                </a:lnTo>
                <a:lnTo>
                  <a:pt x="1777" y="3112"/>
                </a:lnTo>
                <a:lnTo>
                  <a:pt x="2137" y="3112"/>
                </a:lnTo>
                <a:lnTo>
                  <a:pt x="1216"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49" name="Google Shape;749;p78"/>
          <p:cNvSpPr/>
          <p:nvPr/>
        </p:nvSpPr>
        <p:spPr>
          <a:xfrm flipH="1">
            <a:off x="2306275" y="4020898"/>
            <a:ext cx="189957" cy="522417"/>
          </a:xfrm>
          <a:custGeom>
            <a:rect b="b" l="l" r="r" t="t"/>
            <a:pathLst>
              <a:path extrusionOk="0" h="12766" w="5502">
                <a:moveTo>
                  <a:pt x="1977" y="1"/>
                </a:moveTo>
                <a:lnTo>
                  <a:pt x="428" y="9468"/>
                </a:lnTo>
                <a:lnTo>
                  <a:pt x="815" y="9468"/>
                </a:lnTo>
                <a:lnTo>
                  <a:pt x="0" y="12766"/>
                </a:lnTo>
                <a:lnTo>
                  <a:pt x="5502" y="12766"/>
                </a:lnTo>
                <a:lnTo>
                  <a:pt x="3018" y="4340"/>
                </a:lnTo>
                <a:lnTo>
                  <a:pt x="3472" y="4340"/>
                </a:lnTo>
                <a:lnTo>
                  <a:pt x="1977"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50" name="Google Shape;750;p78"/>
          <p:cNvSpPr/>
          <p:nvPr/>
        </p:nvSpPr>
        <p:spPr>
          <a:xfrm flipH="1">
            <a:off x="2738510" y="4054376"/>
            <a:ext cx="157002" cy="522412"/>
          </a:xfrm>
          <a:custGeom>
            <a:rect b="b" l="l" r="r" t="t"/>
            <a:pathLst>
              <a:path extrusionOk="0" h="8026" w="2859">
                <a:moveTo>
                  <a:pt x="1216" y="1"/>
                </a:moveTo>
                <a:lnTo>
                  <a:pt x="535" y="3112"/>
                </a:lnTo>
                <a:lnTo>
                  <a:pt x="855" y="3112"/>
                </a:lnTo>
                <a:lnTo>
                  <a:pt x="1" y="8026"/>
                </a:lnTo>
                <a:lnTo>
                  <a:pt x="2858" y="8026"/>
                </a:lnTo>
                <a:lnTo>
                  <a:pt x="1777" y="3112"/>
                </a:lnTo>
                <a:lnTo>
                  <a:pt x="2137" y="3112"/>
                </a:lnTo>
                <a:lnTo>
                  <a:pt x="1216"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51" name="Google Shape;751;p78"/>
          <p:cNvSpPr/>
          <p:nvPr/>
        </p:nvSpPr>
        <p:spPr>
          <a:xfrm flipH="1">
            <a:off x="3019060" y="4054376"/>
            <a:ext cx="157002" cy="522412"/>
          </a:xfrm>
          <a:custGeom>
            <a:rect b="b" l="l" r="r" t="t"/>
            <a:pathLst>
              <a:path extrusionOk="0" h="8026" w="2859">
                <a:moveTo>
                  <a:pt x="1216" y="1"/>
                </a:moveTo>
                <a:lnTo>
                  <a:pt x="535" y="3112"/>
                </a:lnTo>
                <a:lnTo>
                  <a:pt x="855" y="3112"/>
                </a:lnTo>
                <a:lnTo>
                  <a:pt x="1" y="8026"/>
                </a:lnTo>
                <a:lnTo>
                  <a:pt x="2858" y="8026"/>
                </a:lnTo>
                <a:lnTo>
                  <a:pt x="1777" y="3112"/>
                </a:lnTo>
                <a:lnTo>
                  <a:pt x="2137" y="3112"/>
                </a:lnTo>
                <a:lnTo>
                  <a:pt x="1216"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52" name="Google Shape;752;p78"/>
          <p:cNvSpPr/>
          <p:nvPr/>
        </p:nvSpPr>
        <p:spPr>
          <a:xfrm flipH="1">
            <a:off x="764575" y="4020898"/>
            <a:ext cx="189957" cy="522417"/>
          </a:xfrm>
          <a:custGeom>
            <a:rect b="b" l="l" r="r" t="t"/>
            <a:pathLst>
              <a:path extrusionOk="0" h="12766" w="5502">
                <a:moveTo>
                  <a:pt x="1977" y="1"/>
                </a:moveTo>
                <a:lnTo>
                  <a:pt x="428" y="9468"/>
                </a:lnTo>
                <a:lnTo>
                  <a:pt x="815" y="9468"/>
                </a:lnTo>
                <a:lnTo>
                  <a:pt x="0" y="12766"/>
                </a:lnTo>
                <a:lnTo>
                  <a:pt x="5502" y="12766"/>
                </a:lnTo>
                <a:lnTo>
                  <a:pt x="3018" y="4340"/>
                </a:lnTo>
                <a:lnTo>
                  <a:pt x="3472" y="4340"/>
                </a:lnTo>
                <a:lnTo>
                  <a:pt x="1977"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nvGrpSpPr>
          <p:cNvPr id="753" name="Google Shape;753;p78"/>
          <p:cNvGrpSpPr/>
          <p:nvPr/>
        </p:nvGrpSpPr>
        <p:grpSpPr>
          <a:xfrm flipH="1">
            <a:off x="367502" y="477450"/>
            <a:ext cx="6534275" cy="3030850"/>
            <a:chOff x="2457100" y="401250"/>
            <a:chExt cx="6534275" cy="3030850"/>
          </a:xfrm>
        </p:grpSpPr>
        <p:sp>
          <p:nvSpPr>
            <p:cNvPr id="754" name="Google Shape;754;p78"/>
            <p:cNvSpPr/>
            <p:nvPr/>
          </p:nvSpPr>
          <p:spPr>
            <a:xfrm>
              <a:off x="6719900" y="401250"/>
              <a:ext cx="268800" cy="2688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55" name="Google Shape;755;p78"/>
            <p:cNvSpPr/>
            <p:nvPr/>
          </p:nvSpPr>
          <p:spPr>
            <a:xfrm>
              <a:off x="2457100" y="535650"/>
              <a:ext cx="268800" cy="2688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56" name="Google Shape;756;p78"/>
            <p:cNvSpPr/>
            <p:nvPr/>
          </p:nvSpPr>
          <p:spPr>
            <a:xfrm>
              <a:off x="6581650" y="1635813"/>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57" name="Google Shape;757;p78"/>
            <p:cNvSpPr/>
            <p:nvPr/>
          </p:nvSpPr>
          <p:spPr>
            <a:xfrm>
              <a:off x="8790075" y="323080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58" name="Google Shape;758;p78"/>
            <p:cNvSpPr/>
            <p:nvPr/>
          </p:nvSpPr>
          <p:spPr>
            <a:xfrm>
              <a:off x="2725900" y="3065325"/>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sp>
        <p:nvSpPr>
          <p:cNvPr id="759" name="Google Shape;759;p78"/>
          <p:cNvSpPr/>
          <p:nvPr/>
        </p:nvSpPr>
        <p:spPr>
          <a:xfrm>
            <a:off x="568800" y="694175"/>
            <a:ext cx="999347" cy="397372"/>
          </a:xfrm>
          <a:custGeom>
            <a:rect b="b" l="l" r="r" t="t"/>
            <a:pathLst>
              <a:path extrusionOk="0" h="9334" w="23474">
                <a:moveTo>
                  <a:pt x="6930" y="0"/>
                </a:moveTo>
                <a:cubicBezTo>
                  <a:pt x="6196" y="0"/>
                  <a:pt x="5608" y="601"/>
                  <a:pt x="5608" y="1322"/>
                </a:cubicBezTo>
                <a:lnTo>
                  <a:pt x="5608" y="1375"/>
                </a:lnTo>
                <a:lnTo>
                  <a:pt x="5515" y="1375"/>
                </a:lnTo>
                <a:cubicBezTo>
                  <a:pt x="4540" y="1375"/>
                  <a:pt x="3766" y="2163"/>
                  <a:pt x="3766" y="3125"/>
                </a:cubicBezTo>
                <a:cubicBezTo>
                  <a:pt x="3766" y="3285"/>
                  <a:pt x="3779" y="3432"/>
                  <a:pt x="3819" y="3579"/>
                </a:cubicBezTo>
                <a:lnTo>
                  <a:pt x="2885" y="3579"/>
                </a:lnTo>
                <a:cubicBezTo>
                  <a:pt x="1296" y="3579"/>
                  <a:pt x="1" y="4860"/>
                  <a:pt x="1" y="6463"/>
                </a:cubicBezTo>
                <a:cubicBezTo>
                  <a:pt x="1" y="8052"/>
                  <a:pt x="1296" y="9333"/>
                  <a:pt x="2885" y="9333"/>
                </a:cubicBezTo>
                <a:lnTo>
                  <a:pt x="20590" y="9333"/>
                </a:lnTo>
                <a:cubicBezTo>
                  <a:pt x="22179" y="9333"/>
                  <a:pt x="23474" y="8052"/>
                  <a:pt x="23474" y="6463"/>
                </a:cubicBezTo>
                <a:cubicBezTo>
                  <a:pt x="23474" y="4860"/>
                  <a:pt x="22179" y="3579"/>
                  <a:pt x="20590" y="3579"/>
                </a:cubicBezTo>
                <a:lnTo>
                  <a:pt x="18200" y="3579"/>
                </a:lnTo>
                <a:cubicBezTo>
                  <a:pt x="18240" y="3432"/>
                  <a:pt x="18253" y="3285"/>
                  <a:pt x="18253" y="3125"/>
                </a:cubicBezTo>
                <a:cubicBezTo>
                  <a:pt x="18253" y="2163"/>
                  <a:pt x="17479" y="1375"/>
                  <a:pt x="16504" y="1375"/>
                </a:cubicBezTo>
                <a:lnTo>
                  <a:pt x="13460" y="1375"/>
                </a:lnTo>
                <a:lnTo>
                  <a:pt x="13460" y="1322"/>
                </a:lnTo>
                <a:cubicBezTo>
                  <a:pt x="13460" y="601"/>
                  <a:pt x="12859" y="0"/>
                  <a:pt x="12138"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60" name="Google Shape;760;p78"/>
          <p:cNvSpPr/>
          <p:nvPr/>
        </p:nvSpPr>
        <p:spPr>
          <a:xfrm>
            <a:off x="6718829" y="1208363"/>
            <a:ext cx="1367613" cy="338403"/>
          </a:xfrm>
          <a:custGeom>
            <a:rect b="b" l="l" r="r" t="t"/>
            <a:pathLst>
              <a:path extrusionOk="0" h="7371" w="29789">
                <a:moveTo>
                  <a:pt x="19080" y="0"/>
                </a:moveTo>
                <a:cubicBezTo>
                  <a:pt x="18213" y="0"/>
                  <a:pt x="17505" y="1068"/>
                  <a:pt x="17505" y="2390"/>
                </a:cubicBezTo>
                <a:cubicBezTo>
                  <a:pt x="17505" y="2617"/>
                  <a:pt x="17532" y="2844"/>
                  <a:pt x="17572" y="3071"/>
                </a:cubicBezTo>
                <a:lnTo>
                  <a:pt x="6035" y="3071"/>
                </a:lnTo>
                <a:cubicBezTo>
                  <a:pt x="4567" y="3071"/>
                  <a:pt x="3539" y="4500"/>
                  <a:pt x="3993" y="5888"/>
                </a:cubicBezTo>
                <a:lnTo>
                  <a:pt x="948" y="5888"/>
                </a:lnTo>
                <a:cubicBezTo>
                  <a:pt x="0" y="5942"/>
                  <a:pt x="0" y="7317"/>
                  <a:pt x="948" y="7371"/>
                </a:cubicBezTo>
                <a:lnTo>
                  <a:pt x="25543" y="7371"/>
                </a:lnTo>
                <a:cubicBezTo>
                  <a:pt x="26905" y="7371"/>
                  <a:pt x="27920" y="6115"/>
                  <a:pt x="27653" y="4794"/>
                </a:cubicBezTo>
                <a:lnTo>
                  <a:pt x="28213" y="4794"/>
                </a:lnTo>
                <a:cubicBezTo>
                  <a:pt x="29081" y="4794"/>
                  <a:pt x="29789" y="3712"/>
                  <a:pt x="29789" y="2390"/>
                </a:cubicBezTo>
                <a:cubicBezTo>
                  <a:pt x="29789" y="1068"/>
                  <a:pt x="29081" y="0"/>
                  <a:pt x="28213"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pic>
        <p:nvPicPr>
          <p:cNvPr id="761" name="Google Shape;761;p78"/>
          <p:cNvPicPr preferRelativeResize="0"/>
          <p:nvPr/>
        </p:nvPicPr>
        <p:blipFill rotWithShape="1">
          <a:blip r:embed="rId2">
            <a:alphaModFix amt="34000"/>
          </a:blip>
          <a:srcRect b="102" r="16"/>
          <a:stretch/>
        </p:blipFill>
        <p:spPr>
          <a:xfrm>
            <a:off x="2725" y="0"/>
            <a:ext cx="9140501" cy="5143500"/>
          </a:xfrm>
          <a:prstGeom prst="rect">
            <a:avLst/>
          </a:prstGeom>
          <a:noFill/>
          <a:ln>
            <a:noFill/>
          </a:ln>
        </p:spPr>
      </p:pic>
      <p:sp>
        <p:nvSpPr>
          <p:cNvPr id="762" name="Google Shape;762;p78"/>
          <p:cNvSpPr txBox="1"/>
          <p:nvPr>
            <p:ph type="title"/>
          </p:nvPr>
        </p:nvSpPr>
        <p:spPr>
          <a:xfrm>
            <a:off x="1962150" y="535650"/>
            <a:ext cx="5219700" cy="612600"/>
          </a:xfrm>
          <a:prstGeom prst="rect">
            <a:avLst/>
          </a:prstGeom>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3500"/>
              <a:buNone/>
              <a:defRPr b="1">
                <a:solidFill>
                  <a:schemeClr val="accent2"/>
                </a:solidFill>
              </a:defRPr>
            </a:lvl1pPr>
            <a:lvl2pPr algn="l" lvl="1">
              <a:lnSpc>
                <a:spcPct val="100000"/>
              </a:lnSpc>
              <a:spcBef>
                <a:spcPts val="0"/>
              </a:spcBef>
              <a:spcAft>
                <a:spcPts val="0"/>
              </a:spcAft>
              <a:buSzPts val="3500"/>
              <a:buNone/>
              <a:defRPr/>
            </a:lvl2pPr>
            <a:lvl3pPr algn="l" lvl="2">
              <a:lnSpc>
                <a:spcPct val="100000"/>
              </a:lnSpc>
              <a:spcBef>
                <a:spcPts val="0"/>
              </a:spcBef>
              <a:spcAft>
                <a:spcPts val="0"/>
              </a:spcAft>
              <a:buSzPts val="3500"/>
              <a:buNone/>
              <a:defRPr/>
            </a:lvl3pPr>
            <a:lvl4pPr algn="l" lvl="3">
              <a:lnSpc>
                <a:spcPct val="100000"/>
              </a:lnSpc>
              <a:spcBef>
                <a:spcPts val="0"/>
              </a:spcBef>
              <a:spcAft>
                <a:spcPts val="0"/>
              </a:spcAft>
              <a:buSzPts val="3500"/>
              <a:buNone/>
              <a:defRPr/>
            </a:lvl4pPr>
            <a:lvl5pPr algn="l" lvl="4">
              <a:lnSpc>
                <a:spcPct val="100000"/>
              </a:lnSpc>
              <a:spcBef>
                <a:spcPts val="0"/>
              </a:spcBef>
              <a:spcAft>
                <a:spcPts val="0"/>
              </a:spcAft>
              <a:buSzPts val="3500"/>
              <a:buNone/>
              <a:defRPr/>
            </a:lvl5pPr>
            <a:lvl6pPr algn="l" lvl="5">
              <a:lnSpc>
                <a:spcPct val="100000"/>
              </a:lnSpc>
              <a:spcBef>
                <a:spcPts val="0"/>
              </a:spcBef>
              <a:spcAft>
                <a:spcPts val="0"/>
              </a:spcAft>
              <a:buSzPts val="3500"/>
              <a:buNone/>
              <a:defRPr/>
            </a:lvl6pPr>
            <a:lvl7pPr algn="l" lvl="6">
              <a:lnSpc>
                <a:spcPct val="100000"/>
              </a:lnSpc>
              <a:spcBef>
                <a:spcPts val="0"/>
              </a:spcBef>
              <a:spcAft>
                <a:spcPts val="0"/>
              </a:spcAft>
              <a:buSzPts val="3500"/>
              <a:buNone/>
              <a:defRPr/>
            </a:lvl7pPr>
            <a:lvl8pPr algn="l" lvl="7">
              <a:lnSpc>
                <a:spcPct val="100000"/>
              </a:lnSpc>
              <a:spcBef>
                <a:spcPts val="0"/>
              </a:spcBef>
              <a:spcAft>
                <a:spcPts val="0"/>
              </a:spcAft>
              <a:buSzPts val="3500"/>
              <a:buNone/>
              <a:defRPr/>
            </a:lvl8pPr>
            <a:lvl9pPr algn="l" lvl="8">
              <a:lnSpc>
                <a:spcPct val="100000"/>
              </a:lnSpc>
              <a:spcBef>
                <a:spcPts val="0"/>
              </a:spcBef>
              <a:spcAft>
                <a:spcPts val="0"/>
              </a:spcAft>
              <a:buSzPts val="3500"/>
              <a:buNone/>
              <a:defRPr/>
            </a:lvl9pPr>
          </a:lstStyle>
          <a:p/>
        </p:txBody>
      </p:sp>
    </p:spTree>
  </p:cSld>
  <p:clrMapOvr>
    <a:masterClrMapping/>
  </p:clrMapOvr>
</p:sldLayout>
</file>

<file path=ppt/slideLayouts/slideLayout19.xml><?xml version="1.0" encoding="utf-8"?>
<p:sldLayout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matchingName="Title and four columns  1">
  <p:cSld name="CUSTOM_2_4_1_1_1">
    <p:spTree>
      <p:nvGrpSpPr>
        <p:cNvPr id="763" name="Shape 763"/>
        <p:cNvGrpSpPr/>
        <p:nvPr/>
      </p:nvGrpSpPr>
      <p:grpSpPr>
        <a:xfrm>
          <a:off x="0" y="0"/>
          <a:ext cx="0" cy="0"/>
          <a:chOff x="0" y="0"/>
          <a:chExt cx="0" cy="0"/>
        </a:xfrm>
      </p:grpSpPr>
      <p:sp>
        <p:nvSpPr>
          <p:cNvPr id="764" name="Google Shape;764;p79"/>
          <p:cNvSpPr/>
          <p:nvPr/>
        </p:nvSpPr>
        <p:spPr>
          <a:xfrm flipH="1">
            <a:off x="-52" y="4347181"/>
            <a:ext cx="9144002" cy="859102"/>
          </a:xfrm>
          <a:custGeom>
            <a:rect b="b" l="l" r="r" t="t"/>
            <a:pathLst>
              <a:path extrusionOk="0" h="17505" w="70474">
                <a:moveTo>
                  <a:pt x="70473" y="0"/>
                </a:moveTo>
                <a:lnTo>
                  <a:pt x="0" y="14154"/>
                </a:lnTo>
                <a:lnTo>
                  <a:pt x="0" y="17505"/>
                </a:lnTo>
                <a:lnTo>
                  <a:pt x="70473" y="17492"/>
                </a:lnTo>
                <a:lnTo>
                  <a:pt x="70473" y="0"/>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65" name="Google Shape;765;p79"/>
          <p:cNvSpPr/>
          <p:nvPr/>
        </p:nvSpPr>
        <p:spPr>
          <a:xfrm>
            <a:off x="2577" y="4515877"/>
            <a:ext cx="9144002" cy="685489"/>
          </a:xfrm>
          <a:custGeom>
            <a:rect b="b" l="l" r="r" t="t"/>
            <a:pathLst>
              <a:path extrusionOk="0" h="44650" w="70474">
                <a:moveTo>
                  <a:pt x="70473" y="0"/>
                </a:moveTo>
                <a:cubicBezTo>
                  <a:pt x="62235" y="307"/>
                  <a:pt x="54958" y="1015"/>
                  <a:pt x="48362" y="2470"/>
                </a:cubicBezTo>
                <a:cubicBezTo>
                  <a:pt x="32019" y="6062"/>
                  <a:pt x="15863" y="10549"/>
                  <a:pt x="0" y="15889"/>
                </a:cubicBezTo>
                <a:lnTo>
                  <a:pt x="0" y="44650"/>
                </a:lnTo>
                <a:lnTo>
                  <a:pt x="70473" y="44650"/>
                </a:lnTo>
                <a:lnTo>
                  <a:pt x="70473" y="0"/>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66" name="Google Shape;766;p79"/>
          <p:cNvSpPr/>
          <p:nvPr/>
        </p:nvSpPr>
        <p:spPr>
          <a:xfrm flipH="1">
            <a:off x="7894021" y="4194451"/>
            <a:ext cx="229062" cy="531480"/>
          </a:xfrm>
          <a:custGeom>
            <a:rect b="b" l="l" r="r" t="t"/>
            <a:pathLst>
              <a:path extrusionOk="0" h="12766" w="5502">
                <a:moveTo>
                  <a:pt x="1977" y="1"/>
                </a:moveTo>
                <a:lnTo>
                  <a:pt x="428" y="9468"/>
                </a:lnTo>
                <a:lnTo>
                  <a:pt x="815" y="9468"/>
                </a:lnTo>
                <a:lnTo>
                  <a:pt x="0" y="12766"/>
                </a:lnTo>
                <a:lnTo>
                  <a:pt x="5502" y="12766"/>
                </a:lnTo>
                <a:lnTo>
                  <a:pt x="3018" y="4340"/>
                </a:lnTo>
                <a:lnTo>
                  <a:pt x="3472" y="4340"/>
                </a:lnTo>
                <a:lnTo>
                  <a:pt x="1977"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67" name="Google Shape;767;p79"/>
          <p:cNvSpPr/>
          <p:nvPr/>
        </p:nvSpPr>
        <p:spPr>
          <a:xfrm flipH="1">
            <a:off x="7173348" y="4194444"/>
            <a:ext cx="229062" cy="531480"/>
          </a:xfrm>
          <a:custGeom>
            <a:rect b="b" l="l" r="r" t="t"/>
            <a:pathLst>
              <a:path extrusionOk="0" h="12766" w="5502">
                <a:moveTo>
                  <a:pt x="1976" y="1"/>
                </a:moveTo>
                <a:lnTo>
                  <a:pt x="428" y="9468"/>
                </a:lnTo>
                <a:lnTo>
                  <a:pt x="815" y="9468"/>
                </a:lnTo>
                <a:lnTo>
                  <a:pt x="0" y="12766"/>
                </a:lnTo>
                <a:lnTo>
                  <a:pt x="5501" y="12766"/>
                </a:lnTo>
                <a:lnTo>
                  <a:pt x="3018" y="4340"/>
                </a:lnTo>
                <a:lnTo>
                  <a:pt x="3472" y="4340"/>
                </a:lnTo>
                <a:lnTo>
                  <a:pt x="1976"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68" name="Google Shape;768;p79"/>
          <p:cNvSpPr/>
          <p:nvPr/>
        </p:nvSpPr>
        <p:spPr>
          <a:xfrm flipH="1">
            <a:off x="8247325" y="4194447"/>
            <a:ext cx="189323" cy="531482"/>
          </a:xfrm>
          <a:custGeom>
            <a:rect b="b" l="l" r="r" t="t"/>
            <a:pathLst>
              <a:path extrusionOk="0" h="8026" w="2859">
                <a:moveTo>
                  <a:pt x="1216" y="1"/>
                </a:moveTo>
                <a:lnTo>
                  <a:pt x="535" y="3112"/>
                </a:lnTo>
                <a:lnTo>
                  <a:pt x="855" y="3112"/>
                </a:lnTo>
                <a:lnTo>
                  <a:pt x="1" y="8026"/>
                </a:lnTo>
                <a:lnTo>
                  <a:pt x="2858" y="8026"/>
                </a:lnTo>
                <a:lnTo>
                  <a:pt x="1777" y="3112"/>
                </a:lnTo>
                <a:lnTo>
                  <a:pt x="2137" y="3112"/>
                </a:lnTo>
                <a:lnTo>
                  <a:pt x="1216"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69" name="Google Shape;769;p79"/>
          <p:cNvSpPr/>
          <p:nvPr/>
        </p:nvSpPr>
        <p:spPr>
          <a:xfrm flipH="1">
            <a:off x="1171882" y="4135682"/>
            <a:ext cx="138692" cy="321799"/>
          </a:xfrm>
          <a:custGeom>
            <a:rect b="b" l="l" r="r" t="t"/>
            <a:pathLst>
              <a:path extrusionOk="0" h="12766" w="5502">
                <a:moveTo>
                  <a:pt x="1977" y="1"/>
                </a:moveTo>
                <a:lnTo>
                  <a:pt x="428" y="9468"/>
                </a:lnTo>
                <a:lnTo>
                  <a:pt x="815" y="9468"/>
                </a:lnTo>
                <a:lnTo>
                  <a:pt x="0" y="12766"/>
                </a:lnTo>
                <a:lnTo>
                  <a:pt x="5502" y="12766"/>
                </a:lnTo>
                <a:lnTo>
                  <a:pt x="3018" y="4340"/>
                </a:lnTo>
                <a:lnTo>
                  <a:pt x="3472" y="4340"/>
                </a:lnTo>
                <a:lnTo>
                  <a:pt x="1977"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70" name="Google Shape;770;p79"/>
          <p:cNvSpPr/>
          <p:nvPr/>
        </p:nvSpPr>
        <p:spPr>
          <a:xfrm flipH="1">
            <a:off x="1972720" y="4194085"/>
            <a:ext cx="138692" cy="321799"/>
          </a:xfrm>
          <a:custGeom>
            <a:rect b="b" l="l" r="r" t="t"/>
            <a:pathLst>
              <a:path extrusionOk="0" h="12766" w="5502">
                <a:moveTo>
                  <a:pt x="1976" y="1"/>
                </a:moveTo>
                <a:lnTo>
                  <a:pt x="428" y="9468"/>
                </a:lnTo>
                <a:lnTo>
                  <a:pt x="815" y="9468"/>
                </a:lnTo>
                <a:lnTo>
                  <a:pt x="0" y="12766"/>
                </a:lnTo>
                <a:lnTo>
                  <a:pt x="5501" y="12766"/>
                </a:lnTo>
                <a:lnTo>
                  <a:pt x="3018" y="4340"/>
                </a:lnTo>
                <a:lnTo>
                  <a:pt x="3472" y="4340"/>
                </a:lnTo>
                <a:lnTo>
                  <a:pt x="1976"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71" name="Google Shape;771;p79"/>
          <p:cNvSpPr/>
          <p:nvPr/>
        </p:nvSpPr>
        <p:spPr>
          <a:xfrm flipH="1">
            <a:off x="1347375" y="4194085"/>
            <a:ext cx="114624" cy="321782"/>
          </a:xfrm>
          <a:custGeom>
            <a:rect b="b" l="l" r="r" t="t"/>
            <a:pathLst>
              <a:path extrusionOk="0" h="8026" w="2859">
                <a:moveTo>
                  <a:pt x="1216" y="1"/>
                </a:moveTo>
                <a:lnTo>
                  <a:pt x="535" y="3112"/>
                </a:lnTo>
                <a:lnTo>
                  <a:pt x="855" y="3112"/>
                </a:lnTo>
                <a:lnTo>
                  <a:pt x="1" y="8026"/>
                </a:lnTo>
                <a:lnTo>
                  <a:pt x="2858" y="8026"/>
                </a:lnTo>
                <a:lnTo>
                  <a:pt x="1777" y="3112"/>
                </a:lnTo>
                <a:lnTo>
                  <a:pt x="2137" y="3112"/>
                </a:lnTo>
                <a:lnTo>
                  <a:pt x="1216"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pic>
        <p:nvPicPr>
          <p:cNvPr id="772" name="Google Shape;772;p79"/>
          <p:cNvPicPr preferRelativeResize="0"/>
          <p:nvPr/>
        </p:nvPicPr>
        <p:blipFill rotWithShape="1">
          <a:blip r:embed="rId2">
            <a:alphaModFix amt="34000"/>
          </a:blip>
          <a:srcRect b="102" r="16"/>
          <a:stretch/>
        </p:blipFill>
        <p:spPr>
          <a:xfrm>
            <a:off x="2725" y="0"/>
            <a:ext cx="9140501" cy="5143500"/>
          </a:xfrm>
          <a:prstGeom prst="rect">
            <a:avLst/>
          </a:prstGeom>
          <a:noFill/>
          <a:ln>
            <a:noFill/>
          </a:ln>
        </p:spPr>
      </p:pic>
      <p:grpSp>
        <p:nvGrpSpPr>
          <p:cNvPr id="773" name="Google Shape;773;p79"/>
          <p:cNvGrpSpPr/>
          <p:nvPr/>
        </p:nvGrpSpPr>
        <p:grpSpPr>
          <a:xfrm flipH="1">
            <a:off x="409800" y="204381"/>
            <a:ext cx="8421000" cy="3723575"/>
            <a:chOff x="438525" y="198800"/>
            <a:chExt cx="8421000" cy="3723575"/>
          </a:xfrm>
        </p:grpSpPr>
        <p:sp>
          <p:nvSpPr>
            <p:cNvPr id="774" name="Google Shape;774;p79"/>
            <p:cNvSpPr/>
            <p:nvPr/>
          </p:nvSpPr>
          <p:spPr>
            <a:xfrm>
              <a:off x="438525" y="3653575"/>
              <a:ext cx="268800" cy="2688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75" name="Google Shape;775;p79"/>
            <p:cNvSpPr/>
            <p:nvPr/>
          </p:nvSpPr>
          <p:spPr>
            <a:xfrm>
              <a:off x="2428750" y="198800"/>
              <a:ext cx="268800" cy="2688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76" name="Google Shape;776;p79"/>
            <p:cNvSpPr/>
            <p:nvPr/>
          </p:nvSpPr>
          <p:spPr>
            <a:xfrm>
              <a:off x="1084450" y="871019"/>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77" name="Google Shape;777;p79"/>
            <p:cNvSpPr/>
            <p:nvPr/>
          </p:nvSpPr>
          <p:spPr>
            <a:xfrm>
              <a:off x="8658225" y="361825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sp>
        <p:nvSpPr>
          <p:cNvPr id="778" name="Google Shape;778;p79"/>
          <p:cNvSpPr txBox="1"/>
          <p:nvPr>
            <p:ph idx="1" type="subTitle"/>
          </p:nvPr>
        </p:nvSpPr>
        <p:spPr>
          <a:xfrm>
            <a:off x="1172925" y="1875107"/>
            <a:ext cx="2529300" cy="516000"/>
          </a:xfrm>
          <a:prstGeom prst="rect">
            <a:avLst/>
          </a:prstGeom>
          <a:solidFill>
            <a:schemeClr val="dk2"/>
          </a:solidFill>
          <a:ln>
            <a:noFill/>
          </a:ln>
        </p:spPr>
        <p:txBody>
          <a:bodyPr anchor="ctr" anchorCtr="0" bIns="91425" lIns="91425" rIns="91425" spcFirstLastPara="1" tIns="91425" wrap="square">
            <a:noAutofit/>
          </a:bodyPr>
          <a:lstStyle>
            <a:lvl1pPr algn="l" lvl="0">
              <a:lnSpc>
                <a:spcPct val="100000"/>
              </a:lnSpc>
              <a:spcBef>
                <a:spcPts val="0"/>
              </a:spcBef>
              <a:spcAft>
                <a:spcPts val="0"/>
              </a:spcAft>
              <a:buClr>
                <a:schemeClr val="dk1"/>
              </a:buClr>
              <a:buSzPts val="2000"/>
              <a:buNone/>
              <a:defRPr sz="2000">
                <a:solidFill>
                  <a:schemeClr val="accent5"/>
                </a:solidFill>
              </a:defRPr>
            </a:lvl1pPr>
            <a:lvl2pPr algn="l" lvl="1">
              <a:lnSpc>
                <a:spcPct val="100000"/>
              </a:lnSpc>
              <a:spcBef>
                <a:spcPts val="0"/>
              </a:spcBef>
              <a:spcAft>
                <a:spcPts val="0"/>
              </a:spcAft>
              <a:buClr>
                <a:schemeClr val="dk1"/>
              </a:buClr>
              <a:buSzPts val="2000"/>
              <a:buNone/>
              <a:defRPr sz="2000">
                <a:solidFill>
                  <a:schemeClr val="dk1"/>
                </a:solidFill>
              </a:defRPr>
            </a:lvl2pPr>
            <a:lvl3pPr algn="l" lvl="2">
              <a:lnSpc>
                <a:spcPct val="100000"/>
              </a:lnSpc>
              <a:spcBef>
                <a:spcPts val="0"/>
              </a:spcBef>
              <a:spcAft>
                <a:spcPts val="0"/>
              </a:spcAft>
              <a:buClr>
                <a:schemeClr val="dk1"/>
              </a:buClr>
              <a:buSzPts val="2000"/>
              <a:buNone/>
              <a:defRPr sz="2000">
                <a:solidFill>
                  <a:schemeClr val="dk1"/>
                </a:solidFill>
              </a:defRPr>
            </a:lvl3pPr>
            <a:lvl4pPr algn="l" lvl="3">
              <a:lnSpc>
                <a:spcPct val="100000"/>
              </a:lnSpc>
              <a:spcBef>
                <a:spcPts val="0"/>
              </a:spcBef>
              <a:spcAft>
                <a:spcPts val="0"/>
              </a:spcAft>
              <a:buClr>
                <a:schemeClr val="dk1"/>
              </a:buClr>
              <a:buSzPts val="2000"/>
              <a:buNone/>
              <a:defRPr sz="2000">
                <a:solidFill>
                  <a:schemeClr val="dk1"/>
                </a:solidFill>
              </a:defRPr>
            </a:lvl4pPr>
            <a:lvl5pPr algn="l" lvl="4">
              <a:lnSpc>
                <a:spcPct val="100000"/>
              </a:lnSpc>
              <a:spcBef>
                <a:spcPts val="0"/>
              </a:spcBef>
              <a:spcAft>
                <a:spcPts val="0"/>
              </a:spcAft>
              <a:buClr>
                <a:schemeClr val="dk1"/>
              </a:buClr>
              <a:buSzPts val="2000"/>
              <a:buNone/>
              <a:defRPr sz="2000">
                <a:solidFill>
                  <a:schemeClr val="dk1"/>
                </a:solidFill>
              </a:defRPr>
            </a:lvl5pPr>
            <a:lvl6pPr algn="l" lvl="5">
              <a:lnSpc>
                <a:spcPct val="100000"/>
              </a:lnSpc>
              <a:spcBef>
                <a:spcPts val="0"/>
              </a:spcBef>
              <a:spcAft>
                <a:spcPts val="0"/>
              </a:spcAft>
              <a:buClr>
                <a:schemeClr val="dk1"/>
              </a:buClr>
              <a:buSzPts val="2000"/>
              <a:buNone/>
              <a:defRPr sz="2000">
                <a:solidFill>
                  <a:schemeClr val="dk1"/>
                </a:solidFill>
              </a:defRPr>
            </a:lvl6pPr>
            <a:lvl7pPr algn="l" lvl="6">
              <a:lnSpc>
                <a:spcPct val="100000"/>
              </a:lnSpc>
              <a:spcBef>
                <a:spcPts val="0"/>
              </a:spcBef>
              <a:spcAft>
                <a:spcPts val="0"/>
              </a:spcAft>
              <a:buClr>
                <a:schemeClr val="dk1"/>
              </a:buClr>
              <a:buSzPts val="2000"/>
              <a:buNone/>
              <a:defRPr sz="2000">
                <a:solidFill>
                  <a:schemeClr val="dk1"/>
                </a:solidFill>
              </a:defRPr>
            </a:lvl7pPr>
            <a:lvl8pPr algn="l" lvl="7">
              <a:lnSpc>
                <a:spcPct val="100000"/>
              </a:lnSpc>
              <a:spcBef>
                <a:spcPts val="0"/>
              </a:spcBef>
              <a:spcAft>
                <a:spcPts val="0"/>
              </a:spcAft>
              <a:buClr>
                <a:schemeClr val="dk1"/>
              </a:buClr>
              <a:buSzPts val="2000"/>
              <a:buNone/>
              <a:defRPr sz="2000">
                <a:solidFill>
                  <a:schemeClr val="dk1"/>
                </a:solidFill>
              </a:defRPr>
            </a:lvl8pPr>
            <a:lvl9pPr algn="l" lvl="8">
              <a:lnSpc>
                <a:spcPct val="100000"/>
              </a:lnSpc>
              <a:spcBef>
                <a:spcPts val="0"/>
              </a:spcBef>
              <a:spcAft>
                <a:spcPts val="0"/>
              </a:spcAft>
              <a:buClr>
                <a:schemeClr val="dk1"/>
              </a:buClr>
              <a:buSzPts val="2000"/>
              <a:buNone/>
              <a:defRPr sz="2000">
                <a:solidFill>
                  <a:schemeClr val="dk1"/>
                </a:solidFill>
              </a:defRPr>
            </a:lvl9pPr>
          </a:lstStyle>
          <a:p/>
        </p:txBody>
      </p:sp>
      <p:sp>
        <p:nvSpPr>
          <p:cNvPr id="779" name="Google Shape;779;p79"/>
          <p:cNvSpPr txBox="1"/>
          <p:nvPr>
            <p:ph type="title"/>
          </p:nvPr>
        </p:nvSpPr>
        <p:spPr>
          <a:xfrm flipH="1">
            <a:off x="708300" y="1875109"/>
            <a:ext cx="4992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latin typeface="Syne"/>
                <a:ea typeface="Syne"/>
                <a:cs typeface="Syne"/>
                <a:sym typeface="Syne"/>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780" name="Google Shape;780;p79"/>
          <p:cNvSpPr txBox="1"/>
          <p:nvPr>
            <p:ph idx="2" type="title"/>
          </p:nvPr>
        </p:nvSpPr>
        <p:spPr>
          <a:xfrm flipH="1">
            <a:off x="3649200" y="1875106"/>
            <a:ext cx="7431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781" name="Google Shape;781;p79"/>
          <p:cNvSpPr txBox="1"/>
          <p:nvPr>
            <p:ph idx="3" type="subTitle"/>
          </p:nvPr>
        </p:nvSpPr>
        <p:spPr>
          <a:xfrm>
            <a:off x="1172925" y="2752075"/>
            <a:ext cx="2529300" cy="516000"/>
          </a:xfrm>
          <a:prstGeom prst="rect">
            <a:avLst/>
          </a:prstGeom>
          <a:solidFill>
            <a:schemeClr val="dk2"/>
          </a:solidFill>
          <a:ln>
            <a:noFill/>
          </a:ln>
        </p:spPr>
        <p:txBody>
          <a:bodyPr anchor="ctr" anchorCtr="0" bIns="91425" lIns="91425" rIns="91425" spcFirstLastPara="1" tIns="91425" wrap="square">
            <a:noAutofit/>
          </a:bodyPr>
          <a:lstStyle>
            <a:lvl1pPr algn="l" lvl="0">
              <a:lnSpc>
                <a:spcPct val="100000"/>
              </a:lnSpc>
              <a:spcBef>
                <a:spcPts val="0"/>
              </a:spcBef>
              <a:spcAft>
                <a:spcPts val="0"/>
              </a:spcAft>
              <a:buClr>
                <a:schemeClr val="dk1"/>
              </a:buClr>
              <a:buSzPts val="2000"/>
              <a:buNone/>
              <a:defRPr sz="2000">
                <a:solidFill>
                  <a:schemeClr val="accent5"/>
                </a:solidFill>
              </a:defRPr>
            </a:lvl1pPr>
            <a:lvl2pPr algn="l" lvl="1">
              <a:lnSpc>
                <a:spcPct val="100000"/>
              </a:lnSpc>
              <a:spcBef>
                <a:spcPts val="0"/>
              </a:spcBef>
              <a:spcAft>
                <a:spcPts val="0"/>
              </a:spcAft>
              <a:buClr>
                <a:schemeClr val="dk1"/>
              </a:buClr>
              <a:buSzPts val="2000"/>
              <a:buNone/>
              <a:defRPr sz="2000">
                <a:solidFill>
                  <a:schemeClr val="dk1"/>
                </a:solidFill>
              </a:defRPr>
            </a:lvl2pPr>
            <a:lvl3pPr algn="l" lvl="2">
              <a:lnSpc>
                <a:spcPct val="100000"/>
              </a:lnSpc>
              <a:spcBef>
                <a:spcPts val="0"/>
              </a:spcBef>
              <a:spcAft>
                <a:spcPts val="0"/>
              </a:spcAft>
              <a:buClr>
                <a:schemeClr val="dk1"/>
              </a:buClr>
              <a:buSzPts val="2000"/>
              <a:buNone/>
              <a:defRPr sz="2000">
                <a:solidFill>
                  <a:schemeClr val="dk1"/>
                </a:solidFill>
              </a:defRPr>
            </a:lvl3pPr>
            <a:lvl4pPr algn="l" lvl="3">
              <a:lnSpc>
                <a:spcPct val="100000"/>
              </a:lnSpc>
              <a:spcBef>
                <a:spcPts val="0"/>
              </a:spcBef>
              <a:spcAft>
                <a:spcPts val="0"/>
              </a:spcAft>
              <a:buClr>
                <a:schemeClr val="dk1"/>
              </a:buClr>
              <a:buSzPts val="2000"/>
              <a:buNone/>
              <a:defRPr sz="2000">
                <a:solidFill>
                  <a:schemeClr val="dk1"/>
                </a:solidFill>
              </a:defRPr>
            </a:lvl4pPr>
            <a:lvl5pPr algn="l" lvl="4">
              <a:lnSpc>
                <a:spcPct val="100000"/>
              </a:lnSpc>
              <a:spcBef>
                <a:spcPts val="0"/>
              </a:spcBef>
              <a:spcAft>
                <a:spcPts val="0"/>
              </a:spcAft>
              <a:buClr>
                <a:schemeClr val="dk1"/>
              </a:buClr>
              <a:buSzPts val="2000"/>
              <a:buNone/>
              <a:defRPr sz="2000">
                <a:solidFill>
                  <a:schemeClr val="dk1"/>
                </a:solidFill>
              </a:defRPr>
            </a:lvl5pPr>
            <a:lvl6pPr algn="l" lvl="5">
              <a:lnSpc>
                <a:spcPct val="100000"/>
              </a:lnSpc>
              <a:spcBef>
                <a:spcPts val="0"/>
              </a:spcBef>
              <a:spcAft>
                <a:spcPts val="0"/>
              </a:spcAft>
              <a:buClr>
                <a:schemeClr val="dk1"/>
              </a:buClr>
              <a:buSzPts val="2000"/>
              <a:buNone/>
              <a:defRPr sz="2000">
                <a:solidFill>
                  <a:schemeClr val="dk1"/>
                </a:solidFill>
              </a:defRPr>
            </a:lvl6pPr>
            <a:lvl7pPr algn="l" lvl="6">
              <a:lnSpc>
                <a:spcPct val="100000"/>
              </a:lnSpc>
              <a:spcBef>
                <a:spcPts val="0"/>
              </a:spcBef>
              <a:spcAft>
                <a:spcPts val="0"/>
              </a:spcAft>
              <a:buClr>
                <a:schemeClr val="dk1"/>
              </a:buClr>
              <a:buSzPts val="2000"/>
              <a:buNone/>
              <a:defRPr sz="2000">
                <a:solidFill>
                  <a:schemeClr val="dk1"/>
                </a:solidFill>
              </a:defRPr>
            </a:lvl7pPr>
            <a:lvl8pPr algn="l" lvl="7">
              <a:lnSpc>
                <a:spcPct val="100000"/>
              </a:lnSpc>
              <a:spcBef>
                <a:spcPts val="0"/>
              </a:spcBef>
              <a:spcAft>
                <a:spcPts val="0"/>
              </a:spcAft>
              <a:buClr>
                <a:schemeClr val="dk1"/>
              </a:buClr>
              <a:buSzPts val="2000"/>
              <a:buNone/>
              <a:defRPr sz="2000">
                <a:solidFill>
                  <a:schemeClr val="dk1"/>
                </a:solidFill>
              </a:defRPr>
            </a:lvl8pPr>
            <a:lvl9pPr algn="l" lvl="8">
              <a:lnSpc>
                <a:spcPct val="100000"/>
              </a:lnSpc>
              <a:spcBef>
                <a:spcPts val="0"/>
              </a:spcBef>
              <a:spcAft>
                <a:spcPts val="0"/>
              </a:spcAft>
              <a:buClr>
                <a:schemeClr val="dk1"/>
              </a:buClr>
              <a:buSzPts val="2000"/>
              <a:buNone/>
              <a:defRPr sz="2000">
                <a:solidFill>
                  <a:schemeClr val="dk1"/>
                </a:solidFill>
              </a:defRPr>
            </a:lvl9pPr>
          </a:lstStyle>
          <a:p/>
        </p:txBody>
      </p:sp>
      <p:sp>
        <p:nvSpPr>
          <p:cNvPr id="782" name="Google Shape;782;p79"/>
          <p:cNvSpPr txBox="1"/>
          <p:nvPr>
            <p:ph idx="4" type="title"/>
          </p:nvPr>
        </p:nvSpPr>
        <p:spPr>
          <a:xfrm flipH="1">
            <a:off x="708300" y="2752078"/>
            <a:ext cx="4992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latin typeface="Syne"/>
                <a:ea typeface="Syne"/>
                <a:cs typeface="Syne"/>
                <a:sym typeface="Syne"/>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783" name="Google Shape;783;p79"/>
          <p:cNvSpPr txBox="1"/>
          <p:nvPr>
            <p:ph idx="5" type="title"/>
          </p:nvPr>
        </p:nvSpPr>
        <p:spPr>
          <a:xfrm flipH="1">
            <a:off x="3649200" y="2752075"/>
            <a:ext cx="7431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784" name="Google Shape;784;p79"/>
          <p:cNvSpPr txBox="1"/>
          <p:nvPr>
            <p:ph idx="6" type="subTitle"/>
          </p:nvPr>
        </p:nvSpPr>
        <p:spPr>
          <a:xfrm>
            <a:off x="5217275" y="1876531"/>
            <a:ext cx="2529300" cy="516000"/>
          </a:xfrm>
          <a:prstGeom prst="rect">
            <a:avLst/>
          </a:prstGeom>
          <a:solidFill>
            <a:schemeClr val="dk2"/>
          </a:solidFill>
          <a:ln>
            <a:noFill/>
          </a:ln>
        </p:spPr>
        <p:txBody>
          <a:bodyPr anchor="ctr" anchorCtr="0" bIns="91425" lIns="91425" rIns="91425" spcFirstLastPara="1" tIns="91425" wrap="square">
            <a:noAutofit/>
          </a:bodyPr>
          <a:lstStyle>
            <a:lvl1pPr algn="l" lvl="0">
              <a:lnSpc>
                <a:spcPct val="100000"/>
              </a:lnSpc>
              <a:spcBef>
                <a:spcPts val="0"/>
              </a:spcBef>
              <a:spcAft>
                <a:spcPts val="0"/>
              </a:spcAft>
              <a:buClr>
                <a:schemeClr val="dk1"/>
              </a:buClr>
              <a:buSzPts val="2000"/>
              <a:buNone/>
              <a:defRPr sz="2000">
                <a:solidFill>
                  <a:schemeClr val="accent5"/>
                </a:solidFill>
              </a:defRPr>
            </a:lvl1pPr>
            <a:lvl2pPr algn="l" lvl="1">
              <a:lnSpc>
                <a:spcPct val="100000"/>
              </a:lnSpc>
              <a:spcBef>
                <a:spcPts val="0"/>
              </a:spcBef>
              <a:spcAft>
                <a:spcPts val="0"/>
              </a:spcAft>
              <a:buClr>
                <a:schemeClr val="dk1"/>
              </a:buClr>
              <a:buSzPts val="2000"/>
              <a:buNone/>
              <a:defRPr sz="2000">
                <a:solidFill>
                  <a:schemeClr val="dk1"/>
                </a:solidFill>
              </a:defRPr>
            </a:lvl2pPr>
            <a:lvl3pPr algn="l" lvl="2">
              <a:lnSpc>
                <a:spcPct val="100000"/>
              </a:lnSpc>
              <a:spcBef>
                <a:spcPts val="0"/>
              </a:spcBef>
              <a:spcAft>
                <a:spcPts val="0"/>
              </a:spcAft>
              <a:buClr>
                <a:schemeClr val="dk1"/>
              </a:buClr>
              <a:buSzPts val="2000"/>
              <a:buNone/>
              <a:defRPr sz="2000">
                <a:solidFill>
                  <a:schemeClr val="dk1"/>
                </a:solidFill>
              </a:defRPr>
            </a:lvl3pPr>
            <a:lvl4pPr algn="l" lvl="3">
              <a:lnSpc>
                <a:spcPct val="100000"/>
              </a:lnSpc>
              <a:spcBef>
                <a:spcPts val="0"/>
              </a:spcBef>
              <a:spcAft>
                <a:spcPts val="0"/>
              </a:spcAft>
              <a:buClr>
                <a:schemeClr val="dk1"/>
              </a:buClr>
              <a:buSzPts val="2000"/>
              <a:buNone/>
              <a:defRPr sz="2000">
                <a:solidFill>
                  <a:schemeClr val="dk1"/>
                </a:solidFill>
              </a:defRPr>
            </a:lvl4pPr>
            <a:lvl5pPr algn="l" lvl="4">
              <a:lnSpc>
                <a:spcPct val="100000"/>
              </a:lnSpc>
              <a:spcBef>
                <a:spcPts val="0"/>
              </a:spcBef>
              <a:spcAft>
                <a:spcPts val="0"/>
              </a:spcAft>
              <a:buClr>
                <a:schemeClr val="dk1"/>
              </a:buClr>
              <a:buSzPts val="2000"/>
              <a:buNone/>
              <a:defRPr sz="2000">
                <a:solidFill>
                  <a:schemeClr val="dk1"/>
                </a:solidFill>
              </a:defRPr>
            </a:lvl5pPr>
            <a:lvl6pPr algn="l" lvl="5">
              <a:lnSpc>
                <a:spcPct val="100000"/>
              </a:lnSpc>
              <a:spcBef>
                <a:spcPts val="0"/>
              </a:spcBef>
              <a:spcAft>
                <a:spcPts val="0"/>
              </a:spcAft>
              <a:buClr>
                <a:schemeClr val="dk1"/>
              </a:buClr>
              <a:buSzPts val="2000"/>
              <a:buNone/>
              <a:defRPr sz="2000">
                <a:solidFill>
                  <a:schemeClr val="dk1"/>
                </a:solidFill>
              </a:defRPr>
            </a:lvl6pPr>
            <a:lvl7pPr algn="l" lvl="6">
              <a:lnSpc>
                <a:spcPct val="100000"/>
              </a:lnSpc>
              <a:spcBef>
                <a:spcPts val="0"/>
              </a:spcBef>
              <a:spcAft>
                <a:spcPts val="0"/>
              </a:spcAft>
              <a:buClr>
                <a:schemeClr val="dk1"/>
              </a:buClr>
              <a:buSzPts val="2000"/>
              <a:buNone/>
              <a:defRPr sz="2000">
                <a:solidFill>
                  <a:schemeClr val="dk1"/>
                </a:solidFill>
              </a:defRPr>
            </a:lvl7pPr>
            <a:lvl8pPr algn="l" lvl="7">
              <a:lnSpc>
                <a:spcPct val="100000"/>
              </a:lnSpc>
              <a:spcBef>
                <a:spcPts val="0"/>
              </a:spcBef>
              <a:spcAft>
                <a:spcPts val="0"/>
              </a:spcAft>
              <a:buClr>
                <a:schemeClr val="dk1"/>
              </a:buClr>
              <a:buSzPts val="2000"/>
              <a:buNone/>
              <a:defRPr sz="2000">
                <a:solidFill>
                  <a:schemeClr val="dk1"/>
                </a:solidFill>
              </a:defRPr>
            </a:lvl8pPr>
            <a:lvl9pPr algn="l" lvl="8">
              <a:lnSpc>
                <a:spcPct val="100000"/>
              </a:lnSpc>
              <a:spcBef>
                <a:spcPts val="0"/>
              </a:spcBef>
              <a:spcAft>
                <a:spcPts val="0"/>
              </a:spcAft>
              <a:buClr>
                <a:schemeClr val="dk1"/>
              </a:buClr>
              <a:buSzPts val="2000"/>
              <a:buNone/>
              <a:defRPr sz="2000">
                <a:solidFill>
                  <a:schemeClr val="dk1"/>
                </a:solidFill>
              </a:defRPr>
            </a:lvl9pPr>
          </a:lstStyle>
          <a:p/>
        </p:txBody>
      </p:sp>
      <p:sp>
        <p:nvSpPr>
          <p:cNvPr id="785" name="Google Shape;785;p79"/>
          <p:cNvSpPr txBox="1"/>
          <p:nvPr>
            <p:ph idx="7" type="title"/>
          </p:nvPr>
        </p:nvSpPr>
        <p:spPr>
          <a:xfrm flipH="1">
            <a:off x="4752650" y="1876534"/>
            <a:ext cx="4992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latin typeface="Syne"/>
                <a:ea typeface="Syne"/>
                <a:cs typeface="Syne"/>
                <a:sym typeface="Syne"/>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786" name="Google Shape;786;p79"/>
          <p:cNvSpPr txBox="1"/>
          <p:nvPr>
            <p:ph idx="8" type="title"/>
          </p:nvPr>
        </p:nvSpPr>
        <p:spPr>
          <a:xfrm flipH="1">
            <a:off x="7693550" y="1876531"/>
            <a:ext cx="7431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787" name="Google Shape;787;p79"/>
          <p:cNvSpPr txBox="1"/>
          <p:nvPr>
            <p:ph idx="9" type="subTitle"/>
          </p:nvPr>
        </p:nvSpPr>
        <p:spPr>
          <a:xfrm>
            <a:off x="5217275" y="2752075"/>
            <a:ext cx="2529300" cy="516000"/>
          </a:xfrm>
          <a:prstGeom prst="rect">
            <a:avLst/>
          </a:prstGeom>
          <a:solidFill>
            <a:schemeClr val="dk2"/>
          </a:solidFill>
          <a:ln>
            <a:noFill/>
          </a:ln>
        </p:spPr>
        <p:txBody>
          <a:bodyPr anchor="ctr" anchorCtr="0" bIns="91425" lIns="91425" rIns="91425" spcFirstLastPara="1" tIns="91425" wrap="square">
            <a:noAutofit/>
          </a:bodyPr>
          <a:lstStyle>
            <a:lvl1pPr algn="l" lvl="0">
              <a:lnSpc>
                <a:spcPct val="100000"/>
              </a:lnSpc>
              <a:spcBef>
                <a:spcPts val="0"/>
              </a:spcBef>
              <a:spcAft>
                <a:spcPts val="0"/>
              </a:spcAft>
              <a:buClr>
                <a:schemeClr val="dk1"/>
              </a:buClr>
              <a:buSzPts val="2000"/>
              <a:buNone/>
              <a:defRPr sz="2000">
                <a:solidFill>
                  <a:schemeClr val="accent5"/>
                </a:solidFill>
              </a:defRPr>
            </a:lvl1pPr>
            <a:lvl2pPr algn="l" lvl="1">
              <a:lnSpc>
                <a:spcPct val="100000"/>
              </a:lnSpc>
              <a:spcBef>
                <a:spcPts val="0"/>
              </a:spcBef>
              <a:spcAft>
                <a:spcPts val="0"/>
              </a:spcAft>
              <a:buClr>
                <a:schemeClr val="dk1"/>
              </a:buClr>
              <a:buSzPts val="2000"/>
              <a:buNone/>
              <a:defRPr sz="2000">
                <a:solidFill>
                  <a:schemeClr val="dk1"/>
                </a:solidFill>
              </a:defRPr>
            </a:lvl2pPr>
            <a:lvl3pPr algn="l" lvl="2">
              <a:lnSpc>
                <a:spcPct val="100000"/>
              </a:lnSpc>
              <a:spcBef>
                <a:spcPts val="0"/>
              </a:spcBef>
              <a:spcAft>
                <a:spcPts val="0"/>
              </a:spcAft>
              <a:buClr>
                <a:schemeClr val="dk1"/>
              </a:buClr>
              <a:buSzPts val="2000"/>
              <a:buNone/>
              <a:defRPr sz="2000">
                <a:solidFill>
                  <a:schemeClr val="dk1"/>
                </a:solidFill>
              </a:defRPr>
            </a:lvl3pPr>
            <a:lvl4pPr algn="l" lvl="3">
              <a:lnSpc>
                <a:spcPct val="100000"/>
              </a:lnSpc>
              <a:spcBef>
                <a:spcPts val="0"/>
              </a:spcBef>
              <a:spcAft>
                <a:spcPts val="0"/>
              </a:spcAft>
              <a:buClr>
                <a:schemeClr val="dk1"/>
              </a:buClr>
              <a:buSzPts val="2000"/>
              <a:buNone/>
              <a:defRPr sz="2000">
                <a:solidFill>
                  <a:schemeClr val="dk1"/>
                </a:solidFill>
              </a:defRPr>
            </a:lvl4pPr>
            <a:lvl5pPr algn="l" lvl="4">
              <a:lnSpc>
                <a:spcPct val="100000"/>
              </a:lnSpc>
              <a:spcBef>
                <a:spcPts val="0"/>
              </a:spcBef>
              <a:spcAft>
                <a:spcPts val="0"/>
              </a:spcAft>
              <a:buClr>
                <a:schemeClr val="dk1"/>
              </a:buClr>
              <a:buSzPts val="2000"/>
              <a:buNone/>
              <a:defRPr sz="2000">
                <a:solidFill>
                  <a:schemeClr val="dk1"/>
                </a:solidFill>
              </a:defRPr>
            </a:lvl5pPr>
            <a:lvl6pPr algn="l" lvl="5">
              <a:lnSpc>
                <a:spcPct val="100000"/>
              </a:lnSpc>
              <a:spcBef>
                <a:spcPts val="0"/>
              </a:spcBef>
              <a:spcAft>
                <a:spcPts val="0"/>
              </a:spcAft>
              <a:buClr>
                <a:schemeClr val="dk1"/>
              </a:buClr>
              <a:buSzPts val="2000"/>
              <a:buNone/>
              <a:defRPr sz="2000">
                <a:solidFill>
                  <a:schemeClr val="dk1"/>
                </a:solidFill>
              </a:defRPr>
            </a:lvl6pPr>
            <a:lvl7pPr algn="l" lvl="6">
              <a:lnSpc>
                <a:spcPct val="100000"/>
              </a:lnSpc>
              <a:spcBef>
                <a:spcPts val="0"/>
              </a:spcBef>
              <a:spcAft>
                <a:spcPts val="0"/>
              </a:spcAft>
              <a:buClr>
                <a:schemeClr val="dk1"/>
              </a:buClr>
              <a:buSzPts val="2000"/>
              <a:buNone/>
              <a:defRPr sz="2000">
                <a:solidFill>
                  <a:schemeClr val="dk1"/>
                </a:solidFill>
              </a:defRPr>
            </a:lvl7pPr>
            <a:lvl8pPr algn="l" lvl="7">
              <a:lnSpc>
                <a:spcPct val="100000"/>
              </a:lnSpc>
              <a:spcBef>
                <a:spcPts val="0"/>
              </a:spcBef>
              <a:spcAft>
                <a:spcPts val="0"/>
              </a:spcAft>
              <a:buClr>
                <a:schemeClr val="dk1"/>
              </a:buClr>
              <a:buSzPts val="2000"/>
              <a:buNone/>
              <a:defRPr sz="2000">
                <a:solidFill>
                  <a:schemeClr val="dk1"/>
                </a:solidFill>
              </a:defRPr>
            </a:lvl8pPr>
            <a:lvl9pPr algn="l" lvl="8">
              <a:lnSpc>
                <a:spcPct val="100000"/>
              </a:lnSpc>
              <a:spcBef>
                <a:spcPts val="0"/>
              </a:spcBef>
              <a:spcAft>
                <a:spcPts val="0"/>
              </a:spcAft>
              <a:buClr>
                <a:schemeClr val="dk1"/>
              </a:buClr>
              <a:buSzPts val="2000"/>
              <a:buNone/>
              <a:defRPr sz="2000">
                <a:solidFill>
                  <a:schemeClr val="dk1"/>
                </a:solidFill>
              </a:defRPr>
            </a:lvl9pPr>
          </a:lstStyle>
          <a:p/>
        </p:txBody>
      </p:sp>
      <p:sp>
        <p:nvSpPr>
          <p:cNvPr id="788" name="Google Shape;788;p79"/>
          <p:cNvSpPr txBox="1"/>
          <p:nvPr>
            <p:ph idx="13" type="title"/>
          </p:nvPr>
        </p:nvSpPr>
        <p:spPr>
          <a:xfrm flipH="1">
            <a:off x="4752650" y="2752078"/>
            <a:ext cx="4992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latin typeface="Syne"/>
                <a:ea typeface="Syne"/>
                <a:cs typeface="Syne"/>
                <a:sym typeface="Syne"/>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789" name="Google Shape;789;p79"/>
          <p:cNvSpPr txBox="1"/>
          <p:nvPr>
            <p:ph idx="14" type="title"/>
          </p:nvPr>
        </p:nvSpPr>
        <p:spPr>
          <a:xfrm flipH="1">
            <a:off x="7693550" y="2752075"/>
            <a:ext cx="7431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790" name="Google Shape;790;p79"/>
          <p:cNvSpPr txBox="1"/>
          <p:nvPr>
            <p:ph idx="15" type="title"/>
          </p:nvPr>
        </p:nvSpPr>
        <p:spPr>
          <a:xfrm>
            <a:off x="2166350" y="535650"/>
            <a:ext cx="4811400" cy="612600"/>
          </a:xfrm>
          <a:prstGeom prst="rect">
            <a:avLst/>
          </a:prstGeom>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3500"/>
              <a:buNone/>
              <a:defRPr b="1">
                <a:solidFill>
                  <a:schemeClr val="accent2"/>
                </a:solidFill>
              </a:defRPr>
            </a:lvl1pPr>
            <a:lvl2pPr algn="l" lvl="1">
              <a:lnSpc>
                <a:spcPct val="100000"/>
              </a:lnSpc>
              <a:spcBef>
                <a:spcPts val="0"/>
              </a:spcBef>
              <a:spcAft>
                <a:spcPts val="0"/>
              </a:spcAft>
              <a:buSzPts val="3500"/>
              <a:buNone/>
              <a:defRPr>
                <a:latin typeface="Syne"/>
                <a:ea typeface="Syne"/>
                <a:cs typeface="Syne"/>
                <a:sym typeface="Syne"/>
              </a:defRPr>
            </a:lvl2pPr>
            <a:lvl3pPr algn="l" lvl="2">
              <a:lnSpc>
                <a:spcPct val="100000"/>
              </a:lnSpc>
              <a:spcBef>
                <a:spcPts val="0"/>
              </a:spcBef>
              <a:spcAft>
                <a:spcPts val="0"/>
              </a:spcAft>
              <a:buSzPts val="3500"/>
              <a:buNone/>
              <a:defRPr>
                <a:latin typeface="Syne"/>
                <a:ea typeface="Syne"/>
                <a:cs typeface="Syne"/>
                <a:sym typeface="Syne"/>
              </a:defRPr>
            </a:lvl3pPr>
            <a:lvl4pPr algn="l" lvl="3">
              <a:lnSpc>
                <a:spcPct val="100000"/>
              </a:lnSpc>
              <a:spcBef>
                <a:spcPts val="0"/>
              </a:spcBef>
              <a:spcAft>
                <a:spcPts val="0"/>
              </a:spcAft>
              <a:buSzPts val="3500"/>
              <a:buNone/>
              <a:defRPr>
                <a:latin typeface="Syne"/>
                <a:ea typeface="Syne"/>
                <a:cs typeface="Syne"/>
                <a:sym typeface="Syne"/>
              </a:defRPr>
            </a:lvl4pPr>
            <a:lvl5pPr algn="l" lvl="4">
              <a:lnSpc>
                <a:spcPct val="100000"/>
              </a:lnSpc>
              <a:spcBef>
                <a:spcPts val="0"/>
              </a:spcBef>
              <a:spcAft>
                <a:spcPts val="0"/>
              </a:spcAft>
              <a:buSzPts val="3500"/>
              <a:buNone/>
              <a:defRPr>
                <a:latin typeface="Syne"/>
                <a:ea typeface="Syne"/>
                <a:cs typeface="Syne"/>
                <a:sym typeface="Syne"/>
              </a:defRPr>
            </a:lvl5pPr>
            <a:lvl6pPr algn="l" lvl="5">
              <a:lnSpc>
                <a:spcPct val="100000"/>
              </a:lnSpc>
              <a:spcBef>
                <a:spcPts val="0"/>
              </a:spcBef>
              <a:spcAft>
                <a:spcPts val="0"/>
              </a:spcAft>
              <a:buSzPts val="3500"/>
              <a:buNone/>
              <a:defRPr>
                <a:latin typeface="Syne"/>
                <a:ea typeface="Syne"/>
                <a:cs typeface="Syne"/>
                <a:sym typeface="Syne"/>
              </a:defRPr>
            </a:lvl6pPr>
            <a:lvl7pPr algn="l" lvl="6">
              <a:lnSpc>
                <a:spcPct val="100000"/>
              </a:lnSpc>
              <a:spcBef>
                <a:spcPts val="0"/>
              </a:spcBef>
              <a:spcAft>
                <a:spcPts val="0"/>
              </a:spcAft>
              <a:buSzPts val="3500"/>
              <a:buNone/>
              <a:defRPr>
                <a:latin typeface="Syne"/>
                <a:ea typeface="Syne"/>
                <a:cs typeface="Syne"/>
                <a:sym typeface="Syne"/>
              </a:defRPr>
            </a:lvl7pPr>
            <a:lvl8pPr algn="l" lvl="7">
              <a:lnSpc>
                <a:spcPct val="100000"/>
              </a:lnSpc>
              <a:spcBef>
                <a:spcPts val="0"/>
              </a:spcBef>
              <a:spcAft>
                <a:spcPts val="0"/>
              </a:spcAft>
              <a:buSzPts val="3500"/>
              <a:buNone/>
              <a:defRPr>
                <a:latin typeface="Syne"/>
                <a:ea typeface="Syne"/>
                <a:cs typeface="Syne"/>
                <a:sym typeface="Syne"/>
              </a:defRPr>
            </a:lvl8pPr>
            <a:lvl9pPr algn="l" lvl="8">
              <a:lnSpc>
                <a:spcPct val="100000"/>
              </a:lnSpc>
              <a:spcBef>
                <a:spcPts val="0"/>
              </a:spcBef>
              <a:spcAft>
                <a:spcPts val="0"/>
              </a:spcAft>
              <a:buSzPts val="3500"/>
              <a:buNone/>
              <a:defRPr>
                <a:latin typeface="Syne"/>
                <a:ea typeface="Syne"/>
                <a:cs typeface="Syne"/>
                <a:sym typeface="Syne"/>
              </a:defRPr>
            </a:lvl9pPr>
          </a:lstStyle>
          <a:p/>
        </p:txBody>
      </p:sp>
      <p:sp>
        <p:nvSpPr>
          <p:cNvPr id="791" name="Google Shape;791;p79"/>
          <p:cNvSpPr txBox="1"/>
          <p:nvPr>
            <p:ph idx="16" type="subTitle"/>
          </p:nvPr>
        </p:nvSpPr>
        <p:spPr>
          <a:xfrm>
            <a:off x="2166313" y="1152150"/>
            <a:ext cx="4811400" cy="338400"/>
          </a:xfrm>
          <a:prstGeom prst="rect">
            <a:avLst/>
          </a:prstGeom>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Clr>
                <a:schemeClr val="dk1"/>
              </a:buClr>
              <a:buSzPts val="2000"/>
              <a:buNone/>
              <a:defRPr sz="1600"/>
            </a:lvl1pPr>
            <a:lvl2pPr algn="l" lvl="1">
              <a:lnSpc>
                <a:spcPct val="100000"/>
              </a:lnSpc>
              <a:spcBef>
                <a:spcPts val="0"/>
              </a:spcBef>
              <a:spcAft>
                <a:spcPts val="0"/>
              </a:spcAft>
              <a:buClr>
                <a:schemeClr val="dk1"/>
              </a:buClr>
              <a:buSzPts val="2000"/>
              <a:buNone/>
              <a:defRPr sz="2000">
                <a:solidFill>
                  <a:schemeClr val="dk1"/>
                </a:solidFill>
              </a:defRPr>
            </a:lvl2pPr>
            <a:lvl3pPr algn="l" lvl="2">
              <a:lnSpc>
                <a:spcPct val="100000"/>
              </a:lnSpc>
              <a:spcBef>
                <a:spcPts val="0"/>
              </a:spcBef>
              <a:spcAft>
                <a:spcPts val="0"/>
              </a:spcAft>
              <a:buClr>
                <a:schemeClr val="dk1"/>
              </a:buClr>
              <a:buSzPts val="2000"/>
              <a:buNone/>
              <a:defRPr sz="2000">
                <a:solidFill>
                  <a:schemeClr val="dk1"/>
                </a:solidFill>
              </a:defRPr>
            </a:lvl3pPr>
            <a:lvl4pPr algn="l" lvl="3">
              <a:lnSpc>
                <a:spcPct val="100000"/>
              </a:lnSpc>
              <a:spcBef>
                <a:spcPts val="0"/>
              </a:spcBef>
              <a:spcAft>
                <a:spcPts val="0"/>
              </a:spcAft>
              <a:buClr>
                <a:schemeClr val="dk1"/>
              </a:buClr>
              <a:buSzPts val="2000"/>
              <a:buNone/>
              <a:defRPr sz="2000">
                <a:solidFill>
                  <a:schemeClr val="dk1"/>
                </a:solidFill>
              </a:defRPr>
            </a:lvl4pPr>
            <a:lvl5pPr algn="l" lvl="4">
              <a:lnSpc>
                <a:spcPct val="100000"/>
              </a:lnSpc>
              <a:spcBef>
                <a:spcPts val="0"/>
              </a:spcBef>
              <a:spcAft>
                <a:spcPts val="0"/>
              </a:spcAft>
              <a:buClr>
                <a:schemeClr val="dk1"/>
              </a:buClr>
              <a:buSzPts val="2000"/>
              <a:buNone/>
              <a:defRPr sz="2000">
                <a:solidFill>
                  <a:schemeClr val="dk1"/>
                </a:solidFill>
              </a:defRPr>
            </a:lvl5pPr>
            <a:lvl6pPr algn="l" lvl="5">
              <a:lnSpc>
                <a:spcPct val="100000"/>
              </a:lnSpc>
              <a:spcBef>
                <a:spcPts val="0"/>
              </a:spcBef>
              <a:spcAft>
                <a:spcPts val="0"/>
              </a:spcAft>
              <a:buClr>
                <a:schemeClr val="dk1"/>
              </a:buClr>
              <a:buSzPts val="2000"/>
              <a:buNone/>
              <a:defRPr sz="2000">
                <a:solidFill>
                  <a:schemeClr val="dk1"/>
                </a:solidFill>
              </a:defRPr>
            </a:lvl6pPr>
            <a:lvl7pPr algn="l" lvl="6">
              <a:lnSpc>
                <a:spcPct val="100000"/>
              </a:lnSpc>
              <a:spcBef>
                <a:spcPts val="0"/>
              </a:spcBef>
              <a:spcAft>
                <a:spcPts val="0"/>
              </a:spcAft>
              <a:buClr>
                <a:schemeClr val="dk1"/>
              </a:buClr>
              <a:buSzPts val="2000"/>
              <a:buNone/>
              <a:defRPr sz="2000">
                <a:solidFill>
                  <a:schemeClr val="dk1"/>
                </a:solidFill>
              </a:defRPr>
            </a:lvl7pPr>
            <a:lvl8pPr algn="l" lvl="7">
              <a:lnSpc>
                <a:spcPct val="100000"/>
              </a:lnSpc>
              <a:spcBef>
                <a:spcPts val="0"/>
              </a:spcBef>
              <a:spcAft>
                <a:spcPts val="0"/>
              </a:spcAft>
              <a:buClr>
                <a:schemeClr val="dk1"/>
              </a:buClr>
              <a:buSzPts val="2000"/>
              <a:buNone/>
              <a:defRPr sz="2000">
                <a:solidFill>
                  <a:schemeClr val="dk1"/>
                </a:solidFill>
              </a:defRPr>
            </a:lvl8pPr>
            <a:lvl9pPr algn="l" lvl="8">
              <a:lnSpc>
                <a:spcPct val="100000"/>
              </a:lnSpc>
              <a:spcBef>
                <a:spcPts val="0"/>
              </a:spcBef>
              <a:spcAft>
                <a:spcPts val="0"/>
              </a:spcAft>
              <a:buClr>
                <a:schemeClr val="dk1"/>
              </a:buClr>
              <a:buSzPts val="2000"/>
              <a:buNone/>
              <a:defRPr sz="2000">
                <a:solidFill>
                  <a:schemeClr val="dk1"/>
                </a:solidFill>
              </a:defRPr>
            </a:lvl9pPr>
          </a:lstStyle>
          <a:p/>
        </p:txBody>
      </p:sp>
    </p:spTree>
  </p:cSld>
  <p:clrMapOvr>
    <a:masterClrMapping/>
  </p:clrMapOvr>
</p:sldLayout>
</file>

<file path=ppt/slideLayouts/slideLayout2.xml><?xml version="1.0" encoding="utf-8"?>
<p:sldLayout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matchingName="Title and body" type="tx">
  <p:cSld name="TITLE_AND_BODY">
    <p:spTree>
      <p:nvGrpSpPr>
        <p:cNvPr id="27" name="Shape 27"/>
        <p:cNvGrpSpPr/>
        <p:nvPr/>
      </p:nvGrpSpPr>
      <p:grpSpPr>
        <a:xfrm>
          <a:off x="0" y="0"/>
          <a:ext cx="0" cy="0"/>
          <a:chOff x="0" y="0"/>
          <a:chExt cx="0" cy="0"/>
        </a:xfrm>
      </p:grpSpPr>
      <p:sp>
        <p:nvSpPr>
          <p:cNvPr id="28" name="Google Shape;28;p62"/>
          <p:cNvSpPr/>
          <p:nvPr/>
        </p:nvSpPr>
        <p:spPr>
          <a:xfrm>
            <a:off x="8496300" y="2272825"/>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9" name="Google Shape;29;p62"/>
          <p:cNvSpPr/>
          <p:nvPr/>
        </p:nvSpPr>
        <p:spPr>
          <a:xfrm>
            <a:off x="5937575" y="4659575"/>
            <a:ext cx="266400" cy="2664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0" name="Google Shape;30;p62"/>
          <p:cNvSpPr/>
          <p:nvPr/>
        </p:nvSpPr>
        <p:spPr>
          <a:xfrm>
            <a:off x="505950" y="326950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1" name="Google Shape;31;p62"/>
          <p:cNvSpPr txBox="1"/>
          <p:nvPr>
            <p:ph idx="1" type="body"/>
          </p:nvPr>
        </p:nvSpPr>
        <p:spPr>
          <a:xfrm>
            <a:off x="707250" y="1090175"/>
            <a:ext cx="7729500" cy="3517500"/>
          </a:xfrm>
          <a:prstGeom prst="rect">
            <a:avLst/>
          </a:prstGeom>
          <a:noFill/>
          <a:ln>
            <a:noFill/>
          </a:ln>
        </p:spPr>
        <p:txBody>
          <a:bodyPr anchor="ctr" anchorCtr="0" bIns="91425" lIns="91425" rIns="91425" spcFirstLastPara="1" tIns="91425" wrap="square">
            <a:noAutofit/>
          </a:bodyPr>
          <a:lstStyle>
            <a:lvl1pPr algn="l" indent="-317500" lvl="0" marL="457200">
              <a:lnSpc>
                <a:spcPct val="100000"/>
              </a:lnSpc>
              <a:spcBef>
                <a:spcPts val="0"/>
              </a:spcBef>
              <a:spcAft>
                <a:spcPts val="0"/>
              </a:spcAft>
              <a:buClr>
                <a:schemeClr val="accent1"/>
              </a:buClr>
              <a:buSzPts val="1400"/>
              <a:buChar char="●"/>
              <a:defRPr sz="1200"/>
            </a:lvl1pPr>
            <a:lvl2pPr algn="l" indent="-317500" lvl="1" marL="914400">
              <a:lnSpc>
                <a:spcPct val="100000"/>
              </a:lnSpc>
              <a:spcBef>
                <a:spcPts val="0"/>
              </a:spcBef>
              <a:spcAft>
                <a:spcPts val="0"/>
              </a:spcAft>
              <a:buSzPts val="1400"/>
              <a:buChar char="○"/>
              <a:defRPr/>
            </a:lvl2pPr>
            <a:lvl3pPr algn="l" indent="-317500" lvl="2" marL="1371600">
              <a:lnSpc>
                <a:spcPct val="100000"/>
              </a:lnSpc>
              <a:spcBef>
                <a:spcPts val="0"/>
              </a:spcBef>
              <a:spcAft>
                <a:spcPts val="0"/>
              </a:spcAft>
              <a:buSzPts val="1400"/>
              <a:buChar char="■"/>
              <a:defRPr/>
            </a:lvl3pPr>
            <a:lvl4pPr algn="l" indent="-317500" lvl="3" marL="1828800">
              <a:lnSpc>
                <a:spcPct val="100000"/>
              </a:lnSpc>
              <a:spcBef>
                <a:spcPts val="0"/>
              </a:spcBef>
              <a:spcAft>
                <a:spcPts val="0"/>
              </a:spcAft>
              <a:buSzPts val="1400"/>
              <a:buChar char="●"/>
              <a:defRPr/>
            </a:lvl4pPr>
            <a:lvl5pPr algn="l" indent="-317500" lvl="4" marL="2286000">
              <a:lnSpc>
                <a:spcPct val="100000"/>
              </a:lnSpc>
              <a:spcBef>
                <a:spcPts val="0"/>
              </a:spcBef>
              <a:spcAft>
                <a:spcPts val="0"/>
              </a:spcAft>
              <a:buSzPts val="1400"/>
              <a:buChar char="○"/>
              <a:defRPr/>
            </a:lvl5pPr>
            <a:lvl6pPr algn="l" indent="-317500" lvl="5" marL="2743200">
              <a:lnSpc>
                <a:spcPct val="100000"/>
              </a:lnSpc>
              <a:spcBef>
                <a:spcPts val="0"/>
              </a:spcBef>
              <a:spcAft>
                <a:spcPts val="0"/>
              </a:spcAft>
              <a:buSzPts val="1400"/>
              <a:buChar char="■"/>
              <a:defRPr/>
            </a:lvl6pPr>
            <a:lvl7pPr algn="l" indent="-317500" lvl="6" marL="3200400">
              <a:lnSpc>
                <a:spcPct val="100000"/>
              </a:lnSpc>
              <a:spcBef>
                <a:spcPts val="0"/>
              </a:spcBef>
              <a:spcAft>
                <a:spcPts val="0"/>
              </a:spcAft>
              <a:buSzPts val="1400"/>
              <a:buChar char="●"/>
              <a:defRPr/>
            </a:lvl7pPr>
            <a:lvl8pPr algn="l" indent="-317500" lvl="7" marL="3657600">
              <a:lnSpc>
                <a:spcPct val="100000"/>
              </a:lnSpc>
              <a:spcBef>
                <a:spcPts val="0"/>
              </a:spcBef>
              <a:spcAft>
                <a:spcPts val="0"/>
              </a:spcAft>
              <a:buSzPts val="1400"/>
              <a:buChar char="○"/>
              <a:defRPr/>
            </a:lvl8pPr>
            <a:lvl9pPr algn="l" indent="-317500" lvl="8" marL="4114800">
              <a:lnSpc>
                <a:spcPct val="100000"/>
              </a:lnSpc>
              <a:spcBef>
                <a:spcPts val="0"/>
              </a:spcBef>
              <a:spcAft>
                <a:spcPts val="0"/>
              </a:spcAft>
              <a:buSzPts val="1400"/>
              <a:buChar char="■"/>
              <a:defRPr/>
            </a:lvl9pPr>
          </a:lstStyle>
          <a:p/>
        </p:txBody>
      </p:sp>
      <p:pic>
        <p:nvPicPr>
          <p:cNvPr id="32" name="Google Shape;32;p62"/>
          <p:cNvPicPr preferRelativeResize="0"/>
          <p:nvPr/>
        </p:nvPicPr>
        <p:blipFill rotWithShape="1">
          <a:blip r:embed="rId2">
            <a:alphaModFix amt="34000"/>
          </a:blip>
          <a:srcRect b="102" r="16"/>
          <a:stretch/>
        </p:blipFill>
        <p:spPr>
          <a:xfrm>
            <a:off x="2725" y="0"/>
            <a:ext cx="9140501" cy="5143500"/>
          </a:xfrm>
          <a:prstGeom prst="rect">
            <a:avLst/>
          </a:prstGeom>
          <a:noFill/>
          <a:ln>
            <a:noFill/>
          </a:ln>
        </p:spPr>
      </p:pic>
      <p:sp>
        <p:nvSpPr>
          <p:cNvPr id="33" name="Google Shape;33;p62"/>
          <p:cNvSpPr txBox="1"/>
          <p:nvPr>
            <p:ph type="title"/>
          </p:nvPr>
        </p:nvSpPr>
        <p:spPr>
          <a:xfrm>
            <a:off x="707250" y="535650"/>
            <a:ext cx="7729500" cy="613200"/>
          </a:xfrm>
          <a:prstGeom prst="rect">
            <a:avLst/>
          </a:prstGeom>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3500"/>
              <a:buNone/>
              <a:defRPr b="1">
                <a:solidFill>
                  <a:schemeClr val="accent2"/>
                </a:solidFill>
              </a:defRPr>
            </a:lvl1pPr>
            <a:lvl2pPr algn="l" lvl="1">
              <a:lnSpc>
                <a:spcPct val="100000"/>
              </a:lnSpc>
              <a:spcBef>
                <a:spcPts val="0"/>
              </a:spcBef>
              <a:spcAft>
                <a:spcPts val="0"/>
              </a:spcAft>
              <a:buSzPts val="3500"/>
              <a:buNone/>
              <a:defRPr/>
            </a:lvl2pPr>
            <a:lvl3pPr algn="l" lvl="2">
              <a:lnSpc>
                <a:spcPct val="100000"/>
              </a:lnSpc>
              <a:spcBef>
                <a:spcPts val="0"/>
              </a:spcBef>
              <a:spcAft>
                <a:spcPts val="0"/>
              </a:spcAft>
              <a:buSzPts val="3500"/>
              <a:buNone/>
              <a:defRPr/>
            </a:lvl3pPr>
            <a:lvl4pPr algn="l" lvl="3">
              <a:lnSpc>
                <a:spcPct val="100000"/>
              </a:lnSpc>
              <a:spcBef>
                <a:spcPts val="0"/>
              </a:spcBef>
              <a:spcAft>
                <a:spcPts val="0"/>
              </a:spcAft>
              <a:buSzPts val="3500"/>
              <a:buNone/>
              <a:defRPr/>
            </a:lvl4pPr>
            <a:lvl5pPr algn="l" lvl="4">
              <a:lnSpc>
                <a:spcPct val="100000"/>
              </a:lnSpc>
              <a:spcBef>
                <a:spcPts val="0"/>
              </a:spcBef>
              <a:spcAft>
                <a:spcPts val="0"/>
              </a:spcAft>
              <a:buSzPts val="3500"/>
              <a:buNone/>
              <a:defRPr/>
            </a:lvl5pPr>
            <a:lvl6pPr algn="l" lvl="5">
              <a:lnSpc>
                <a:spcPct val="100000"/>
              </a:lnSpc>
              <a:spcBef>
                <a:spcPts val="0"/>
              </a:spcBef>
              <a:spcAft>
                <a:spcPts val="0"/>
              </a:spcAft>
              <a:buSzPts val="3500"/>
              <a:buNone/>
              <a:defRPr/>
            </a:lvl6pPr>
            <a:lvl7pPr algn="l" lvl="6">
              <a:lnSpc>
                <a:spcPct val="100000"/>
              </a:lnSpc>
              <a:spcBef>
                <a:spcPts val="0"/>
              </a:spcBef>
              <a:spcAft>
                <a:spcPts val="0"/>
              </a:spcAft>
              <a:buSzPts val="3500"/>
              <a:buNone/>
              <a:defRPr/>
            </a:lvl7pPr>
            <a:lvl8pPr algn="l" lvl="7">
              <a:lnSpc>
                <a:spcPct val="100000"/>
              </a:lnSpc>
              <a:spcBef>
                <a:spcPts val="0"/>
              </a:spcBef>
              <a:spcAft>
                <a:spcPts val="0"/>
              </a:spcAft>
              <a:buSzPts val="3500"/>
              <a:buNone/>
              <a:defRPr/>
            </a:lvl8pPr>
            <a:lvl9pPr algn="l" lvl="8">
              <a:lnSpc>
                <a:spcPct val="100000"/>
              </a:lnSpc>
              <a:spcBef>
                <a:spcPts val="0"/>
              </a:spcBef>
              <a:spcAft>
                <a:spcPts val="0"/>
              </a:spcAft>
              <a:buSzPts val="3500"/>
              <a:buNone/>
              <a:defRPr/>
            </a:lvl9pPr>
          </a:lstStyle>
          <a:p/>
        </p:txBody>
      </p:sp>
      <p:sp>
        <p:nvSpPr>
          <p:cNvPr id="34" name="Google Shape;34;p62"/>
          <p:cNvSpPr/>
          <p:nvPr/>
        </p:nvSpPr>
        <p:spPr>
          <a:xfrm>
            <a:off x="6677925" y="213125"/>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matchingName="Title and three columns 1">
  <p:cSld name="CUSTOM_2_3_1_1">
    <p:spTree>
      <p:nvGrpSpPr>
        <p:cNvPr id="792" name="Shape 792"/>
        <p:cNvGrpSpPr/>
        <p:nvPr/>
      </p:nvGrpSpPr>
      <p:grpSpPr>
        <a:xfrm>
          <a:off x="0" y="0"/>
          <a:ext cx="0" cy="0"/>
          <a:chOff x="0" y="0"/>
          <a:chExt cx="0" cy="0"/>
        </a:xfrm>
      </p:grpSpPr>
      <p:sp>
        <p:nvSpPr>
          <p:cNvPr id="793" name="Google Shape;793;p80"/>
          <p:cNvSpPr/>
          <p:nvPr/>
        </p:nvSpPr>
        <p:spPr>
          <a:xfrm flipH="1">
            <a:off x="-52" y="4454431"/>
            <a:ext cx="9144002" cy="746995"/>
          </a:xfrm>
          <a:custGeom>
            <a:rect b="b" l="l" r="r" t="t"/>
            <a:pathLst>
              <a:path extrusionOk="0" h="44650" w="70474">
                <a:moveTo>
                  <a:pt x="70473" y="0"/>
                </a:moveTo>
                <a:cubicBezTo>
                  <a:pt x="62235" y="307"/>
                  <a:pt x="54958" y="1015"/>
                  <a:pt x="48362" y="2470"/>
                </a:cubicBezTo>
                <a:cubicBezTo>
                  <a:pt x="32019" y="6062"/>
                  <a:pt x="15863" y="10549"/>
                  <a:pt x="0" y="15889"/>
                </a:cubicBezTo>
                <a:lnTo>
                  <a:pt x="0" y="44650"/>
                </a:lnTo>
                <a:lnTo>
                  <a:pt x="70473" y="44650"/>
                </a:lnTo>
                <a:lnTo>
                  <a:pt x="70473" y="0"/>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94" name="Google Shape;794;p80"/>
          <p:cNvSpPr/>
          <p:nvPr/>
        </p:nvSpPr>
        <p:spPr>
          <a:xfrm>
            <a:off x="2575" y="4347181"/>
            <a:ext cx="9144002" cy="859102"/>
          </a:xfrm>
          <a:custGeom>
            <a:rect b="b" l="l" r="r" t="t"/>
            <a:pathLst>
              <a:path extrusionOk="0" h="17505" w="70474">
                <a:moveTo>
                  <a:pt x="70473" y="0"/>
                </a:moveTo>
                <a:lnTo>
                  <a:pt x="0" y="14154"/>
                </a:lnTo>
                <a:lnTo>
                  <a:pt x="0" y="17505"/>
                </a:lnTo>
                <a:lnTo>
                  <a:pt x="70473" y="17492"/>
                </a:lnTo>
                <a:lnTo>
                  <a:pt x="70473" y="0"/>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95" name="Google Shape;795;p80"/>
          <p:cNvSpPr/>
          <p:nvPr/>
        </p:nvSpPr>
        <p:spPr>
          <a:xfrm flipH="1">
            <a:off x="7502549" y="3955435"/>
            <a:ext cx="276641" cy="760822"/>
          </a:xfrm>
          <a:custGeom>
            <a:rect b="b" l="l" r="r" t="t"/>
            <a:pathLst>
              <a:path extrusionOk="0" h="12766" w="5502">
                <a:moveTo>
                  <a:pt x="1977" y="1"/>
                </a:moveTo>
                <a:lnTo>
                  <a:pt x="428" y="9468"/>
                </a:lnTo>
                <a:lnTo>
                  <a:pt x="815" y="9468"/>
                </a:lnTo>
                <a:lnTo>
                  <a:pt x="0" y="12766"/>
                </a:lnTo>
                <a:lnTo>
                  <a:pt x="5502" y="12766"/>
                </a:lnTo>
                <a:lnTo>
                  <a:pt x="3018" y="4340"/>
                </a:lnTo>
                <a:lnTo>
                  <a:pt x="3472" y="4340"/>
                </a:lnTo>
                <a:lnTo>
                  <a:pt x="1977"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96" name="Google Shape;796;p80"/>
          <p:cNvSpPr/>
          <p:nvPr/>
        </p:nvSpPr>
        <p:spPr>
          <a:xfrm flipH="1">
            <a:off x="8348409" y="3693347"/>
            <a:ext cx="276641" cy="760822"/>
          </a:xfrm>
          <a:custGeom>
            <a:rect b="b" l="l" r="r" t="t"/>
            <a:pathLst>
              <a:path extrusionOk="0" h="12766" w="5502">
                <a:moveTo>
                  <a:pt x="1976" y="1"/>
                </a:moveTo>
                <a:lnTo>
                  <a:pt x="428" y="9468"/>
                </a:lnTo>
                <a:lnTo>
                  <a:pt x="815" y="9468"/>
                </a:lnTo>
                <a:lnTo>
                  <a:pt x="0" y="12766"/>
                </a:lnTo>
                <a:lnTo>
                  <a:pt x="5501" y="12766"/>
                </a:lnTo>
                <a:lnTo>
                  <a:pt x="3018" y="4340"/>
                </a:lnTo>
                <a:lnTo>
                  <a:pt x="3472" y="4340"/>
                </a:lnTo>
                <a:lnTo>
                  <a:pt x="1976"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97" name="Google Shape;797;p80"/>
          <p:cNvSpPr/>
          <p:nvPr/>
        </p:nvSpPr>
        <p:spPr>
          <a:xfrm flipH="1">
            <a:off x="7920715" y="3767227"/>
            <a:ext cx="228649" cy="760825"/>
          </a:xfrm>
          <a:custGeom>
            <a:rect b="b" l="l" r="r" t="t"/>
            <a:pathLst>
              <a:path extrusionOk="0" h="8026" w="2859">
                <a:moveTo>
                  <a:pt x="1216" y="1"/>
                </a:moveTo>
                <a:lnTo>
                  <a:pt x="535" y="3112"/>
                </a:lnTo>
                <a:lnTo>
                  <a:pt x="855" y="3112"/>
                </a:lnTo>
                <a:lnTo>
                  <a:pt x="1" y="8026"/>
                </a:lnTo>
                <a:lnTo>
                  <a:pt x="2858" y="8026"/>
                </a:lnTo>
                <a:lnTo>
                  <a:pt x="1777" y="3112"/>
                </a:lnTo>
                <a:lnTo>
                  <a:pt x="2137" y="3112"/>
                </a:lnTo>
                <a:lnTo>
                  <a:pt x="1216"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98" name="Google Shape;798;p80"/>
          <p:cNvSpPr/>
          <p:nvPr/>
        </p:nvSpPr>
        <p:spPr>
          <a:xfrm flipH="1">
            <a:off x="1067879" y="4122275"/>
            <a:ext cx="155308" cy="427150"/>
          </a:xfrm>
          <a:custGeom>
            <a:rect b="b" l="l" r="r" t="t"/>
            <a:pathLst>
              <a:path extrusionOk="0" h="12766" w="5502">
                <a:moveTo>
                  <a:pt x="1977" y="1"/>
                </a:moveTo>
                <a:lnTo>
                  <a:pt x="428" y="9468"/>
                </a:lnTo>
                <a:lnTo>
                  <a:pt x="815" y="9468"/>
                </a:lnTo>
                <a:lnTo>
                  <a:pt x="0" y="12766"/>
                </a:lnTo>
                <a:lnTo>
                  <a:pt x="5502" y="12766"/>
                </a:lnTo>
                <a:lnTo>
                  <a:pt x="3018" y="4340"/>
                </a:lnTo>
                <a:lnTo>
                  <a:pt x="3472" y="4340"/>
                </a:lnTo>
                <a:lnTo>
                  <a:pt x="1977"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99" name="Google Shape;799;p80"/>
          <p:cNvSpPr/>
          <p:nvPr/>
        </p:nvSpPr>
        <p:spPr>
          <a:xfrm flipH="1">
            <a:off x="510746" y="4073447"/>
            <a:ext cx="145954" cy="401427"/>
          </a:xfrm>
          <a:custGeom>
            <a:rect b="b" l="l" r="r" t="t"/>
            <a:pathLst>
              <a:path extrusionOk="0" h="12766" w="5502">
                <a:moveTo>
                  <a:pt x="1977" y="1"/>
                </a:moveTo>
                <a:lnTo>
                  <a:pt x="428" y="9468"/>
                </a:lnTo>
                <a:lnTo>
                  <a:pt x="815" y="9468"/>
                </a:lnTo>
                <a:lnTo>
                  <a:pt x="0" y="12766"/>
                </a:lnTo>
                <a:lnTo>
                  <a:pt x="5502" y="12766"/>
                </a:lnTo>
                <a:lnTo>
                  <a:pt x="3018" y="4340"/>
                </a:lnTo>
                <a:lnTo>
                  <a:pt x="3472" y="4340"/>
                </a:lnTo>
                <a:lnTo>
                  <a:pt x="1977"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00" name="Google Shape;800;p80"/>
          <p:cNvSpPr/>
          <p:nvPr/>
        </p:nvSpPr>
        <p:spPr>
          <a:xfrm flipH="1">
            <a:off x="745240" y="4099172"/>
            <a:ext cx="120636" cy="401420"/>
          </a:xfrm>
          <a:custGeom>
            <a:rect b="b" l="l" r="r" t="t"/>
            <a:pathLst>
              <a:path extrusionOk="0" h="8026" w="2859">
                <a:moveTo>
                  <a:pt x="1216" y="1"/>
                </a:moveTo>
                <a:lnTo>
                  <a:pt x="535" y="3112"/>
                </a:lnTo>
                <a:lnTo>
                  <a:pt x="855" y="3112"/>
                </a:lnTo>
                <a:lnTo>
                  <a:pt x="1" y="8026"/>
                </a:lnTo>
                <a:lnTo>
                  <a:pt x="2858" y="8026"/>
                </a:lnTo>
                <a:lnTo>
                  <a:pt x="1777" y="3112"/>
                </a:lnTo>
                <a:lnTo>
                  <a:pt x="2137" y="3112"/>
                </a:lnTo>
                <a:lnTo>
                  <a:pt x="1216"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pic>
        <p:nvPicPr>
          <p:cNvPr id="801" name="Google Shape;801;p80"/>
          <p:cNvPicPr preferRelativeResize="0"/>
          <p:nvPr/>
        </p:nvPicPr>
        <p:blipFill rotWithShape="1">
          <a:blip r:embed="rId2">
            <a:alphaModFix amt="34000"/>
          </a:blip>
          <a:srcRect b="102" r="16"/>
          <a:stretch/>
        </p:blipFill>
        <p:spPr>
          <a:xfrm>
            <a:off x="2725" y="0"/>
            <a:ext cx="9140501" cy="5143500"/>
          </a:xfrm>
          <a:prstGeom prst="rect">
            <a:avLst/>
          </a:prstGeom>
          <a:noFill/>
          <a:ln>
            <a:noFill/>
          </a:ln>
        </p:spPr>
      </p:pic>
      <p:sp>
        <p:nvSpPr>
          <p:cNvPr id="802" name="Google Shape;802;p80"/>
          <p:cNvSpPr txBox="1"/>
          <p:nvPr>
            <p:ph type="title"/>
          </p:nvPr>
        </p:nvSpPr>
        <p:spPr>
          <a:xfrm>
            <a:off x="2168437" y="535650"/>
            <a:ext cx="4811400" cy="612600"/>
          </a:xfrm>
          <a:prstGeom prst="rect">
            <a:avLst/>
          </a:prstGeom>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3500"/>
              <a:buNone/>
              <a:defRPr b="1">
                <a:solidFill>
                  <a:schemeClr val="accent2"/>
                </a:solidFill>
              </a:defRPr>
            </a:lvl1pPr>
            <a:lvl2pPr algn="l" lvl="1">
              <a:lnSpc>
                <a:spcPct val="100000"/>
              </a:lnSpc>
              <a:spcBef>
                <a:spcPts val="0"/>
              </a:spcBef>
              <a:spcAft>
                <a:spcPts val="0"/>
              </a:spcAft>
              <a:buSzPts val="3500"/>
              <a:buNone/>
              <a:defRPr>
                <a:latin typeface="Syne"/>
                <a:ea typeface="Syne"/>
                <a:cs typeface="Syne"/>
                <a:sym typeface="Syne"/>
              </a:defRPr>
            </a:lvl2pPr>
            <a:lvl3pPr algn="l" lvl="2">
              <a:lnSpc>
                <a:spcPct val="100000"/>
              </a:lnSpc>
              <a:spcBef>
                <a:spcPts val="0"/>
              </a:spcBef>
              <a:spcAft>
                <a:spcPts val="0"/>
              </a:spcAft>
              <a:buSzPts val="3500"/>
              <a:buNone/>
              <a:defRPr>
                <a:latin typeface="Syne"/>
                <a:ea typeface="Syne"/>
                <a:cs typeface="Syne"/>
                <a:sym typeface="Syne"/>
              </a:defRPr>
            </a:lvl3pPr>
            <a:lvl4pPr algn="l" lvl="3">
              <a:lnSpc>
                <a:spcPct val="100000"/>
              </a:lnSpc>
              <a:spcBef>
                <a:spcPts val="0"/>
              </a:spcBef>
              <a:spcAft>
                <a:spcPts val="0"/>
              </a:spcAft>
              <a:buSzPts val="3500"/>
              <a:buNone/>
              <a:defRPr>
                <a:latin typeface="Syne"/>
                <a:ea typeface="Syne"/>
                <a:cs typeface="Syne"/>
                <a:sym typeface="Syne"/>
              </a:defRPr>
            </a:lvl4pPr>
            <a:lvl5pPr algn="l" lvl="4">
              <a:lnSpc>
                <a:spcPct val="100000"/>
              </a:lnSpc>
              <a:spcBef>
                <a:spcPts val="0"/>
              </a:spcBef>
              <a:spcAft>
                <a:spcPts val="0"/>
              </a:spcAft>
              <a:buSzPts val="3500"/>
              <a:buNone/>
              <a:defRPr>
                <a:latin typeface="Syne"/>
                <a:ea typeface="Syne"/>
                <a:cs typeface="Syne"/>
                <a:sym typeface="Syne"/>
              </a:defRPr>
            </a:lvl5pPr>
            <a:lvl6pPr algn="l" lvl="5">
              <a:lnSpc>
                <a:spcPct val="100000"/>
              </a:lnSpc>
              <a:spcBef>
                <a:spcPts val="0"/>
              </a:spcBef>
              <a:spcAft>
                <a:spcPts val="0"/>
              </a:spcAft>
              <a:buSzPts val="3500"/>
              <a:buNone/>
              <a:defRPr>
                <a:latin typeface="Syne"/>
                <a:ea typeface="Syne"/>
                <a:cs typeface="Syne"/>
                <a:sym typeface="Syne"/>
              </a:defRPr>
            </a:lvl6pPr>
            <a:lvl7pPr algn="l" lvl="6">
              <a:lnSpc>
                <a:spcPct val="100000"/>
              </a:lnSpc>
              <a:spcBef>
                <a:spcPts val="0"/>
              </a:spcBef>
              <a:spcAft>
                <a:spcPts val="0"/>
              </a:spcAft>
              <a:buSzPts val="3500"/>
              <a:buNone/>
              <a:defRPr>
                <a:latin typeface="Syne"/>
                <a:ea typeface="Syne"/>
                <a:cs typeface="Syne"/>
                <a:sym typeface="Syne"/>
              </a:defRPr>
            </a:lvl7pPr>
            <a:lvl8pPr algn="l" lvl="7">
              <a:lnSpc>
                <a:spcPct val="100000"/>
              </a:lnSpc>
              <a:spcBef>
                <a:spcPts val="0"/>
              </a:spcBef>
              <a:spcAft>
                <a:spcPts val="0"/>
              </a:spcAft>
              <a:buSzPts val="3500"/>
              <a:buNone/>
              <a:defRPr>
                <a:latin typeface="Syne"/>
                <a:ea typeface="Syne"/>
                <a:cs typeface="Syne"/>
                <a:sym typeface="Syne"/>
              </a:defRPr>
            </a:lvl8pPr>
            <a:lvl9pPr algn="l" lvl="8">
              <a:lnSpc>
                <a:spcPct val="100000"/>
              </a:lnSpc>
              <a:spcBef>
                <a:spcPts val="0"/>
              </a:spcBef>
              <a:spcAft>
                <a:spcPts val="0"/>
              </a:spcAft>
              <a:buSzPts val="3500"/>
              <a:buNone/>
              <a:defRPr>
                <a:latin typeface="Syne"/>
                <a:ea typeface="Syne"/>
                <a:cs typeface="Syne"/>
                <a:sym typeface="Syne"/>
              </a:defRPr>
            </a:lvl9pPr>
          </a:lstStyle>
          <a:p/>
        </p:txBody>
      </p:sp>
      <p:sp>
        <p:nvSpPr>
          <p:cNvPr id="803" name="Google Shape;803;p80"/>
          <p:cNvSpPr txBox="1"/>
          <p:nvPr>
            <p:ph idx="1" type="subTitle"/>
          </p:nvPr>
        </p:nvSpPr>
        <p:spPr>
          <a:xfrm>
            <a:off x="2168401" y="1152150"/>
            <a:ext cx="4811400" cy="338400"/>
          </a:xfrm>
          <a:prstGeom prst="rect">
            <a:avLst/>
          </a:prstGeom>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Clr>
                <a:schemeClr val="dk1"/>
              </a:buClr>
              <a:buSzPts val="2000"/>
              <a:buNone/>
              <a:defRPr sz="1600"/>
            </a:lvl1pPr>
            <a:lvl2pPr algn="l" lvl="1">
              <a:lnSpc>
                <a:spcPct val="100000"/>
              </a:lnSpc>
              <a:spcBef>
                <a:spcPts val="0"/>
              </a:spcBef>
              <a:spcAft>
                <a:spcPts val="0"/>
              </a:spcAft>
              <a:buClr>
                <a:schemeClr val="dk1"/>
              </a:buClr>
              <a:buSzPts val="2000"/>
              <a:buNone/>
              <a:defRPr sz="2000">
                <a:solidFill>
                  <a:schemeClr val="dk1"/>
                </a:solidFill>
              </a:defRPr>
            </a:lvl2pPr>
            <a:lvl3pPr algn="l" lvl="2">
              <a:lnSpc>
                <a:spcPct val="100000"/>
              </a:lnSpc>
              <a:spcBef>
                <a:spcPts val="0"/>
              </a:spcBef>
              <a:spcAft>
                <a:spcPts val="0"/>
              </a:spcAft>
              <a:buClr>
                <a:schemeClr val="dk1"/>
              </a:buClr>
              <a:buSzPts val="2000"/>
              <a:buNone/>
              <a:defRPr sz="2000">
                <a:solidFill>
                  <a:schemeClr val="dk1"/>
                </a:solidFill>
              </a:defRPr>
            </a:lvl3pPr>
            <a:lvl4pPr algn="l" lvl="3">
              <a:lnSpc>
                <a:spcPct val="100000"/>
              </a:lnSpc>
              <a:spcBef>
                <a:spcPts val="0"/>
              </a:spcBef>
              <a:spcAft>
                <a:spcPts val="0"/>
              </a:spcAft>
              <a:buClr>
                <a:schemeClr val="dk1"/>
              </a:buClr>
              <a:buSzPts val="2000"/>
              <a:buNone/>
              <a:defRPr sz="2000">
                <a:solidFill>
                  <a:schemeClr val="dk1"/>
                </a:solidFill>
              </a:defRPr>
            </a:lvl4pPr>
            <a:lvl5pPr algn="l" lvl="4">
              <a:lnSpc>
                <a:spcPct val="100000"/>
              </a:lnSpc>
              <a:spcBef>
                <a:spcPts val="0"/>
              </a:spcBef>
              <a:spcAft>
                <a:spcPts val="0"/>
              </a:spcAft>
              <a:buClr>
                <a:schemeClr val="dk1"/>
              </a:buClr>
              <a:buSzPts val="2000"/>
              <a:buNone/>
              <a:defRPr sz="2000">
                <a:solidFill>
                  <a:schemeClr val="dk1"/>
                </a:solidFill>
              </a:defRPr>
            </a:lvl5pPr>
            <a:lvl6pPr algn="l" lvl="5">
              <a:lnSpc>
                <a:spcPct val="100000"/>
              </a:lnSpc>
              <a:spcBef>
                <a:spcPts val="0"/>
              </a:spcBef>
              <a:spcAft>
                <a:spcPts val="0"/>
              </a:spcAft>
              <a:buClr>
                <a:schemeClr val="dk1"/>
              </a:buClr>
              <a:buSzPts val="2000"/>
              <a:buNone/>
              <a:defRPr sz="2000">
                <a:solidFill>
                  <a:schemeClr val="dk1"/>
                </a:solidFill>
              </a:defRPr>
            </a:lvl6pPr>
            <a:lvl7pPr algn="l" lvl="6">
              <a:lnSpc>
                <a:spcPct val="100000"/>
              </a:lnSpc>
              <a:spcBef>
                <a:spcPts val="0"/>
              </a:spcBef>
              <a:spcAft>
                <a:spcPts val="0"/>
              </a:spcAft>
              <a:buClr>
                <a:schemeClr val="dk1"/>
              </a:buClr>
              <a:buSzPts val="2000"/>
              <a:buNone/>
              <a:defRPr sz="2000">
                <a:solidFill>
                  <a:schemeClr val="dk1"/>
                </a:solidFill>
              </a:defRPr>
            </a:lvl7pPr>
            <a:lvl8pPr algn="l" lvl="7">
              <a:lnSpc>
                <a:spcPct val="100000"/>
              </a:lnSpc>
              <a:spcBef>
                <a:spcPts val="0"/>
              </a:spcBef>
              <a:spcAft>
                <a:spcPts val="0"/>
              </a:spcAft>
              <a:buClr>
                <a:schemeClr val="dk1"/>
              </a:buClr>
              <a:buSzPts val="2000"/>
              <a:buNone/>
              <a:defRPr sz="2000">
                <a:solidFill>
                  <a:schemeClr val="dk1"/>
                </a:solidFill>
              </a:defRPr>
            </a:lvl8pPr>
            <a:lvl9pPr algn="l" lvl="8">
              <a:lnSpc>
                <a:spcPct val="100000"/>
              </a:lnSpc>
              <a:spcBef>
                <a:spcPts val="0"/>
              </a:spcBef>
              <a:spcAft>
                <a:spcPts val="0"/>
              </a:spcAft>
              <a:buClr>
                <a:schemeClr val="dk1"/>
              </a:buClr>
              <a:buSzPts val="2000"/>
              <a:buNone/>
              <a:defRPr sz="2000">
                <a:solidFill>
                  <a:schemeClr val="dk1"/>
                </a:solidFill>
              </a:defRPr>
            </a:lvl9pPr>
          </a:lstStyle>
          <a:p/>
        </p:txBody>
      </p:sp>
      <p:sp>
        <p:nvSpPr>
          <p:cNvPr id="804" name="Google Shape;804;p80"/>
          <p:cNvSpPr txBox="1"/>
          <p:nvPr>
            <p:ph idx="2" type="subTitle"/>
          </p:nvPr>
        </p:nvSpPr>
        <p:spPr>
          <a:xfrm>
            <a:off x="3194625" y="1776419"/>
            <a:ext cx="2529300" cy="516000"/>
          </a:xfrm>
          <a:prstGeom prst="rect">
            <a:avLst/>
          </a:prstGeom>
          <a:solidFill>
            <a:schemeClr val="dk2"/>
          </a:solidFill>
          <a:ln>
            <a:noFill/>
          </a:ln>
        </p:spPr>
        <p:txBody>
          <a:bodyPr anchor="ctr" anchorCtr="0" bIns="91425" lIns="91425" rIns="91425" spcFirstLastPara="1" tIns="91425" wrap="square">
            <a:noAutofit/>
          </a:bodyPr>
          <a:lstStyle>
            <a:lvl1pPr algn="l" lvl="0">
              <a:lnSpc>
                <a:spcPct val="100000"/>
              </a:lnSpc>
              <a:spcBef>
                <a:spcPts val="0"/>
              </a:spcBef>
              <a:spcAft>
                <a:spcPts val="0"/>
              </a:spcAft>
              <a:buClr>
                <a:schemeClr val="dk1"/>
              </a:buClr>
              <a:buSzPts val="2000"/>
              <a:buNone/>
              <a:defRPr sz="2000">
                <a:solidFill>
                  <a:schemeClr val="accent5"/>
                </a:solidFill>
              </a:defRPr>
            </a:lvl1pPr>
            <a:lvl2pPr algn="l" lvl="1">
              <a:lnSpc>
                <a:spcPct val="100000"/>
              </a:lnSpc>
              <a:spcBef>
                <a:spcPts val="0"/>
              </a:spcBef>
              <a:spcAft>
                <a:spcPts val="0"/>
              </a:spcAft>
              <a:buClr>
                <a:schemeClr val="dk1"/>
              </a:buClr>
              <a:buSzPts val="2000"/>
              <a:buNone/>
              <a:defRPr sz="2000">
                <a:solidFill>
                  <a:schemeClr val="dk1"/>
                </a:solidFill>
              </a:defRPr>
            </a:lvl2pPr>
            <a:lvl3pPr algn="l" lvl="2">
              <a:lnSpc>
                <a:spcPct val="100000"/>
              </a:lnSpc>
              <a:spcBef>
                <a:spcPts val="0"/>
              </a:spcBef>
              <a:spcAft>
                <a:spcPts val="0"/>
              </a:spcAft>
              <a:buClr>
                <a:schemeClr val="dk1"/>
              </a:buClr>
              <a:buSzPts val="2000"/>
              <a:buNone/>
              <a:defRPr sz="2000">
                <a:solidFill>
                  <a:schemeClr val="dk1"/>
                </a:solidFill>
              </a:defRPr>
            </a:lvl3pPr>
            <a:lvl4pPr algn="l" lvl="3">
              <a:lnSpc>
                <a:spcPct val="100000"/>
              </a:lnSpc>
              <a:spcBef>
                <a:spcPts val="0"/>
              </a:spcBef>
              <a:spcAft>
                <a:spcPts val="0"/>
              </a:spcAft>
              <a:buClr>
                <a:schemeClr val="dk1"/>
              </a:buClr>
              <a:buSzPts val="2000"/>
              <a:buNone/>
              <a:defRPr sz="2000">
                <a:solidFill>
                  <a:schemeClr val="dk1"/>
                </a:solidFill>
              </a:defRPr>
            </a:lvl4pPr>
            <a:lvl5pPr algn="l" lvl="4">
              <a:lnSpc>
                <a:spcPct val="100000"/>
              </a:lnSpc>
              <a:spcBef>
                <a:spcPts val="0"/>
              </a:spcBef>
              <a:spcAft>
                <a:spcPts val="0"/>
              </a:spcAft>
              <a:buClr>
                <a:schemeClr val="dk1"/>
              </a:buClr>
              <a:buSzPts val="2000"/>
              <a:buNone/>
              <a:defRPr sz="2000">
                <a:solidFill>
                  <a:schemeClr val="dk1"/>
                </a:solidFill>
              </a:defRPr>
            </a:lvl5pPr>
            <a:lvl6pPr algn="l" lvl="5">
              <a:lnSpc>
                <a:spcPct val="100000"/>
              </a:lnSpc>
              <a:spcBef>
                <a:spcPts val="0"/>
              </a:spcBef>
              <a:spcAft>
                <a:spcPts val="0"/>
              </a:spcAft>
              <a:buClr>
                <a:schemeClr val="dk1"/>
              </a:buClr>
              <a:buSzPts val="2000"/>
              <a:buNone/>
              <a:defRPr sz="2000">
                <a:solidFill>
                  <a:schemeClr val="dk1"/>
                </a:solidFill>
              </a:defRPr>
            </a:lvl6pPr>
            <a:lvl7pPr algn="l" lvl="6">
              <a:lnSpc>
                <a:spcPct val="100000"/>
              </a:lnSpc>
              <a:spcBef>
                <a:spcPts val="0"/>
              </a:spcBef>
              <a:spcAft>
                <a:spcPts val="0"/>
              </a:spcAft>
              <a:buClr>
                <a:schemeClr val="dk1"/>
              </a:buClr>
              <a:buSzPts val="2000"/>
              <a:buNone/>
              <a:defRPr sz="2000">
                <a:solidFill>
                  <a:schemeClr val="dk1"/>
                </a:solidFill>
              </a:defRPr>
            </a:lvl7pPr>
            <a:lvl8pPr algn="l" lvl="7">
              <a:lnSpc>
                <a:spcPct val="100000"/>
              </a:lnSpc>
              <a:spcBef>
                <a:spcPts val="0"/>
              </a:spcBef>
              <a:spcAft>
                <a:spcPts val="0"/>
              </a:spcAft>
              <a:buClr>
                <a:schemeClr val="dk1"/>
              </a:buClr>
              <a:buSzPts val="2000"/>
              <a:buNone/>
              <a:defRPr sz="2000">
                <a:solidFill>
                  <a:schemeClr val="dk1"/>
                </a:solidFill>
              </a:defRPr>
            </a:lvl8pPr>
            <a:lvl9pPr algn="l" lvl="8">
              <a:lnSpc>
                <a:spcPct val="100000"/>
              </a:lnSpc>
              <a:spcBef>
                <a:spcPts val="0"/>
              </a:spcBef>
              <a:spcAft>
                <a:spcPts val="0"/>
              </a:spcAft>
              <a:buClr>
                <a:schemeClr val="dk1"/>
              </a:buClr>
              <a:buSzPts val="2000"/>
              <a:buNone/>
              <a:defRPr sz="2000">
                <a:solidFill>
                  <a:schemeClr val="dk1"/>
                </a:solidFill>
              </a:defRPr>
            </a:lvl9pPr>
          </a:lstStyle>
          <a:p/>
        </p:txBody>
      </p:sp>
      <p:sp>
        <p:nvSpPr>
          <p:cNvPr id="805" name="Google Shape;805;p80"/>
          <p:cNvSpPr txBox="1"/>
          <p:nvPr>
            <p:ph idx="3" type="title"/>
          </p:nvPr>
        </p:nvSpPr>
        <p:spPr>
          <a:xfrm flipH="1">
            <a:off x="2730000" y="1776422"/>
            <a:ext cx="4992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latin typeface="Syne"/>
                <a:ea typeface="Syne"/>
                <a:cs typeface="Syne"/>
                <a:sym typeface="Syne"/>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806" name="Google Shape;806;p80"/>
          <p:cNvSpPr txBox="1"/>
          <p:nvPr>
            <p:ph idx="4" type="title"/>
          </p:nvPr>
        </p:nvSpPr>
        <p:spPr>
          <a:xfrm flipH="1">
            <a:off x="5670900" y="1776419"/>
            <a:ext cx="7431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807" name="Google Shape;807;p80"/>
          <p:cNvSpPr txBox="1"/>
          <p:nvPr>
            <p:ph idx="5" type="subTitle"/>
          </p:nvPr>
        </p:nvSpPr>
        <p:spPr>
          <a:xfrm>
            <a:off x="3194625" y="2429717"/>
            <a:ext cx="2529300" cy="516000"/>
          </a:xfrm>
          <a:prstGeom prst="rect">
            <a:avLst/>
          </a:prstGeom>
          <a:solidFill>
            <a:schemeClr val="dk2"/>
          </a:solidFill>
          <a:ln>
            <a:noFill/>
          </a:ln>
        </p:spPr>
        <p:txBody>
          <a:bodyPr anchor="ctr" anchorCtr="0" bIns="91425" lIns="91425" rIns="91425" spcFirstLastPara="1" tIns="91425" wrap="square">
            <a:noAutofit/>
          </a:bodyPr>
          <a:lstStyle>
            <a:lvl1pPr algn="l" lvl="0">
              <a:lnSpc>
                <a:spcPct val="100000"/>
              </a:lnSpc>
              <a:spcBef>
                <a:spcPts val="0"/>
              </a:spcBef>
              <a:spcAft>
                <a:spcPts val="0"/>
              </a:spcAft>
              <a:buClr>
                <a:schemeClr val="dk1"/>
              </a:buClr>
              <a:buSzPts val="2000"/>
              <a:buNone/>
              <a:defRPr sz="2000">
                <a:solidFill>
                  <a:schemeClr val="accent5"/>
                </a:solidFill>
              </a:defRPr>
            </a:lvl1pPr>
            <a:lvl2pPr algn="l" lvl="1">
              <a:lnSpc>
                <a:spcPct val="100000"/>
              </a:lnSpc>
              <a:spcBef>
                <a:spcPts val="0"/>
              </a:spcBef>
              <a:spcAft>
                <a:spcPts val="0"/>
              </a:spcAft>
              <a:buClr>
                <a:schemeClr val="dk1"/>
              </a:buClr>
              <a:buSzPts val="2000"/>
              <a:buNone/>
              <a:defRPr sz="2000">
                <a:solidFill>
                  <a:schemeClr val="dk1"/>
                </a:solidFill>
              </a:defRPr>
            </a:lvl2pPr>
            <a:lvl3pPr algn="l" lvl="2">
              <a:lnSpc>
                <a:spcPct val="100000"/>
              </a:lnSpc>
              <a:spcBef>
                <a:spcPts val="0"/>
              </a:spcBef>
              <a:spcAft>
                <a:spcPts val="0"/>
              </a:spcAft>
              <a:buClr>
                <a:schemeClr val="dk1"/>
              </a:buClr>
              <a:buSzPts val="2000"/>
              <a:buNone/>
              <a:defRPr sz="2000">
                <a:solidFill>
                  <a:schemeClr val="dk1"/>
                </a:solidFill>
              </a:defRPr>
            </a:lvl3pPr>
            <a:lvl4pPr algn="l" lvl="3">
              <a:lnSpc>
                <a:spcPct val="100000"/>
              </a:lnSpc>
              <a:spcBef>
                <a:spcPts val="0"/>
              </a:spcBef>
              <a:spcAft>
                <a:spcPts val="0"/>
              </a:spcAft>
              <a:buClr>
                <a:schemeClr val="dk1"/>
              </a:buClr>
              <a:buSzPts val="2000"/>
              <a:buNone/>
              <a:defRPr sz="2000">
                <a:solidFill>
                  <a:schemeClr val="dk1"/>
                </a:solidFill>
              </a:defRPr>
            </a:lvl4pPr>
            <a:lvl5pPr algn="l" lvl="4">
              <a:lnSpc>
                <a:spcPct val="100000"/>
              </a:lnSpc>
              <a:spcBef>
                <a:spcPts val="0"/>
              </a:spcBef>
              <a:spcAft>
                <a:spcPts val="0"/>
              </a:spcAft>
              <a:buClr>
                <a:schemeClr val="dk1"/>
              </a:buClr>
              <a:buSzPts val="2000"/>
              <a:buNone/>
              <a:defRPr sz="2000">
                <a:solidFill>
                  <a:schemeClr val="dk1"/>
                </a:solidFill>
              </a:defRPr>
            </a:lvl5pPr>
            <a:lvl6pPr algn="l" lvl="5">
              <a:lnSpc>
                <a:spcPct val="100000"/>
              </a:lnSpc>
              <a:spcBef>
                <a:spcPts val="0"/>
              </a:spcBef>
              <a:spcAft>
                <a:spcPts val="0"/>
              </a:spcAft>
              <a:buClr>
                <a:schemeClr val="dk1"/>
              </a:buClr>
              <a:buSzPts val="2000"/>
              <a:buNone/>
              <a:defRPr sz="2000">
                <a:solidFill>
                  <a:schemeClr val="dk1"/>
                </a:solidFill>
              </a:defRPr>
            </a:lvl6pPr>
            <a:lvl7pPr algn="l" lvl="6">
              <a:lnSpc>
                <a:spcPct val="100000"/>
              </a:lnSpc>
              <a:spcBef>
                <a:spcPts val="0"/>
              </a:spcBef>
              <a:spcAft>
                <a:spcPts val="0"/>
              </a:spcAft>
              <a:buClr>
                <a:schemeClr val="dk1"/>
              </a:buClr>
              <a:buSzPts val="2000"/>
              <a:buNone/>
              <a:defRPr sz="2000">
                <a:solidFill>
                  <a:schemeClr val="dk1"/>
                </a:solidFill>
              </a:defRPr>
            </a:lvl7pPr>
            <a:lvl8pPr algn="l" lvl="7">
              <a:lnSpc>
                <a:spcPct val="100000"/>
              </a:lnSpc>
              <a:spcBef>
                <a:spcPts val="0"/>
              </a:spcBef>
              <a:spcAft>
                <a:spcPts val="0"/>
              </a:spcAft>
              <a:buClr>
                <a:schemeClr val="dk1"/>
              </a:buClr>
              <a:buSzPts val="2000"/>
              <a:buNone/>
              <a:defRPr sz="2000">
                <a:solidFill>
                  <a:schemeClr val="dk1"/>
                </a:solidFill>
              </a:defRPr>
            </a:lvl8pPr>
            <a:lvl9pPr algn="l" lvl="8">
              <a:lnSpc>
                <a:spcPct val="100000"/>
              </a:lnSpc>
              <a:spcBef>
                <a:spcPts val="0"/>
              </a:spcBef>
              <a:spcAft>
                <a:spcPts val="0"/>
              </a:spcAft>
              <a:buClr>
                <a:schemeClr val="dk1"/>
              </a:buClr>
              <a:buSzPts val="2000"/>
              <a:buNone/>
              <a:defRPr sz="2000">
                <a:solidFill>
                  <a:schemeClr val="dk1"/>
                </a:solidFill>
              </a:defRPr>
            </a:lvl9pPr>
          </a:lstStyle>
          <a:p/>
        </p:txBody>
      </p:sp>
      <p:sp>
        <p:nvSpPr>
          <p:cNvPr id="808" name="Google Shape;808;p80"/>
          <p:cNvSpPr txBox="1"/>
          <p:nvPr>
            <p:ph idx="6" type="title"/>
          </p:nvPr>
        </p:nvSpPr>
        <p:spPr>
          <a:xfrm flipH="1">
            <a:off x="2730000" y="2429720"/>
            <a:ext cx="4992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latin typeface="Syne"/>
                <a:ea typeface="Syne"/>
                <a:cs typeface="Syne"/>
                <a:sym typeface="Syne"/>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809" name="Google Shape;809;p80"/>
          <p:cNvSpPr txBox="1"/>
          <p:nvPr>
            <p:ph idx="7" type="title"/>
          </p:nvPr>
        </p:nvSpPr>
        <p:spPr>
          <a:xfrm flipH="1">
            <a:off x="5670900" y="2429717"/>
            <a:ext cx="7431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810" name="Google Shape;810;p80"/>
          <p:cNvSpPr txBox="1"/>
          <p:nvPr>
            <p:ph idx="8" type="subTitle"/>
          </p:nvPr>
        </p:nvSpPr>
        <p:spPr>
          <a:xfrm>
            <a:off x="3194625" y="3083030"/>
            <a:ext cx="2529300" cy="516000"/>
          </a:xfrm>
          <a:prstGeom prst="rect">
            <a:avLst/>
          </a:prstGeom>
          <a:solidFill>
            <a:schemeClr val="dk2"/>
          </a:solidFill>
          <a:ln>
            <a:noFill/>
          </a:ln>
        </p:spPr>
        <p:txBody>
          <a:bodyPr anchor="ctr" anchorCtr="0" bIns="91425" lIns="91425" rIns="91425" spcFirstLastPara="1" tIns="91425" wrap="square">
            <a:noAutofit/>
          </a:bodyPr>
          <a:lstStyle>
            <a:lvl1pPr algn="l" lvl="0">
              <a:lnSpc>
                <a:spcPct val="100000"/>
              </a:lnSpc>
              <a:spcBef>
                <a:spcPts val="0"/>
              </a:spcBef>
              <a:spcAft>
                <a:spcPts val="0"/>
              </a:spcAft>
              <a:buClr>
                <a:schemeClr val="dk1"/>
              </a:buClr>
              <a:buSzPts val="2000"/>
              <a:buNone/>
              <a:defRPr sz="2000">
                <a:solidFill>
                  <a:schemeClr val="accent5"/>
                </a:solidFill>
              </a:defRPr>
            </a:lvl1pPr>
            <a:lvl2pPr algn="l" lvl="1">
              <a:lnSpc>
                <a:spcPct val="100000"/>
              </a:lnSpc>
              <a:spcBef>
                <a:spcPts val="0"/>
              </a:spcBef>
              <a:spcAft>
                <a:spcPts val="0"/>
              </a:spcAft>
              <a:buClr>
                <a:schemeClr val="dk1"/>
              </a:buClr>
              <a:buSzPts val="2000"/>
              <a:buNone/>
              <a:defRPr sz="2000">
                <a:solidFill>
                  <a:schemeClr val="dk1"/>
                </a:solidFill>
              </a:defRPr>
            </a:lvl2pPr>
            <a:lvl3pPr algn="l" lvl="2">
              <a:lnSpc>
                <a:spcPct val="100000"/>
              </a:lnSpc>
              <a:spcBef>
                <a:spcPts val="0"/>
              </a:spcBef>
              <a:spcAft>
                <a:spcPts val="0"/>
              </a:spcAft>
              <a:buClr>
                <a:schemeClr val="dk1"/>
              </a:buClr>
              <a:buSzPts val="2000"/>
              <a:buNone/>
              <a:defRPr sz="2000">
                <a:solidFill>
                  <a:schemeClr val="dk1"/>
                </a:solidFill>
              </a:defRPr>
            </a:lvl3pPr>
            <a:lvl4pPr algn="l" lvl="3">
              <a:lnSpc>
                <a:spcPct val="100000"/>
              </a:lnSpc>
              <a:spcBef>
                <a:spcPts val="0"/>
              </a:spcBef>
              <a:spcAft>
                <a:spcPts val="0"/>
              </a:spcAft>
              <a:buClr>
                <a:schemeClr val="dk1"/>
              </a:buClr>
              <a:buSzPts val="2000"/>
              <a:buNone/>
              <a:defRPr sz="2000">
                <a:solidFill>
                  <a:schemeClr val="dk1"/>
                </a:solidFill>
              </a:defRPr>
            </a:lvl4pPr>
            <a:lvl5pPr algn="l" lvl="4">
              <a:lnSpc>
                <a:spcPct val="100000"/>
              </a:lnSpc>
              <a:spcBef>
                <a:spcPts val="0"/>
              </a:spcBef>
              <a:spcAft>
                <a:spcPts val="0"/>
              </a:spcAft>
              <a:buClr>
                <a:schemeClr val="dk1"/>
              </a:buClr>
              <a:buSzPts val="2000"/>
              <a:buNone/>
              <a:defRPr sz="2000">
                <a:solidFill>
                  <a:schemeClr val="dk1"/>
                </a:solidFill>
              </a:defRPr>
            </a:lvl5pPr>
            <a:lvl6pPr algn="l" lvl="5">
              <a:lnSpc>
                <a:spcPct val="100000"/>
              </a:lnSpc>
              <a:spcBef>
                <a:spcPts val="0"/>
              </a:spcBef>
              <a:spcAft>
                <a:spcPts val="0"/>
              </a:spcAft>
              <a:buClr>
                <a:schemeClr val="dk1"/>
              </a:buClr>
              <a:buSzPts val="2000"/>
              <a:buNone/>
              <a:defRPr sz="2000">
                <a:solidFill>
                  <a:schemeClr val="dk1"/>
                </a:solidFill>
              </a:defRPr>
            </a:lvl6pPr>
            <a:lvl7pPr algn="l" lvl="6">
              <a:lnSpc>
                <a:spcPct val="100000"/>
              </a:lnSpc>
              <a:spcBef>
                <a:spcPts val="0"/>
              </a:spcBef>
              <a:spcAft>
                <a:spcPts val="0"/>
              </a:spcAft>
              <a:buClr>
                <a:schemeClr val="dk1"/>
              </a:buClr>
              <a:buSzPts val="2000"/>
              <a:buNone/>
              <a:defRPr sz="2000">
                <a:solidFill>
                  <a:schemeClr val="dk1"/>
                </a:solidFill>
              </a:defRPr>
            </a:lvl7pPr>
            <a:lvl8pPr algn="l" lvl="7">
              <a:lnSpc>
                <a:spcPct val="100000"/>
              </a:lnSpc>
              <a:spcBef>
                <a:spcPts val="0"/>
              </a:spcBef>
              <a:spcAft>
                <a:spcPts val="0"/>
              </a:spcAft>
              <a:buClr>
                <a:schemeClr val="dk1"/>
              </a:buClr>
              <a:buSzPts val="2000"/>
              <a:buNone/>
              <a:defRPr sz="2000">
                <a:solidFill>
                  <a:schemeClr val="dk1"/>
                </a:solidFill>
              </a:defRPr>
            </a:lvl8pPr>
            <a:lvl9pPr algn="l" lvl="8">
              <a:lnSpc>
                <a:spcPct val="100000"/>
              </a:lnSpc>
              <a:spcBef>
                <a:spcPts val="0"/>
              </a:spcBef>
              <a:spcAft>
                <a:spcPts val="0"/>
              </a:spcAft>
              <a:buClr>
                <a:schemeClr val="dk1"/>
              </a:buClr>
              <a:buSzPts val="2000"/>
              <a:buNone/>
              <a:defRPr sz="2000">
                <a:solidFill>
                  <a:schemeClr val="dk1"/>
                </a:solidFill>
              </a:defRPr>
            </a:lvl9pPr>
          </a:lstStyle>
          <a:p/>
        </p:txBody>
      </p:sp>
      <p:sp>
        <p:nvSpPr>
          <p:cNvPr id="811" name="Google Shape;811;p80"/>
          <p:cNvSpPr txBox="1"/>
          <p:nvPr>
            <p:ph idx="9" type="title"/>
          </p:nvPr>
        </p:nvSpPr>
        <p:spPr>
          <a:xfrm flipH="1">
            <a:off x="2730000" y="3083033"/>
            <a:ext cx="4992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latin typeface="Syne"/>
                <a:ea typeface="Syne"/>
                <a:cs typeface="Syne"/>
                <a:sym typeface="Syne"/>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812" name="Google Shape;812;p80"/>
          <p:cNvSpPr txBox="1"/>
          <p:nvPr>
            <p:ph idx="13" type="title"/>
          </p:nvPr>
        </p:nvSpPr>
        <p:spPr>
          <a:xfrm flipH="1">
            <a:off x="5670900" y="3083030"/>
            <a:ext cx="743100" cy="5160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2000">
                <a:solidFill>
                  <a:schemeClr val="accent5"/>
                </a:solidFill>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grpSp>
        <p:nvGrpSpPr>
          <p:cNvPr id="813" name="Google Shape;813;p80"/>
          <p:cNvGrpSpPr/>
          <p:nvPr/>
        </p:nvGrpSpPr>
        <p:grpSpPr>
          <a:xfrm flipH="1">
            <a:off x="1308100" y="191625"/>
            <a:ext cx="7524125" cy="3608700"/>
            <a:chOff x="1190175" y="191625"/>
            <a:chExt cx="7524125" cy="3608700"/>
          </a:xfrm>
        </p:grpSpPr>
        <p:sp>
          <p:nvSpPr>
            <p:cNvPr id="814" name="Google Shape;814;p80"/>
            <p:cNvSpPr/>
            <p:nvPr/>
          </p:nvSpPr>
          <p:spPr>
            <a:xfrm>
              <a:off x="1917100" y="2553325"/>
              <a:ext cx="268800" cy="2688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15" name="Google Shape;815;p80"/>
            <p:cNvSpPr/>
            <p:nvPr/>
          </p:nvSpPr>
          <p:spPr>
            <a:xfrm>
              <a:off x="1190175" y="348063"/>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16" name="Google Shape;816;p80"/>
            <p:cNvSpPr/>
            <p:nvPr/>
          </p:nvSpPr>
          <p:spPr>
            <a:xfrm>
              <a:off x="8513000" y="3599025"/>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17" name="Google Shape;817;p80"/>
            <p:cNvSpPr/>
            <p:nvPr/>
          </p:nvSpPr>
          <p:spPr>
            <a:xfrm>
              <a:off x="7801375" y="191625"/>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sp>
        <p:nvSpPr>
          <p:cNvPr id="818" name="Google Shape;818;p80"/>
          <p:cNvSpPr/>
          <p:nvPr/>
        </p:nvSpPr>
        <p:spPr>
          <a:xfrm flipH="1">
            <a:off x="510750" y="2160925"/>
            <a:ext cx="268800" cy="2688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matchingName="Title and two columns 1">
  <p:cSld name="CUSTOM_2_1">
    <p:spTree>
      <p:nvGrpSpPr>
        <p:cNvPr id="819" name="Shape 819"/>
        <p:cNvGrpSpPr/>
        <p:nvPr/>
      </p:nvGrpSpPr>
      <p:grpSpPr>
        <a:xfrm>
          <a:off x="0" y="0"/>
          <a:ext cx="0" cy="0"/>
          <a:chOff x="0" y="0"/>
          <a:chExt cx="0" cy="0"/>
        </a:xfrm>
      </p:grpSpPr>
      <p:sp>
        <p:nvSpPr>
          <p:cNvPr id="820" name="Google Shape;820;p81"/>
          <p:cNvSpPr/>
          <p:nvPr/>
        </p:nvSpPr>
        <p:spPr>
          <a:xfrm flipH="1">
            <a:off x="-55" y="4302501"/>
            <a:ext cx="9144002" cy="903783"/>
          </a:xfrm>
          <a:custGeom>
            <a:rect b="b" l="l" r="r" t="t"/>
            <a:pathLst>
              <a:path extrusionOk="0" h="17505" w="70474">
                <a:moveTo>
                  <a:pt x="70473" y="0"/>
                </a:moveTo>
                <a:lnTo>
                  <a:pt x="0" y="14154"/>
                </a:lnTo>
                <a:lnTo>
                  <a:pt x="0" y="17505"/>
                </a:lnTo>
                <a:lnTo>
                  <a:pt x="70473" y="17492"/>
                </a:lnTo>
                <a:lnTo>
                  <a:pt x="70473" y="0"/>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21" name="Google Shape;821;p81"/>
          <p:cNvSpPr/>
          <p:nvPr/>
        </p:nvSpPr>
        <p:spPr>
          <a:xfrm>
            <a:off x="2579" y="4718088"/>
            <a:ext cx="9144002" cy="484676"/>
          </a:xfrm>
          <a:custGeom>
            <a:rect b="b" l="l" r="r" t="t"/>
            <a:pathLst>
              <a:path extrusionOk="0" h="44650" w="70474">
                <a:moveTo>
                  <a:pt x="70473" y="0"/>
                </a:moveTo>
                <a:cubicBezTo>
                  <a:pt x="62235" y="307"/>
                  <a:pt x="54958" y="1015"/>
                  <a:pt x="48362" y="2470"/>
                </a:cubicBezTo>
                <a:cubicBezTo>
                  <a:pt x="32019" y="6062"/>
                  <a:pt x="15863" y="10549"/>
                  <a:pt x="0" y="15889"/>
                </a:cubicBezTo>
                <a:lnTo>
                  <a:pt x="0" y="44650"/>
                </a:lnTo>
                <a:lnTo>
                  <a:pt x="70473" y="44650"/>
                </a:lnTo>
                <a:lnTo>
                  <a:pt x="70473" y="0"/>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22" name="Google Shape;822;p81"/>
          <p:cNvSpPr/>
          <p:nvPr/>
        </p:nvSpPr>
        <p:spPr>
          <a:xfrm flipH="1">
            <a:off x="7875892" y="4137939"/>
            <a:ext cx="268071" cy="621991"/>
          </a:xfrm>
          <a:custGeom>
            <a:rect b="b" l="l" r="r" t="t"/>
            <a:pathLst>
              <a:path extrusionOk="0" h="12766" w="5502">
                <a:moveTo>
                  <a:pt x="1977" y="1"/>
                </a:moveTo>
                <a:lnTo>
                  <a:pt x="428" y="9468"/>
                </a:lnTo>
                <a:lnTo>
                  <a:pt x="815" y="9468"/>
                </a:lnTo>
                <a:lnTo>
                  <a:pt x="0" y="12766"/>
                </a:lnTo>
                <a:lnTo>
                  <a:pt x="5502" y="12766"/>
                </a:lnTo>
                <a:lnTo>
                  <a:pt x="3018" y="4340"/>
                </a:lnTo>
                <a:lnTo>
                  <a:pt x="3472" y="4340"/>
                </a:lnTo>
                <a:lnTo>
                  <a:pt x="1977"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23" name="Google Shape;823;p81"/>
          <p:cNvSpPr/>
          <p:nvPr/>
        </p:nvSpPr>
        <p:spPr>
          <a:xfrm flipH="1">
            <a:off x="7032498" y="4191355"/>
            <a:ext cx="268071" cy="621991"/>
          </a:xfrm>
          <a:custGeom>
            <a:rect b="b" l="l" r="r" t="t"/>
            <a:pathLst>
              <a:path extrusionOk="0" h="12766" w="5502">
                <a:moveTo>
                  <a:pt x="1976" y="1"/>
                </a:moveTo>
                <a:lnTo>
                  <a:pt x="428" y="9468"/>
                </a:lnTo>
                <a:lnTo>
                  <a:pt x="815" y="9468"/>
                </a:lnTo>
                <a:lnTo>
                  <a:pt x="0" y="12766"/>
                </a:lnTo>
                <a:lnTo>
                  <a:pt x="5501" y="12766"/>
                </a:lnTo>
                <a:lnTo>
                  <a:pt x="3018" y="4340"/>
                </a:lnTo>
                <a:lnTo>
                  <a:pt x="3472" y="4340"/>
                </a:lnTo>
                <a:lnTo>
                  <a:pt x="1976"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24" name="Google Shape;824;p81"/>
          <p:cNvSpPr/>
          <p:nvPr/>
        </p:nvSpPr>
        <p:spPr>
          <a:xfrm flipH="1">
            <a:off x="8289360" y="4088620"/>
            <a:ext cx="221565" cy="621995"/>
          </a:xfrm>
          <a:custGeom>
            <a:rect b="b" l="l" r="r" t="t"/>
            <a:pathLst>
              <a:path extrusionOk="0" h="8026" w="2859">
                <a:moveTo>
                  <a:pt x="1216" y="1"/>
                </a:moveTo>
                <a:lnTo>
                  <a:pt x="535" y="3112"/>
                </a:lnTo>
                <a:lnTo>
                  <a:pt x="855" y="3112"/>
                </a:lnTo>
                <a:lnTo>
                  <a:pt x="1" y="8026"/>
                </a:lnTo>
                <a:lnTo>
                  <a:pt x="2858" y="8026"/>
                </a:lnTo>
                <a:lnTo>
                  <a:pt x="1777" y="3112"/>
                </a:lnTo>
                <a:lnTo>
                  <a:pt x="2137" y="3112"/>
                </a:lnTo>
                <a:lnTo>
                  <a:pt x="1216"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25" name="Google Shape;825;p81"/>
          <p:cNvSpPr/>
          <p:nvPr/>
        </p:nvSpPr>
        <p:spPr>
          <a:xfrm flipH="1">
            <a:off x="1171882" y="4135682"/>
            <a:ext cx="138692" cy="321799"/>
          </a:xfrm>
          <a:custGeom>
            <a:rect b="b" l="l" r="r" t="t"/>
            <a:pathLst>
              <a:path extrusionOk="0" h="12766" w="5502">
                <a:moveTo>
                  <a:pt x="1977" y="1"/>
                </a:moveTo>
                <a:lnTo>
                  <a:pt x="428" y="9468"/>
                </a:lnTo>
                <a:lnTo>
                  <a:pt x="815" y="9468"/>
                </a:lnTo>
                <a:lnTo>
                  <a:pt x="0" y="12766"/>
                </a:lnTo>
                <a:lnTo>
                  <a:pt x="5502" y="12766"/>
                </a:lnTo>
                <a:lnTo>
                  <a:pt x="3018" y="4340"/>
                </a:lnTo>
                <a:lnTo>
                  <a:pt x="3472" y="4340"/>
                </a:lnTo>
                <a:lnTo>
                  <a:pt x="1977"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26" name="Google Shape;826;p81"/>
          <p:cNvSpPr/>
          <p:nvPr/>
        </p:nvSpPr>
        <p:spPr>
          <a:xfrm flipH="1">
            <a:off x="1972720" y="4194085"/>
            <a:ext cx="138692" cy="321799"/>
          </a:xfrm>
          <a:custGeom>
            <a:rect b="b" l="l" r="r" t="t"/>
            <a:pathLst>
              <a:path extrusionOk="0" h="12766" w="5502">
                <a:moveTo>
                  <a:pt x="1976" y="1"/>
                </a:moveTo>
                <a:lnTo>
                  <a:pt x="428" y="9468"/>
                </a:lnTo>
                <a:lnTo>
                  <a:pt x="815" y="9468"/>
                </a:lnTo>
                <a:lnTo>
                  <a:pt x="0" y="12766"/>
                </a:lnTo>
                <a:lnTo>
                  <a:pt x="5501" y="12766"/>
                </a:lnTo>
                <a:lnTo>
                  <a:pt x="3018" y="4340"/>
                </a:lnTo>
                <a:lnTo>
                  <a:pt x="3472" y="4340"/>
                </a:lnTo>
                <a:lnTo>
                  <a:pt x="1976"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27" name="Google Shape;827;p81"/>
          <p:cNvSpPr/>
          <p:nvPr/>
        </p:nvSpPr>
        <p:spPr>
          <a:xfrm flipH="1">
            <a:off x="1347375" y="4194085"/>
            <a:ext cx="114624" cy="321782"/>
          </a:xfrm>
          <a:custGeom>
            <a:rect b="b" l="l" r="r" t="t"/>
            <a:pathLst>
              <a:path extrusionOk="0" h="8026" w="2859">
                <a:moveTo>
                  <a:pt x="1216" y="1"/>
                </a:moveTo>
                <a:lnTo>
                  <a:pt x="535" y="3112"/>
                </a:lnTo>
                <a:lnTo>
                  <a:pt x="855" y="3112"/>
                </a:lnTo>
                <a:lnTo>
                  <a:pt x="1" y="8026"/>
                </a:lnTo>
                <a:lnTo>
                  <a:pt x="2858" y="8026"/>
                </a:lnTo>
                <a:lnTo>
                  <a:pt x="1777" y="3112"/>
                </a:lnTo>
                <a:lnTo>
                  <a:pt x="2137" y="3112"/>
                </a:lnTo>
                <a:lnTo>
                  <a:pt x="1216"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nvGrpSpPr>
          <p:cNvPr id="828" name="Google Shape;828;p81"/>
          <p:cNvGrpSpPr/>
          <p:nvPr/>
        </p:nvGrpSpPr>
        <p:grpSpPr>
          <a:xfrm>
            <a:off x="3841999" y="2902004"/>
            <a:ext cx="1460047" cy="1375428"/>
            <a:chOff x="556774" y="2342749"/>
            <a:chExt cx="1397977" cy="1317081"/>
          </a:xfrm>
        </p:grpSpPr>
        <p:sp>
          <p:nvSpPr>
            <p:cNvPr id="829" name="Google Shape;829;p81"/>
            <p:cNvSpPr/>
            <p:nvPr/>
          </p:nvSpPr>
          <p:spPr>
            <a:xfrm>
              <a:off x="691274" y="3060672"/>
              <a:ext cx="158977" cy="286056"/>
            </a:xfrm>
            <a:custGeom>
              <a:rect b="b" l="l" r="r" t="t"/>
              <a:pathLst>
                <a:path extrusionOk="0" h="5623" w="3125">
                  <a:moveTo>
                    <a:pt x="0" y="1"/>
                  </a:moveTo>
                  <a:lnTo>
                    <a:pt x="0" y="5622"/>
                  </a:lnTo>
                  <a:lnTo>
                    <a:pt x="3125" y="5622"/>
                  </a:lnTo>
                  <a:lnTo>
                    <a:pt x="3125" y="1"/>
                  </a:ln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30" name="Google Shape;830;p81"/>
            <p:cNvSpPr/>
            <p:nvPr/>
          </p:nvSpPr>
          <p:spPr>
            <a:xfrm>
              <a:off x="1011194" y="3060672"/>
              <a:ext cx="158977" cy="286056"/>
            </a:xfrm>
            <a:custGeom>
              <a:rect b="b" l="l" r="r" t="t"/>
              <a:pathLst>
                <a:path extrusionOk="0" h="5623" w="3125">
                  <a:moveTo>
                    <a:pt x="0" y="1"/>
                  </a:moveTo>
                  <a:lnTo>
                    <a:pt x="0" y="5622"/>
                  </a:lnTo>
                  <a:lnTo>
                    <a:pt x="3125" y="5622"/>
                  </a:lnTo>
                  <a:lnTo>
                    <a:pt x="3125" y="1"/>
                  </a:ln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31" name="Google Shape;831;p81"/>
            <p:cNvSpPr/>
            <p:nvPr/>
          </p:nvSpPr>
          <p:spPr>
            <a:xfrm>
              <a:off x="1346020" y="3060672"/>
              <a:ext cx="159027" cy="286056"/>
            </a:xfrm>
            <a:custGeom>
              <a:rect b="b" l="l" r="r" t="t"/>
              <a:pathLst>
                <a:path extrusionOk="0" h="5623" w="3126">
                  <a:moveTo>
                    <a:pt x="1" y="1"/>
                  </a:moveTo>
                  <a:lnTo>
                    <a:pt x="1" y="5622"/>
                  </a:lnTo>
                  <a:lnTo>
                    <a:pt x="3125" y="5622"/>
                  </a:lnTo>
                  <a:lnTo>
                    <a:pt x="3125" y="1"/>
                  </a:ln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32" name="Google Shape;832;p81"/>
            <p:cNvSpPr/>
            <p:nvPr/>
          </p:nvSpPr>
          <p:spPr>
            <a:xfrm>
              <a:off x="1665941" y="3060672"/>
              <a:ext cx="159027" cy="286056"/>
            </a:xfrm>
            <a:custGeom>
              <a:rect b="b" l="l" r="r" t="t"/>
              <a:pathLst>
                <a:path extrusionOk="0" h="5623" w="3126">
                  <a:moveTo>
                    <a:pt x="1" y="1"/>
                  </a:moveTo>
                  <a:lnTo>
                    <a:pt x="1" y="5622"/>
                  </a:lnTo>
                  <a:lnTo>
                    <a:pt x="3125" y="5622"/>
                  </a:lnTo>
                  <a:lnTo>
                    <a:pt x="3125" y="1"/>
                  </a:ln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33" name="Google Shape;833;p81"/>
            <p:cNvSpPr/>
            <p:nvPr/>
          </p:nvSpPr>
          <p:spPr>
            <a:xfrm>
              <a:off x="1117538" y="2342749"/>
              <a:ext cx="144071" cy="204507"/>
            </a:xfrm>
            <a:custGeom>
              <a:rect b="b" l="l" r="r" t="t"/>
              <a:pathLst>
                <a:path extrusionOk="0" h="4020" w="2832">
                  <a:moveTo>
                    <a:pt x="2831" y="1"/>
                  </a:moveTo>
                  <a:lnTo>
                    <a:pt x="0" y="4020"/>
                  </a:lnTo>
                  <a:lnTo>
                    <a:pt x="2831" y="4020"/>
                  </a:lnTo>
                  <a:lnTo>
                    <a:pt x="2831"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34" name="Google Shape;834;p81"/>
            <p:cNvSpPr/>
            <p:nvPr/>
          </p:nvSpPr>
          <p:spPr>
            <a:xfrm>
              <a:off x="1259350" y="2342750"/>
              <a:ext cx="146228" cy="204497"/>
            </a:xfrm>
            <a:custGeom>
              <a:rect b="b" l="l" r="r" t="t"/>
              <a:pathLst>
                <a:path extrusionOk="0" h="4020" w="2831">
                  <a:moveTo>
                    <a:pt x="0" y="1"/>
                  </a:moveTo>
                  <a:lnTo>
                    <a:pt x="0" y="4020"/>
                  </a:lnTo>
                  <a:lnTo>
                    <a:pt x="2831" y="4020"/>
                  </a:lnTo>
                  <a:lnTo>
                    <a:pt x="0"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35" name="Google Shape;835;p81"/>
            <p:cNvSpPr/>
            <p:nvPr/>
          </p:nvSpPr>
          <p:spPr>
            <a:xfrm>
              <a:off x="707552" y="3402313"/>
              <a:ext cx="127080" cy="257517"/>
            </a:xfrm>
            <a:custGeom>
              <a:rect b="b" l="l" r="r" t="t"/>
              <a:pathLst>
                <a:path extrusionOk="0" h="5062" w="2498">
                  <a:moveTo>
                    <a:pt x="2271" y="1"/>
                  </a:moveTo>
                  <a:cubicBezTo>
                    <a:pt x="1897" y="936"/>
                    <a:pt x="1016" y="1577"/>
                    <a:pt x="1" y="1617"/>
                  </a:cubicBezTo>
                  <a:lnTo>
                    <a:pt x="1" y="2925"/>
                  </a:lnTo>
                  <a:cubicBezTo>
                    <a:pt x="1" y="3199"/>
                    <a:pt x="211" y="3336"/>
                    <a:pt x="421" y="3336"/>
                  </a:cubicBezTo>
                  <a:cubicBezTo>
                    <a:pt x="632" y="3336"/>
                    <a:pt x="842" y="3199"/>
                    <a:pt x="842" y="2925"/>
                  </a:cubicBezTo>
                  <a:lnTo>
                    <a:pt x="842" y="2324"/>
                  </a:lnTo>
                  <a:cubicBezTo>
                    <a:pt x="842" y="2097"/>
                    <a:pt x="1029" y="1910"/>
                    <a:pt x="1256" y="1910"/>
                  </a:cubicBezTo>
                  <a:cubicBezTo>
                    <a:pt x="1483" y="1910"/>
                    <a:pt x="1670" y="2097"/>
                    <a:pt x="1670" y="2324"/>
                  </a:cubicBezTo>
                  <a:lnTo>
                    <a:pt x="1670" y="4648"/>
                  </a:lnTo>
                  <a:cubicBezTo>
                    <a:pt x="1670" y="4874"/>
                    <a:pt x="1843" y="5061"/>
                    <a:pt x="2084" y="5061"/>
                  </a:cubicBezTo>
                  <a:cubicBezTo>
                    <a:pt x="2311" y="5061"/>
                    <a:pt x="2498" y="4874"/>
                    <a:pt x="2498" y="4648"/>
                  </a:cubicBezTo>
                  <a:lnTo>
                    <a:pt x="2498" y="695"/>
                  </a:lnTo>
                  <a:cubicBezTo>
                    <a:pt x="2484" y="442"/>
                    <a:pt x="2418" y="201"/>
                    <a:pt x="2271" y="1"/>
                  </a:cubicBezTo>
                  <a:close/>
                </a:path>
              </a:pathLst>
            </a:custGeom>
            <a:solidFill>
              <a:schemeClr val="accen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36" name="Google Shape;836;p81"/>
            <p:cNvSpPr/>
            <p:nvPr/>
          </p:nvSpPr>
          <p:spPr>
            <a:xfrm>
              <a:off x="707555" y="3374320"/>
              <a:ext cx="115531" cy="122761"/>
            </a:xfrm>
            <a:custGeom>
              <a:rect b="b" l="l" r="r" t="t"/>
              <a:pathLst>
                <a:path extrusionOk="0" h="2167" w="2271">
                  <a:moveTo>
                    <a:pt x="1255" y="1"/>
                  </a:moveTo>
                  <a:cubicBezTo>
                    <a:pt x="623" y="1"/>
                    <a:pt x="1" y="477"/>
                    <a:pt x="1" y="1245"/>
                  </a:cubicBezTo>
                  <a:lnTo>
                    <a:pt x="1" y="2167"/>
                  </a:lnTo>
                  <a:cubicBezTo>
                    <a:pt x="1016" y="2127"/>
                    <a:pt x="1897" y="1486"/>
                    <a:pt x="2271" y="551"/>
                  </a:cubicBezTo>
                  <a:cubicBezTo>
                    <a:pt x="2016" y="171"/>
                    <a:pt x="1634" y="1"/>
                    <a:pt x="1255"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37" name="Google Shape;837;p81"/>
            <p:cNvSpPr/>
            <p:nvPr/>
          </p:nvSpPr>
          <p:spPr>
            <a:xfrm>
              <a:off x="1027473" y="3402313"/>
              <a:ext cx="127080" cy="257517"/>
            </a:xfrm>
            <a:custGeom>
              <a:rect b="b" l="l" r="r" t="t"/>
              <a:pathLst>
                <a:path extrusionOk="0" h="5062" w="2498">
                  <a:moveTo>
                    <a:pt x="2271" y="1"/>
                  </a:moveTo>
                  <a:cubicBezTo>
                    <a:pt x="1897" y="936"/>
                    <a:pt x="1015" y="1577"/>
                    <a:pt x="1" y="1617"/>
                  </a:cubicBezTo>
                  <a:lnTo>
                    <a:pt x="1" y="2925"/>
                  </a:lnTo>
                  <a:cubicBezTo>
                    <a:pt x="1" y="3199"/>
                    <a:pt x="211" y="3336"/>
                    <a:pt x="421" y="3336"/>
                  </a:cubicBezTo>
                  <a:cubicBezTo>
                    <a:pt x="632" y="3336"/>
                    <a:pt x="842" y="3199"/>
                    <a:pt x="842" y="2925"/>
                  </a:cubicBezTo>
                  <a:lnTo>
                    <a:pt x="842" y="2324"/>
                  </a:lnTo>
                  <a:cubicBezTo>
                    <a:pt x="842" y="2097"/>
                    <a:pt x="1029" y="1910"/>
                    <a:pt x="1256" y="1910"/>
                  </a:cubicBezTo>
                  <a:cubicBezTo>
                    <a:pt x="1483" y="1910"/>
                    <a:pt x="1670" y="2097"/>
                    <a:pt x="1670" y="2324"/>
                  </a:cubicBezTo>
                  <a:lnTo>
                    <a:pt x="1670" y="4648"/>
                  </a:lnTo>
                  <a:cubicBezTo>
                    <a:pt x="1670" y="4874"/>
                    <a:pt x="1857" y="5061"/>
                    <a:pt x="2084" y="5061"/>
                  </a:cubicBezTo>
                  <a:cubicBezTo>
                    <a:pt x="2311" y="5061"/>
                    <a:pt x="2498" y="4874"/>
                    <a:pt x="2498" y="4648"/>
                  </a:cubicBezTo>
                  <a:lnTo>
                    <a:pt x="2498" y="695"/>
                  </a:lnTo>
                  <a:cubicBezTo>
                    <a:pt x="2498" y="442"/>
                    <a:pt x="2417" y="201"/>
                    <a:pt x="2271" y="1"/>
                  </a:cubicBezTo>
                  <a:close/>
                </a:path>
              </a:pathLst>
            </a:custGeom>
            <a:solidFill>
              <a:schemeClr val="accen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38" name="Google Shape;838;p81"/>
            <p:cNvSpPr/>
            <p:nvPr/>
          </p:nvSpPr>
          <p:spPr>
            <a:xfrm>
              <a:off x="1027474" y="3374320"/>
              <a:ext cx="115531" cy="122761"/>
            </a:xfrm>
            <a:custGeom>
              <a:rect b="b" l="l" r="r" t="t"/>
              <a:pathLst>
                <a:path extrusionOk="0" h="2167" w="2271">
                  <a:moveTo>
                    <a:pt x="1255" y="1"/>
                  </a:moveTo>
                  <a:cubicBezTo>
                    <a:pt x="623" y="1"/>
                    <a:pt x="1" y="477"/>
                    <a:pt x="1" y="1245"/>
                  </a:cubicBezTo>
                  <a:lnTo>
                    <a:pt x="1" y="2167"/>
                  </a:lnTo>
                  <a:cubicBezTo>
                    <a:pt x="1015" y="2127"/>
                    <a:pt x="1897" y="1486"/>
                    <a:pt x="2271" y="551"/>
                  </a:cubicBezTo>
                  <a:cubicBezTo>
                    <a:pt x="2016" y="171"/>
                    <a:pt x="1634" y="1"/>
                    <a:pt x="1255"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39" name="Google Shape;839;p81"/>
            <p:cNvSpPr/>
            <p:nvPr/>
          </p:nvSpPr>
          <p:spPr>
            <a:xfrm>
              <a:off x="1362349" y="3402313"/>
              <a:ext cx="126367" cy="257517"/>
            </a:xfrm>
            <a:custGeom>
              <a:rect b="b" l="l" r="r" t="t"/>
              <a:pathLst>
                <a:path extrusionOk="0" h="5062" w="2484">
                  <a:moveTo>
                    <a:pt x="2270" y="1"/>
                  </a:moveTo>
                  <a:cubicBezTo>
                    <a:pt x="1896" y="936"/>
                    <a:pt x="1002" y="1577"/>
                    <a:pt x="0" y="1617"/>
                  </a:cubicBezTo>
                  <a:lnTo>
                    <a:pt x="0" y="2925"/>
                  </a:lnTo>
                  <a:cubicBezTo>
                    <a:pt x="0" y="3199"/>
                    <a:pt x="207" y="3336"/>
                    <a:pt x="414" y="3336"/>
                  </a:cubicBezTo>
                  <a:cubicBezTo>
                    <a:pt x="621" y="3336"/>
                    <a:pt x="828" y="3199"/>
                    <a:pt x="828" y="2925"/>
                  </a:cubicBezTo>
                  <a:lnTo>
                    <a:pt x="828" y="2324"/>
                  </a:lnTo>
                  <a:cubicBezTo>
                    <a:pt x="828" y="2097"/>
                    <a:pt x="1015" y="1910"/>
                    <a:pt x="1242" y="1910"/>
                  </a:cubicBezTo>
                  <a:cubicBezTo>
                    <a:pt x="1469" y="1910"/>
                    <a:pt x="1656" y="2097"/>
                    <a:pt x="1656" y="2324"/>
                  </a:cubicBezTo>
                  <a:lnTo>
                    <a:pt x="1656" y="4648"/>
                  </a:lnTo>
                  <a:cubicBezTo>
                    <a:pt x="1656" y="4874"/>
                    <a:pt x="1843" y="5061"/>
                    <a:pt x="2070" y="5061"/>
                  </a:cubicBezTo>
                  <a:cubicBezTo>
                    <a:pt x="2297" y="5061"/>
                    <a:pt x="2484" y="4874"/>
                    <a:pt x="2484" y="4648"/>
                  </a:cubicBezTo>
                  <a:lnTo>
                    <a:pt x="2484" y="695"/>
                  </a:lnTo>
                  <a:cubicBezTo>
                    <a:pt x="2484" y="442"/>
                    <a:pt x="2404" y="201"/>
                    <a:pt x="2270" y="1"/>
                  </a:cubicBezTo>
                  <a:close/>
                </a:path>
              </a:pathLst>
            </a:custGeom>
            <a:solidFill>
              <a:schemeClr val="accen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40" name="Google Shape;840;p81"/>
            <p:cNvSpPr/>
            <p:nvPr/>
          </p:nvSpPr>
          <p:spPr>
            <a:xfrm>
              <a:off x="1362348" y="3374320"/>
              <a:ext cx="115531" cy="122761"/>
            </a:xfrm>
            <a:custGeom>
              <a:rect b="b" l="l" r="r" t="t"/>
              <a:pathLst>
                <a:path extrusionOk="0" h="2167" w="2271">
                  <a:moveTo>
                    <a:pt x="1255" y="1"/>
                  </a:moveTo>
                  <a:cubicBezTo>
                    <a:pt x="622" y="1"/>
                    <a:pt x="0" y="477"/>
                    <a:pt x="0" y="1245"/>
                  </a:cubicBezTo>
                  <a:lnTo>
                    <a:pt x="0" y="2167"/>
                  </a:lnTo>
                  <a:cubicBezTo>
                    <a:pt x="1002" y="2127"/>
                    <a:pt x="1896" y="1486"/>
                    <a:pt x="2270" y="551"/>
                  </a:cubicBezTo>
                  <a:cubicBezTo>
                    <a:pt x="2015" y="171"/>
                    <a:pt x="1633" y="1"/>
                    <a:pt x="1255"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41" name="Google Shape;841;p81"/>
            <p:cNvSpPr/>
            <p:nvPr/>
          </p:nvSpPr>
          <p:spPr>
            <a:xfrm>
              <a:off x="1682270" y="3402313"/>
              <a:ext cx="126367" cy="257517"/>
            </a:xfrm>
            <a:custGeom>
              <a:rect b="b" l="l" r="r" t="t"/>
              <a:pathLst>
                <a:path extrusionOk="0" h="5062" w="2484">
                  <a:moveTo>
                    <a:pt x="2270" y="1"/>
                  </a:moveTo>
                  <a:cubicBezTo>
                    <a:pt x="1896" y="936"/>
                    <a:pt x="1002" y="1577"/>
                    <a:pt x="0" y="1617"/>
                  </a:cubicBezTo>
                  <a:lnTo>
                    <a:pt x="0" y="2925"/>
                  </a:lnTo>
                  <a:cubicBezTo>
                    <a:pt x="0" y="3199"/>
                    <a:pt x="207" y="3336"/>
                    <a:pt x="414" y="3336"/>
                  </a:cubicBezTo>
                  <a:cubicBezTo>
                    <a:pt x="621" y="3336"/>
                    <a:pt x="828" y="3199"/>
                    <a:pt x="828" y="2925"/>
                  </a:cubicBezTo>
                  <a:lnTo>
                    <a:pt x="828" y="2324"/>
                  </a:lnTo>
                  <a:cubicBezTo>
                    <a:pt x="828" y="2097"/>
                    <a:pt x="1015" y="1910"/>
                    <a:pt x="1242" y="1910"/>
                  </a:cubicBezTo>
                  <a:cubicBezTo>
                    <a:pt x="1469" y="1910"/>
                    <a:pt x="1656" y="2097"/>
                    <a:pt x="1656" y="2324"/>
                  </a:cubicBezTo>
                  <a:lnTo>
                    <a:pt x="1656" y="4648"/>
                  </a:lnTo>
                  <a:cubicBezTo>
                    <a:pt x="1656" y="4874"/>
                    <a:pt x="1843" y="5061"/>
                    <a:pt x="2070" y="5061"/>
                  </a:cubicBezTo>
                  <a:cubicBezTo>
                    <a:pt x="2297" y="5061"/>
                    <a:pt x="2484" y="4874"/>
                    <a:pt x="2484" y="4648"/>
                  </a:cubicBezTo>
                  <a:lnTo>
                    <a:pt x="2484" y="695"/>
                  </a:lnTo>
                  <a:cubicBezTo>
                    <a:pt x="2484" y="442"/>
                    <a:pt x="2404" y="201"/>
                    <a:pt x="2270" y="1"/>
                  </a:cubicBezTo>
                  <a:close/>
                </a:path>
              </a:pathLst>
            </a:custGeom>
            <a:solidFill>
              <a:schemeClr val="accen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42" name="Google Shape;842;p81"/>
            <p:cNvSpPr/>
            <p:nvPr/>
          </p:nvSpPr>
          <p:spPr>
            <a:xfrm>
              <a:off x="1682267" y="3374320"/>
              <a:ext cx="115531" cy="122761"/>
            </a:xfrm>
            <a:custGeom>
              <a:rect b="b" l="l" r="r" t="t"/>
              <a:pathLst>
                <a:path extrusionOk="0" h="2167" w="2271">
                  <a:moveTo>
                    <a:pt x="1255" y="1"/>
                  </a:moveTo>
                  <a:cubicBezTo>
                    <a:pt x="622" y="1"/>
                    <a:pt x="0" y="477"/>
                    <a:pt x="0" y="1245"/>
                  </a:cubicBezTo>
                  <a:lnTo>
                    <a:pt x="0" y="2167"/>
                  </a:lnTo>
                  <a:cubicBezTo>
                    <a:pt x="1002" y="2127"/>
                    <a:pt x="1896" y="1486"/>
                    <a:pt x="2270" y="551"/>
                  </a:cubicBezTo>
                  <a:cubicBezTo>
                    <a:pt x="2015" y="171"/>
                    <a:pt x="1633" y="1"/>
                    <a:pt x="1255"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43" name="Google Shape;843;p81"/>
            <p:cNvSpPr/>
            <p:nvPr/>
          </p:nvSpPr>
          <p:spPr>
            <a:xfrm>
              <a:off x="556775" y="3054575"/>
              <a:ext cx="1397976" cy="148798"/>
            </a:xfrm>
            <a:custGeom>
              <a:rect b="b" l="l" r="r" t="t"/>
              <a:pathLst>
                <a:path extrusionOk="0" h="2898" w="27480">
                  <a:moveTo>
                    <a:pt x="1" y="0"/>
                  </a:moveTo>
                  <a:cubicBezTo>
                    <a:pt x="1" y="1603"/>
                    <a:pt x="6156" y="2898"/>
                    <a:pt x="13740" y="2898"/>
                  </a:cubicBezTo>
                  <a:cubicBezTo>
                    <a:pt x="21324" y="2898"/>
                    <a:pt x="27479" y="1603"/>
                    <a:pt x="27479" y="0"/>
                  </a:cubicBez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44" name="Google Shape;844;p81"/>
            <p:cNvSpPr/>
            <p:nvPr/>
          </p:nvSpPr>
          <p:spPr>
            <a:xfrm>
              <a:off x="556774" y="2908521"/>
              <a:ext cx="1397976" cy="147479"/>
            </a:xfrm>
            <a:custGeom>
              <a:rect b="b" l="l" r="r" t="t"/>
              <a:pathLst>
                <a:path extrusionOk="0" h="2899" w="27480">
                  <a:moveTo>
                    <a:pt x="13740" y="1"/>
                  </a:moveTo>
                  <a:cubicBezTo>
                    <a:pt x="6156" y="1"/>
                    <a:pt x="1" y="1296"/>
                    <a:pt x="1" y="2898"/>
                  </a:cubicBezTo>
                  <a:lnTo>
                    <a:pt x="27479" y="2898"/>
                  </a:lnTo>
                  <a:cubicBezTo>
                    <a:pt x="27479" y="1296"/>
                    <a:pt x="21324" y="1"/>
                    <a:pt x="13740" y="1"/>
                  </a:cubicBez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45" name="Google Shape;845;p81"/>
            <p:cNvSpPr/>
            <p:nvPr/>
          </p:nvSpPr>
          <p:spPr>
            <a:xfrm>
              <a:off x="925580" y="2479130"/>
              <a:ext cx="659613" cy="576894"/>
            </a:xfrm>
            <a:custGeom>
              <a:rect b="b" l="l" r="r" t="t"/>
              <a:pathLst>
                <a:path extrusionOk="0" h="11340" w="12966">
                  <a:moveTo>
                    <a:pt x="6490" y="0"/>
                  </a:moveTo>
                  <a:cubicBezTo>
                    <a:pt x="5842" y="0"/>
                    <a:pt x="5195" y="344"/>
                    <a:pt x="4874" y="1031"/>
                  </a:cubicBezTo>
                  <a:lnTo>
                    <a:pt x="1" y="11339"/>
                  </a:lnTo>
                  <a:lnTo>
                    <a:pt x="12966" y="11339"/>
                  </a:lnTo>
                  <a:lnTo>
                    <a:pt x="8106" y="1031"/>
                  </a:lnTo>
                  <a:cubicBezTo>
                    <a:pt x="7785" y="344"/>
                    <a:pt x="7138" y="0"/>
                    <a:pt x="6490" y="0"/>
                  </a:cubicBez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46" name="Google Shape;846;p81"/>
            <p:cNvSpPr/>
            <p:nvPr/>
          </p:nvSpPr>
          <p:spPr>
            <a:xfrm>
              <a:off x="719099" y="3040324"/>
              <a:ext cx="31287" cy="31287"/>
            </a:xfrm>
            <a:custGeom>
              <a:rect b="b" l="l" r="r" t="t"/>
              <a:pathLst>
                <a:path extrusionOk="0" h="615" w="615">
                  <a:moveTo>
                    <a:pt x="308" y="0"/>
                  </a:moveTo>
                  <a:cubicBezTo>
                    <a:pt x="148" y="0"/>
                    <a:pt x="1" y="134"/>
                    <a:pt x="1" y="307"/>
                  </a:cubicBezTo>
                  <a:cubicBezTo>
                    <a:pt x="1" y="481"/>
                    <a:pt x="148" y="614"/>
                    <a:pt x="308" y="614"/>
                  </a:cubicBezTo>
                  <a:cubicBezTo>
                    <a:pt x="481" y="614"/>
                    <a:pt x="615" y="481"/>
                    <a:pt x="615" y="307"/>
                  </a:cubicBezTo>
                  <a:cubicBezTo>
                    <a:pt x="615" y="134"/>
                    <a:pt x="481" y="0"/>
                    <a:pt x="308" y="0"/>
                  </a:cubicBezTo>
                  <a:close/>
                </a:path>
              </a:pathLst>
            </a:custGeom>
            <a:solidFill>
              <a:schemeClr val="accent6"/>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47" name="Google Shape;847;p81"/>
            <p:cNvSpPr/>
            <p:nvPr/>
          </p:nvSpPr>
          <p:spPr>
            <a:xfrm>
              <a:off x="818957" y="3040324"/>
              <a:ext cx="31287" cy="31287"/>
            </a:xfrm>
            <a:custGeom>
              <a:rect b="b" l="l" r="r" t="t"/>
              <a:pathLst>
                <a:path extrusionOk="0" h="615" w="615">
                  <a:moveTo>
                    <a:pt x="308" y="0"/>
                  </a:moveTo>
                  <a:cubicBezTo>
                    <a:pt x="147" y="0"/>
                    <a:pt x="1" y="134"/>
                    <a:pt x="1" y="307"/>
                  </a:cubicBezTo>
                  <a:cubicBezTo>
                    <a:pt x="1" y="481"/>
                    <a:pt x="147" y="614"/>
                    <a:pt x="308" y="614"/>
                  </a:cubicBezTo>
                  <a:cubicBezTo>
                    <a:pt x="481" y="614"/>
                    <a:pt x="615" y="481"/>
                    <a:pt x="615" y="307"/>
                  </a:cubicBezTo>
                  <a:cubicBezTo>
                    <a:pt x="615" y="134"/>
                    <a:pt x="481" y="0"/>
                    <a:pt x="308" y="0"/>
                  </a:cubicBezTo>
                  <a:close/>
                </a:path>
              </a:pathLst>
            </a:custGeom>
            <a:solidFill>
              <a:schemeClr val="accent6"/>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48" name="Google Shape;848;p81"/>
            <p:cNvSpPr/>
            <p:nvPr/>
          </p:nvSpPr>
          <p:spPr>
            <a:xfrm>
              <a:off x="1760355" y="3040324"/>
              <a:ext cx="31287" cy="31287"/>
            </a:xfrm>
            <a:custGeom>
              <a:rect b="b" l="l" r="r" t="t"/>
              <a:pathLst>
                <a:path extrusionOk="0" h="615" w="615">
                  <a:moveTo>
                    <a:pt x="308" y="0"/>
                  </a:moveTo>
                  <a:cubicBezTo>
                    <a:pt x="148" y="0"/>
                    <a:pt x="1" y="134"/>
                    <a:pt x="1" y="307"/>
                  </a:cubicBezTo>
                  <a:cubicBezTo>
                    <a:pt x="1" y="481"/>
                    <a:pt x="148" y="614"/>
                    <a:pt x="308" y="614"/>
                  </a:cubicBezTo>
                  <a:cubicBezTo>
                    <a:pt x="481" y="614"/>
                    <a:pt x="615" y="481"/>
                    <a:pt x="615" y="307"/>
                  </a:cubicBezTo>
                  <a:cubicBezTo>
                    <a:pt x="615" y="134"/>
                    <a:pt x="481" y="0"/>
                    <a:pt x="308" y="0"/>
                  </a:cubicBezTo>
                  <a:close/>
                </a:path>
              </a:pathLst>
            </a:custGeom>
            <a:solidFill>
              <a:schemeClr val="accent6"/>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49" name="Google Shape;849;p81"/>
            <p:cNvSpPr/>
            <p:nvPr/>
          </p:nvSpPr>
          <p:spPr>
            <a:xfrm>
              <a:off x="1660497" y="3040324"/>
              <a:ext cx="31337" cy="31287"/>
            </a:xfrm>
            <a:custGeom>
              <a:rect b="b" l="l" r="r" t="t"/>
              <a:pathLst>
                <a:path extrusionOk="0" h="615" w="616">
                  <a:moveTo>
                    <a:pt x="308" y="0"/>
                  </a:moveTo>
                  <a:cubicBezTo>
                    <a:pt x="148" y="0"/>
                    <a:pt x="1" y="134"/>
                    <a:pt x="1" y="307"/>
                  </a:cubicBezTo>
                  <a:cubicBezTo>
                    <a:pt x="1" y="481"/>
                    <a:pt x="148" y="614"/>
                    <a:pt x="308" y="614"/>
                  </a:cubicBezTo>
                  <a:cubicBezTo>
                    <a:pt x="482" y="614"/>
                    <a:pt x="615" y="481"/>
                    <a:pt x="615" y="307"/>
                  </a:cubicBezTo>
                  <a:cubicBezTo>
                    <a:pt x="615" y="134"/>
                    <a:pt x="482" y="0"/>
                    <a:pt x="308" y="0"/>
                  </a:cubicBezTo>
                  <a:close/>
                </a:path>
              </a:pathLst>
            </a:custGeom>
            <a:solidFill>
              <a:schemeClr val="accent6"/>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50" name="Google Shape;850;p81"/>
            <p:cNvSpPr/>
            <p:nvPr/>
          </p:nvSpPr>
          <p:spPr>
            <a:xfrm>
              <a:off x="1180286" y="2849461"/>
              <a:ext cx="75495" cy="150837"/>
            </a:xfrm>
            <a:custGeom>
              <a:rect b="b" l="l" r="r" t="t"/>
              <a:pathLst>
                <a:path extrusionOk="0" h="2965" w="1484">
                  <a:moveTo>
                    <a:pt x="1483" y="0"/>
                  </a:moveTo>
                  <a:cubicBezTo>
                    <a:pt x="655" y="0"/>
                    <a:pt x="1" y="668"/>
                    <a:pt x="1" y="1482"/>
                  </a:cubicBezTo>
                  <a:cubicBezTo>
                    <a:pt x="1" y="2310"/>
                    <a:pt x="655" y="2964"/>
                    <a:pt x="1483" y="2964"/>
                  </a:cubicBezTo>
                  <a:lnTo>
                    <a:pt x="1483" y="0"/>
                  </a:lnTo>
                  <a:close/>
                </a:path>
              </a:pathLst>
            </a:custGeom>
            <a:solidFill>
              <a:schemeClr val="accent5"/>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51" name="Google Shape;851;p81"/>
            <p:cNvSpPr/>
            <p:nvPr/>
          </p:nvSpPr>
          <p:spPr>
            <a:xfrm>
              <a:off x="1255726" y="2849461"/>
              <a:ext cx="75444" cy="150837"/>
            </a:xfrm>
            <a:custGeom>
              <a:rect b="b" l="l" r="r" t="t"/>
              <a:pathLst>
                <a:path extrusionOk="0" h="2965" w="1483">
                  <a:moveTo>
                    <a:pt x="0" y="0"/>
                  </a:moveTo>
                  <a:lnTo>
                    <a:pt x="0" y="2964"/>
                  </a:lnTo>
                  <a:cubicBezTo>
                    <a:pt x="815" y="2964"/>
                    <a:pt x="1482" y="2310"/>
                    <a:pt x="1482" y="1482"/>
                  </a:cubicBezTo>
                  <a:cubicBezTo>
                    <a:pt x="1482" y="668"/>
                    <a:pt x="815" y="0"/>
                    <a:pt x="0" y="0"/>
                  </a:cubicBezTo>
                  <a:close/>
                </a:path>
              </a:pathLst>
            </a:custGeom>
            <a:solidFill>
              <a:schemeClr val="accent5"/>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52" name="Google Shape;852;p81"/>
            <p:cNvSpPr/>
            <p:nvPr/>
          </p:nvSpPr>
          <p:spPr>
            <a:xfrm>
              <a:off x="1201325" y="2869550"/>
              <a:ext cx="55105" cy="110648"/>
            </a:xfrm>
            <a:custGeom>
              <a:rect b="b" l="l" r="r" t="t"/>
              <a:pathLst>
                <a:path extrusionOk="0" h="2979" w="1484">
                  <a:moveTo>
                    <a:pt x="1483" y="1"/>
                  </a:moveTo>
                  <a:cubicBezTo>
                    <a:pt x="655" y="1"/>
                    <a:pt x="1" y="668"/>
                    <a:pt x="1" y="1483"/>
                  </a:cubicBezTo>
                  <a:cubicBezTo>
                    <a:pt x="1" y="2310"/>
                    <a:pt x="655" y="2978"/>
                    <a:pt x="1483" y="2978"/>
                  </a:cubicBezTo>
                  <a:lnTo>
                    <a:pt x="1483" y="1"/>
                  </a:lnTo>
                  <a:close/>
                </a:path>
              </a:pathLst>
            </a:cu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53" name="Google Shape;853;p81"/>
            <p:cNvSpPr/>
            <p:nvPr/>
          </p:nvSpPr>
          <p:spPr>
            <a:xfrm>
              <a:off x="1256389" y="2869550"/>
              <a:ext cx="53062" cy="110648"/>
            </a:xfrm>
            <a:custGeom>
              <a:rect b="b" l="l" r="r" t="t"/>
              <a:pathLst>
                <a:path extrusionOk="0" h="2979" w="1429">
                  <a:moveTo>
                    <a:pt x="0" y="1"/>
                  </a:moveTo>
                  <a:lnTo>
                    <a:pt x="0" y="2978"/>
                  </a:lnTo>
                  <a:cubicBezTo>
                    <a:pt x="801" y="2951"/>
                    <a:pt x="1429" y="2297"/>
                    <a:pt x="1429" y="1496"/>
                  </a:cubicBezTo>
                  <a:cubicBezTo>
                    <a:pt x="1429" y="695"/>
                    <a:pt x="801" y="27"/>
                    <a:pt x="0" y="1"/>
                  </a:cubicBezTo>
                  <a:close/>
                </a:path>
              </a:pathLst>
            </a:cu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54" name="Google Shape;854;p81"/>
            <p:cNvSpPr/>
            <p:nvPr/>
          </p:nvSpPr>
          <p:spPr>
            <a:xfrm>
              <a:off x="1193868" y="2868639"/>
              <a:ext cx="101287" cy="96353"/>
            </a:xfrm>
            <a:custGeom>
              <a:rect b="b" l="l" r="r" t="t"/>
              <a:pathLst>
                <a:path extrusionOk="0" h="1894" w="1991">
                  <a:moveTo>
                    <a:pt x="1214" y="0"/>
                  </a:moveTo>
                  <a:cubicBezTo>
                    <a:pt x="932" y="0"/>
                    <a:pt x="649" y="111"/>
                    <a:pt x="428" y="331"/>
                  </a:cubicBezTo>
                  <a:cubicBezTo>
                    <a:pt x="1" y="758"/>
                    <a:pt x="1" y="1466"/>
                    <a:pt x="428" y="1893"/>
                  </a:cubicBezTo>
                  <a:lnTo>
                    <a:pt x="1990" y="331"/>
                  </a:lnTo>
                  <a:cubicBezTo>
                    <a:pt x="1777" y="111"/>
                    <a:pt x="1496" y="0"/>
                    <a:pt x="1214" y="0"/>
                  </a:cubicBezTo>
                  <a:close/>
                </a:path>
              </a:pathLst>
            </a:custGeom>
            <a:solidFill>
              <a:schemeClr val="l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55" name="Google Shape;855;p81"/>
            <p:cNvSpPr/>
            <p:nvPr/>
          </p:nvSpPr>
          <p:spPr>
            <a:xfrm>
              <a:off x="1215640" y="2885426"/>
              <a:ext cx="102610" cy="96709"/>
            </a:xfrm>
            <a:custGeom>
              <a:rect b="b" l="l" r="r" t="t"/>
              <a:pathLst>
                <a:path extrusionOk="0" h="1901" w="2017">
                  <a:moveTo>
                    <a:pt x="1562" y="1"/>
                  </a:moveTo>
                  <a:lnTo>
                    <a:pt x="0" y="1563"/>
                  </a:lnTo>
                  <a:cubicBezTo>
                    <a:pt x="217" y="1787"/>
                    <a:pt x="510" y="1900"/>
                    <a:pt x="801" y="1900"/>
                  </a:cubicBezTo>
                  <a:cubicBezTo>
                    <a:pt x="1084" y="1900"/>
                    <a:pt x="1365" y="1793"/>
                    <a:pt x="1576" y="1577"/>
                  </a:cubicBezTo>
                  <a:cubicBezTo>
                    <a:pt x="2016" y="1136"/>
                    <a:pt x="2016" y="428"/>
                    <a:pt x="1562" y="1"/>
                  </a:cubicBezTo>
                  <a:close/>
                </a:path>
              </a:pathLst>
            </a:cu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56" name="Google Shape;856;p81"/>
            <p:cNvSpPr/>
            <p:nvPr/>
          </p:nvSpPr>
          <p:spPr>
            <a:xfrm>
              <a:off x="1180286" y="2616478"/>
              <a:ext cx="75495" cy="151549"/>
            </a:xfrm>
            <a:custGeom>
              <a:rect b="b" l="l" r="r" t="t"/>
              <a:pathLst>
                <a:path extrusionOk="0" h="2979" w="1484">
                  <a:moveTo>
                    <a:pt x="1483" y="1"/>
                  </a:moveTo>
                  <a:cubicBezTo>
                    <a:pt x="655" y="1"/>
                    <a:pt x="1" y="668"/>
                    <a:pt x="1" y="1483"/>
                  </a:cubicBezTo>
                  <a:cubicBezTo>
                    <a:pt x="1" y="2310"/>
                    <a:pt x="655" y="2978"/>
                    <a:pt x="1483" y="2978"/>
                  </a:cubicBezTo>
                  <a:lnTo>
                    <a:pt x="1483" y="1"/>
                  </a:lnTo>
                  <a:close/>
                </a:path>
              </a:pathLst>
            </a:custGeom>
            <a:solidFill>
              <a:schemeClr val="accent5"/>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57" name="Google Shape;857;p81"/>
            <p:cNvSpPr/>
            <p:nvPr/>
          </p:nvSpPr>
          <p:spPr>
            <a:xfrm>
              <a:off x="1255726" y="2616478"/>
              <a:ext cx="72697" cy="151549"/>
            </a:xfrm>
            <a:custGeom>
              <a:rect b="b" l="l" r="r" t="t"/>
              <a:pathLst>
                <a:path extrusionOk="0" h="2979" w="1429">
                  <a:moveTo>
                    <a:pt x="0" y="1"/>
                  </a:moveTo>
                  <a:lnTo>
                    <a:pt x="0" y="2978"/>
                  </a:lnTo>
                  <a:cubicBezTo>
                    <a:pt x="801" y="2951"/>
                    <a:pt x="1429" y="2297"/>
                    <a:pt x="1429" y="1496"/>
                  </a:cubicBezTo>
                  <a:cubicBezTo>
                    <a:pt x="1429" y="695"/>
                    <a:pt x="801" y="27"/>
                    <a:pt x="0" y="1"/>
                  </a:cubicBezTo>
                  <a:close/>
                </a:path>
              </a:pathLst>
            </a:custGeom>
            <a:solidFill>
              <a:schemeClr val="accent5"/>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58" name="Google Shape;858;p81"/>
            <p:cNvSpPr/>
            <p:nvPr/>
          </p:nvSpPr>
          <p:spPr>
            <a:xfrm>
              <a:off x="1201325" y="2636925"/>
              <a:ext cx="55105" cy="110648"/>
            </a:xfrm>
            <a:custGeom>
              <a:rect b="b" l="l" r="r" t="t"/>
              <a:pathLst>
                <a:path extrusionOk="0" h="2979" w="1484">
                  <a:moveTo>
                    <a:pt x="1483" y="1"/>
                  </a:moveTo>
                  <a:cubicBezTo>
                    <a:pt x="655" y="1"/>
                    <a:pt x="1" y="668"/>
                    <a:pt x="1" y="1483"/>
                  </a:cubicBezTo>
                  <a:cubicBezTo>
                    <a:pt x="1" y="2310"/>
                    <a:pt x="655" y="2978"/>
                    <a:pt x="1483" y="2978"/>
                  </a:cubicBezTo>
                  <a:lnTo>
                    <a:pt x="1483" y="1"/>
                  </a:lnTo>
                  <a:close/>
                </a:path>
              </a:pathLst>
            </a:cu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59" name="Google Shape;859;p81"/>
            <p:cNvSpPr/>
            <p:nvPr/>
          </p:nvSpPr>
          <p:spPr>
            <a:xfrm>
              <a:off x="1256389" y="2636925"/>
              <a:ext cx="53062" cy="110648"/>
            </a:xfrm>
            <a:custGeom>
              <a:rect b="b" l="l" r="r" t="t"/>
              <a:pathLst>
                <a:path extrusionOk="0" h="2979" w="1429">
                  <a:moveTo>
                    <a:pt x="0" y="1"/>
                  </a:moveTo>
                  <a:lnTo>
                    <a:pt x="0" y="2978"/>
                  </a:lnTo>
                  <a:cubicBezTo>
                    <a:pt x="801" y="2951"/>
                    <a:pt x="1429" y="2297"/>
                    <a:pt x="1429" y="1496"/>
                  </a:cubicBezTo>
                  <a:cubicBezTo>
                    <a:pt x="1429" y="695"/>
                    <a:pt x="801" y="27"/>
                    <a:pt x="0" y="1"/>
                  </a:cubicBezTo>
                  <a:close/>
                </a:path>
              </a:pathLst>
            </a:cu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60" name="Google Shape;860;p81"/>
            <p:cNvSpPr/>
            <p:nvPr/>
          </p:nvSpPr>
          <p:spPr>
            <a:xfrm>
              <a:off x="1193868" y="2636165"/>
              <a:ext cx="101287" cy="95844"/>
            </a:xfrm>
            <a:custGeom>
              <a:rect b="b" l="l" r="r" t="t"/>
              <a:pathLst>
                <a:path extrusionOk="0" h="1884" w="1991">
                  <a:moveTo>
                    <a:pt x="1214" y="1"/>
                  </a:moveTo>
                  <a:cubicBezTo>
                    <a:pt x="932" y="1"/>
                    <a:pt x="649" y="108"/>
                    <a:pt x="428" y="321"/>
                  </a:cubicBezTo>
                  <a:cubicBezTo>
                    <a:pt x="1" y="748"/>
                    <a:pt x="1" y="1456"/>
                    <a:pt x="428" y="1883"/>
                  </a:cubicBezTo>
                  <a:lnTo>
                    <a:pt x="1990" y="321"/>
                  </a:lnTo>
                  <a:cubicBezTo>
                    <a:pt x="1777" y="108"/>
                    <a:pt x="1496" y="1"/>
                    <a:pt x="1214" y="1"/>
                  </a:cubicBezTo>
                  <a:close/>
                </a:path>
              </a:pathLst>
            </a:custGeom>
            <a:solidFill>
              <a:schemeClr val="l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61" name="Google Shape;861;p81"/>
            <p:cNvSpPr/>
            <p:nvPr/>
          </p:nvSpPr>
          <p:spPr>
            <a:xfrm>
              <a:off x="1215640" y="2652494"/>
              <a:ext cx="103983" cy="97777"/>
            </a:xfrm>
            <a:custGeom>
              <a:rect b="b" l="l" r="r" t="t"/>
              <a:pathLst>
                <a:path extrusionOk="0" h="1922" w="2044">
                  <a:moveTo>
                    <a:pt x="1562" y="0"/>
                  </a:moveTo>
                  <a:lnTo>
                    <a:pt x="0" y="1562"/>
                  </a:lnTo>
                  <a:cubicBezTo>
                    <a:pt x="219" y="1801"/>
                    <a:pt x="513" y="1921"/>
                    <a:pt x="810" y="1921"/>
                  </a:cubicBezTo>
                  <a:cubicBezTo>
                    <a:pt x="1095" y="1921"/>
                    <a:pt x="1380" y="1811"/>
                    <a:pt x="1603" y="1589"/>
                  </a:cubicBezTo>
                  <a:cubicBezTo>
                    <a:pt x="2043" y="1148"/>
                    <a:pt x="2030" y="427"/>
                    <a:pt x="1562" y="0"/>
                  </a:cubicBezTo>
                  <a:close/>
                </a:path>
              </a:pathLst>
            </a:cu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62" name="Google Shape;862;p81"/>
            <p:cNvSpPr/>
            <p:nvPr/>
          </p:nvSpPr>
          <p:spPr>
            <a:xfrm>
              <a:off x="1078444" y="2822958"/>
              <a:ext cx="98540" cy="98540"/>
            </a:xfrm>
            <a:custGeom>
              <a:rect b="b" l="l" r="r" t="t"/>
              <a:pathLst>
                <a:path extrusionOk="0" h="1937" w="1937">
                  <a:moveTo>
                    <a:pt x="975" y="1"/>
                  </a:moveTo>
                  <a:lnTo>
                    <a:pt x="788" y="788"/>
                  </a:lnTo>
                  <a:lnTo>
                    <a:pt x="0" y="962"/>
                  </a:lnTo>
                  <a:lnTo>
                    <a:pt x="788" y="1149"/>
                  </a:lnTo>
                  <a:lnTo>
                    <a:pt x="975" y="1937"/>
                  </a:lnTo>
                  <a:lnTo>
                    <a:pt x="1148" y="1149"/>
                  </a:lnTo>
                  <a:lnTo>
                    <a:pt x="1936" y="962"/>
                  </a:lnTo>
                  <a:lnTo>
                    <a:pt x="1148" y="788"/>
                  </a:lnTo>
                  <a:lnTo>
                    <a:pt x="975" y="1"/>
                  </a:lnTo>
                  <a:close/>
                </a:path>
              </a:pathLst>
            </a:cu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63" name="Google Shape;863;p81"/>
            <p:cNvSpPr/>
            <p:nvPr/>
          </p:nvSpPr>
          <p:spPr>
            <a:xfrm>
              <a:off x="1046498" y="2929581"/>
              <a:ext cx="63896" cy="64608"/>
            </a:xfrm>
            <a:custGeom>
              <a:rect b="b" l="l" r="r" t="t"/>
              <a:pathLst>
                <a:path extrusionOk="0" h="1270" w="1256">
                  <a:moveTo>
                    <a:pt x="628" y="1"/>
                  </a:moveTo>
                  <a:lnTo>
                    <a:pt x="521" y="522"/>
                  </a:lnTo>
                  <a:lnTo>
                    <a:pt x="1" y="628"/>
                  </a:lnTo>
                  <a:lnTo>
                    <a:pt x="521" y="749"/>
                  </a:lnTo>
                  <a:lnTo>
                    <a:pt x="628" y="1269"/>
                  </a:lnTo>
                  <a:lnTo>
                    <a:pt x="748" y="749"/>
                  </a:lnTo>
                  <a:lnTo>
                    <a:pt x="1256" y="628"/>
                  </a:lnTo>
                  <a:lnTo>
                    <a:pt x="748" y="522"/>
                  </a:lnTo>
                  <a:lnTo>
                    <a:pt x="628" y="1"/>
                  </a:lnTo>
                  <a:close/>
                </a:path>
              </a:pathLst>
            </a:cu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sp>
        <p:nvSpPr>
          <p:cNvPr id="864" name="Google Shape;864;p81"/>
          <p:cNvSpPr/>
          <p:nvPr/>
        </p:nvSpPr>
        <p:spPr>
          <a:xfrm flipH="1">
            <a:off x="7502600" y="442575"/>
            <a:ext cx="1153371" cy="295430"/>
          </a:xfrm>
          <a:custGeom>
            <a:rect b="b" l="l" r="r" t="t"/>
            <a:pathLst>
              <a:path extrusionOk="0" h="6690" w="26118">
                <a:moveTo>
                  <a:pt x="11751" y="0"/>
                </a:moveTo>
                <a:cubicBezTo>
                  <a:pt x="10509" y="0"/>
                  <a:pt x="9521" y="1001"/>
                  <a:pt x="9521" y="2243"/>
                </a:cubicBezTo>
                <a:lnTo>
                  <a:pt x="9521" y="2310"/>
                </a:lnTo>
                <a:lnTo>
                  <a:pt x="7545" y="2310"/>
                </a:lnTo>
                <a:cubicBezTo>
                  <a:pt x="6183" y="2310"/>
                  <a:pt x="5141" y="3565"/>
                  <a:pt x="5408" y="4914"/>
                </a:cubicBezTo>
                <a:lnTo>
                  <a:pt x="1203" y="4914"/>
                </a:lnTo>
                <a:cubicBezTo>
                  <a:pt x="1" y="4914"/>
                  <a:pt x="1" y="6689"/>
                  <a:pt x="1203" y="6689"/>
                </a:cubicBezTo>
                <a:lnTo>
                  <a:pt x="20723" y="6689"/>
                </a:lnTo>
                <a:cubicBezTo>
                  <a:pt x="21938" y="6689"/>
                  <a:pt x="22927" y="5715"/>
                  <a:pt x="22927" y="4500"/>
                </a:cubicBezTo>
                <a:cubicBezTo>
                  <a:pt x="22927" y="4486"/>
                  <a:pt x="22927" y="4473"/>
                  <a:pt x="22927" y="4460"/>
                </a:cubicBezTo>
                <a:lnTo>
                  <a:pt x="23888" y="4460"/>
                </a:lnTo>
                <a:cubicBezTo>
                  <a:pt x="25116" y="4460"/>
                  <a:pt x="26118" y="3458"/>
                  <a:pt x="26118" y="2230"/>
                </a:cubicBezTo>
                <a:cubicBezTo>
                  <a:pt x="26118" y="1001"/>
                  <a:pt x="25116" y="0"/>
                  <a:pt x="23888"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65" name="Google Shape;865;p81"/>
          <p:cNvSpPr/>
          <p:nvPr/>
        </p:nvSpPr>
        <p:spPr>
          <a:xfrm flipH="1">
            <a:off x="459519" y="965275"/>
            <a:ext cx="851050" cy="338404"/>
          </a:xfrm>
          <a:custGeom>
            <a:rect b="b" l="l" r="r" t="t"/>
            <a:pathLst>
              <a:path extrusionOk="0" h="9334" w="23474">
                <a:moveTo>
                  <a:pt x="6930" y="0"/>
                </a:moveTo>
                <a:cubicBezTo>
                  <a:pt x="6196" y="0"/>
                  <a:pt x="5608" y="601"/>
                  <a:pt x="5608" y="1322"/>
                </a:cubicBezTo>
                <a:lnTo>
                  <a:pt x="5608" y="1375"/>
                </a:lnTo>
                <a:lnTo>
                  <a:pt x="5515" y="1375"/>
                </a:lnTo>
                <a:cubicBezTo>
                  <a:pt x="4540" y="1375"/>
                  <a:pt x="3766" y="2163"/>
                  <a:pt x="3766" y="3125"/>
                </a:cubicBezTo>
                <a:cubicBezTo>
                  <a:pt x="3766" y="3285"/>
                  <a:pt x="3779" y="3432"/>
                  <a:pt x="3819" y="3579"/>
                </a:cubicBezTo>
                <a:lnTo>
                  <a:pt x="2885" y="3579"/>
                </a:lnTo>
                <a:cubicBezTo>
                  <a:pt x="1296" y="3579"/>
                  <a:pt x="1" y="4860"/>
                  <a:pt x="1" y="6463"/>
                </a:cubicBezTo>
                <a:cubicBezTo>
                  <a:pt x="1" y="8052"/>
                  <a:pt x="1296" y="9333"/>
                  <a:pt x="2885" y="9333"/>
                </a:cubicBezTo>
                <a:lnTo>
                  <a:pt x="20590" y="9333"/>
                </a:lnTo>
                <a:cubicBezTo>
                  <a:pt x="22179" y="9333"/>
                  <a:pt x="23474" y="8052"/>
                  <a:pt x="23474" y="6463"/>
                </a:cubicBezTo>
                <a:cubicBezTo>
                  <a:pt x="23474" y="4860"/>
                  <a:pt x="22179" y="3579"/>
                  <a:pt x="20590" y="3579"/>
                </a:cubicBezTo>
                <a:lnTo>
                  <a:pt x="18200" y="3579"/>
                </a:lnTo>
                <a:cubicBezTo>
                  <a:pt x="18240" y="3432"/>
                  <a:pt x="18253" y="3285"/>
                  <a:pt x="18253" y="3125"/>
                </a:cubicBezTo>
                <a:cubicBezTo>
                  <a:pt x="18253" y="2163"/>
                  <a:pt x="17479" y="1375"/>
                  <a:pt x="16504" y="1375"/>
                </a:cubicBezTo>
                <a:lnTo>
                  <a:pt x="13460" y="1375"/>
                </a:lnTo>
                <a:lnTo>
                  <a:pt x="13460" y="1322"/>
                </a:lnTo>
                <a:cubicBezTo>
                  <a:pt x="13460" y="601"/>
                  <a:pt x="12859" y="0"/>
                  <a:pt x="12138"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66" name="Google Shape;866;p81"/>
          <p:cNvSpPr/>
          <p:nvPr/>
        </p:nvSpPr>
        <p:spPr>
          <a:xfrm>
            <a:off x="7233800" y="880050"/>
            <a:ext cx="268800" cy="2688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67" name="Google Shape;867;p81"/>
          <p:cNvSpPr/>
          <p:nvPr/>
        </p:nvSpPr>
        <p:spPr>
          <a:xfrm>
            <a:off x="2111400" y="48965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68" name="Google Shape;868;p81"/>
          <p:cNvSpPr/>
          <p:nvPr/>
        </p:nvSpPr>
        <p:spPr>
          <a:xfrm>
            <a:off x="795000" y="3046950"/>
            <a:ext cx="268800" cy="2688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69" name="Google Shape;869;p81"/>
          <p:cNvSpPr/>
          <p:nvPr/>
        </p:nvSpPr>
        <p:spPr>
          <a:xfrm>
            <a:off x="8143963" y="2901988"/>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pic>
        <p:nvPicPr>
          <p:cNvPr id="870" name="Google Shape;870;p81"/>
          <p:cNvPicPr preferRelativeResize="0"/>
          <p:nvPr/>
        </p:nvPicPr>
        <p:blipFill rotWithShape="1">
          <a:blip r:embed="rId2">
            <a:alphaModFix amt="34000"/>
          </a:blip>
          <a:srcRect b="102" r="16"/>
          <a:stretch/>
        </p:blipFill>
        <p:spPr>
          <a:xfrm>
            <a:off x="1750" y="0"/>
            <a:ext cx="9140501" cy="5143500"/>
          </a:xfrm>
          <a:prstGeom prst="rect">
            <a:avLst/>
          </a:prstGeom>
          <a:noFill/>
          <a:ln>
            <a:noFill/>
          </a:ln>
        </p:spPr>
      </p:pic>
      <p:sp>
        <p:nvSpPr>
          <p:cNvPr id="871" name="Google Shape;871;p81"/>
          <p:cNvSpPr txBox="1"/>
          <p:nvPr>
            <p:ph type="title"/>
          </p:nvPr>
        </p:nvSpPr>
        <p:spPr>
          <a:xfrm>
            <a:off x="2469150" y="535650"/>
            <a:ext cx="4205700" cy="613200"/>
          </a:xfrm>
          <a:prstGeom prst="rect">
            <a:avLst/>
          </a:prstGeom>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3500"/>
              <a:buNone/>
              <a:defRPr b="1">
                <a:solidFill>
                  <a:schemeClr val="accent2"/>
                </a:solidFill>
              </a:defRPr>
            </a:lvl1pPr>
            <a:lvl2pPr algn="ctr" lvl="1">
              <a:lnSpc>
                <a:spcPct val="100000"/>
              </a:lnSpc>
              <a:spcBef>
                <a:spcPts val="0"/>
              </a:spcBef>
              <a:spcAft>
                <a:spcPts val="0"/>
              </a:spcAft>
              <a:buSzPts val="3500"/>
              <a:buNone/>
              <a:defRPr/>
            </a:lvl2pPr>
            <a:lvl3pPr algn="ctr" lvl="2">
              <a:lnSpc>
                <a:spcPct val="100000"/>
              </a:lnSpc>
              <a:spcBef>
                <a:spcPts val="0"/>
              </a:spcBef>
              <a:spcAft>
                <a:spcPts val="0"/>
              </a:spcAft>
              <a:buSzPts val="3500"/>
              <a:buNone/>
              <a:defRPr/>
            </a:lvl3pPr>
            <a:lvl4pPr algn="ctr" lvl="3">
              <a:lnSpc>
                <a:spcPct val="100000"/>
              </a:lnSpc>
              <a:spcBef>
                <a:spcPts val="0"/>
              </a:spcBef>
              <a:spcAft>
                <a:spcPts val="0"/>
              </a:spcAft>
              <a:buSzPts val="3500"/>
              <a:buNone/>
              <a:defRPr/>
            </a:lvl4pPr>
            <a:lvl5pPr algn="ctr" lvl="4">
              <a:lnSpc>
                <a:spcPct val="100000"/>
              </a:lnSpc>
              <a:spcBef>
                <a:spcPts val="0"/>
              </a:spcBef>
              <a:spcAft>
                <a:spcPts val="0"/>
              </a:spcAft>
              <a:buSzPts val="3500"/>
              <a:buNone/>
              <a:defRPr/>
            </a:lvl5pPr>
            <a:lvl6pPr algn="ctr" lvl="5">
              <a:lnSpc>
                <a:spcPct val="100000"/>
              </a:lnSpc>
              <a:spcBef>
                <a:spcPts val="0"/>
              </a:spcBef>
              <a:spcAft>
                <a:spcPts val="0"/>
              </a:spcAft>
              <a:buSzPts val="3500"/>
              <a:buNone/>
              <a:defRPr/>
            </a:lvl6pPr>
            <a:lvl7pPr algn="ctr" lvl="6">
              <a:lnSpc>
                <a:spcPct val="100000"/>
              </a:lnSpc>
              <a:spcBef>
                <a:spcPts val="0"/>
              </a:spcBef>
              <a:spcAft>
                <a:spcPts val="0"/>
              </a:spcAft>
              <a:buSzPts val="3500"/>
              <a:buNone/>
              <a:defRPr/>
            </a:lvl7pPr>
            <a:lvl8pPr algn="ctr" lvl="7">
              <a:lnSpc>
                <a:spcPct val="100000"/>
              </a:lnSpc>
              <a:spcBef>
                <a:spcPts val="0"/>
              </a:spcBef>
              <a:spcAft>
                <a:spcPts val="0"/>
              </a:spcAft>
              <a:buSzPts val="3500"/>
              <a:buNone/>
              <a:defRPr/>
            </a:lvl8pPr>
            <a:lvl9pPr algn="ctr" lvl="8">
              <a:lnSpc>
                <a:spcPct val="100000"/>
              </a:lnSpc>
              <a:spcBef>
                <a:spcPts val="0"/>
              </a:spcBef>
              <a:spcAft>
                <a:spcPts val="0"/>
              </a:spcAft>
              <a:buSzPts val="3500"/>
              <a:buNone/>
              <a:defRPr/>
            </a:lvl9pPr>
          </a:lstStyle>
          <a:p/>
        </p:txBody>
      </p:sp>
      <p:sp>
        <p:nvSpPr>
          <p:cNvPr id="872" name="Google Shape;872;p81"/>
          <p:cNvSpPr txBox="1"/>
          <p:nvPr>
            <p:ph idx="1" type="subTitle"/>
          </p:nvPr>
        </p:nvSpPr>
        <p:spPr>
          <a:xfrm>
            <a:off x="5440525" y="1874263"/>
            <a:ext cx="2007600" cy="4887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Clr>
                <a:schemeClr val="dk1"/>
              </a:buClr>
              <a:buSzPts val="2000"/>
              <a:buNone/>
              <a:defRPr b="1" sz="2000">
                <a:solidFill>
                  <a:schemeClr val="accent5"/>
                </a:solidFill>
                <a:latin typeface="Barriecito"/>
                <a:ea typeface="Barriecito"/>
                <a:cs typeface="Barriecito"/>
                <a:sym typeface="Barriecito"/>
              </a:defRPr>
            </a:lvl1pPr>
            <a:lvl2pPr algn="l" lvl="1">
              <a:lnSpc>
                <a:spcPct val="100000"/>
              </a:lnSpc>
              <a:spcBef>
                <a:spcPts val="0"/>
              </a:spcBef>
              <a:spcAft>
                <a:spcPts val="0"/>
              </a:spcAft>
              <a:buClr>
                <a:schemeClr val="dk1"/>
              </a:buClr>
              <a:buSzPts val="2000"/>
              <a:buNone/>
              <a:defRPr sz="2000">
                <a:solidFill>
                  <a:schemeClr val="dk1"/>
                </a:solidFill>
              </a:defRPr>
            </a:lvl2pPr>
            <a:lvl3pPr algn="l" lvl="2">
              <a:lnSpc>
                <a:spcPct val="100000"/>
              </a:lnSpc>
              <a:spcBef>
                <a:spcPts val="0"/>
              </a:spcBef>
              <a:spcAft>
                <a:spcPts val="0"/>
              </a:spcAft>
              <a:buClr>
                <a:schemeClr val="dk1"/>
              </a:buClr>
              <a:buSzPts val="2000"/>
              <a:buNone/>
              <a:defRPr sz="2000">
                <a:solidFill>
                  <a:schemeClr val="dk1"/>
                </a:solidFill>
              </a:defRPr>
            </a:lvl3pPr>
            <a:lvl4pPr algn="l" lvl="3">
              <a:lnSpc>
                <a:spcPct val="100000"/>
              </a:lnSpc>
              <a:spcBef>
                <a:spcPts val="0"/>
              </a:spcBef>
              <a:spcAft>
                <a:spcPts val="0"/>
              </a:spcAft>
              <a:buClr>
                <a:schemeClr val="dk1"/>
              </a:buClr>
              <a:buSzPts val="2000"/>
              <a:buNone/>
              <a:defRPr sz="2000">
                <a:solidFill>
                  <a:schemeClr val="dk1"/>
                </a:solidFill>
              </a:defRPr>
            </a:lvl4pPr>
            <a:lvl5pPr algn="l" lvl="4">
              <a:lnSpc>
                <a:spcPct val="100000"/>
              </a:lnSpc>
              <a:spcBef>
                <a:spcPts val="0"/>
              </a:spcBef>
              <a:spcAft>
                <a:spcPts val="0"/>
              </a:spcAft>
              <a:buClr>
                <a:schemeClr val="dk1"/>
              </a:buClr>
              <a:buSzPts val="2000"/>
              <a:buNone/>
              <a:defRPr sz="2000">
                <a:solidFill>
                  <a:schemeClr val="dk1"/>
                </a:solidFill>
              </a:defRPr>
            </a:lvl5pPr>
            <a:lvl6pPr algn="l" lvl="5">
              <a:lnSpc>
                <a:spcPct val="100000"/>
              </a:lnSpc>
              <a:spcBef>
                <a:spcPts val="0"/>
              </a:spcBef>
              <a:spcAft>
                <a:spcPts val="0"/>
              </a:spcAft>
              <a:buClr>
                <a:schemeClr val="dk1"/>
              </a:buClr>
              <a:buSzPts val="2000"/>
              <a:buNone/>
              <a:defRPr sz="2000">
                <a:solidFill>
                  <a:schemeClr val="dk1"/>
                </a:solidFill>
              </a:defRPr>
            </a:lvl6pPr>
            <a:lvl7pPr algn="l" lvl="6">
              <a:lnSpc>
                <a:spcPct val="100000"/>
              </a:lnSpc>
              <a:spcBef>
                <a:spcPts val="0"/>
              </a:spcBef>
              <a:spcAft>
                <a:spcPts val="0"/>
              </a:spcAft>
              <a:buClr>
                <a:schemeClr val="dk1"/>
              </a:buClr>
              <a:buSzPts val="2000"/>
              <a:buNone/>
              <a:defRPr sz="2000">
                <a:solidFill>
                  <a:schemeClr val="dk1"/>
                </a:solidFill>
              </a:defRPr>
            </a:lvl7pPr>
            <a:lvl8pPr algn="l" lvl="7">
              <a:lnSpc>
                <a:spcPct val="100000"/>
              </a:lnSpc>
              <a:spcBef>
                <a:spcPts val="0"/>
              </a:spcBef>
              <a:spcAft>
                <a:spcPts val="0"/>
              </a:spcAft>
              <a:buClr>
                <a:schemeClr val="dk1"/>
              </a:buClr>
              <a:buSzPts val="2000"/>
              <a:buNone/>
              <a:defRPr sz="2000">
                <a:solidFill>
                  <a:schemeClr val="dk1"/>
                </a:solidFill>
              </a:defRPr>
            </a:lvl8pPr>
            <a:lvl9pPr algn="l" lvl="8">
              <a:lnSpc>
                <a:spcPct val="100000"/>
              </a:lnSpc>
              <a:spcBef>
                <a:spcPts val="0"/>
              </a:spcBef>
              <a:spcAft>
                <a:spcPts val="0"/>
              </a:spcAft>
              <a:buClr>
                <a:schemeClr val="dk1"/>
              </a:buClr>
              <a:buSzPts val="2000"/>
              <a:buNone/>
              <a:defRPr sz="2000">
                <a:solidFill>
                  <a:schemeClr val="dk1"/>
                </a:solidFill>
              </a:defRPr>
            </a:lvl9pPr>
          </a:lstStyle>
          <a:p/>
        </p:txBody>
      </p:sp>
      <p:sp>
        <p:nvSpPr>
          <p:cNvPr id="873" name="Google Shape;873;p81"/>
          <p:cNvSpPr txBox="1"/>
          <p:nvPr>
            <p:ph idx="2" type="title"/>
          </p:nvPr>
        </p:nvSpPr>
        <p:spPr>
          <a:xfrm>
            <a:off x="1695923" y="1874188"/>
            <a:ext cx="2007600" cy="4887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3500"/>
              <a:buNone/>
              <a:defRPr b="1" sz="2000">
                <a:solidFill>
                  <a:schemeClr val="accent5"/>
                </a:solidFill>
              </a:defRPr>
            </a:lvl1pPr>
            <a:lvl2pPr algn="l" lvl="1">
              <a:lnSpc>
                <a:spcPct val="100000"/>
              </a:lnSpc>
              <a:spcBef>
                <a:spcPts val="0"/>
              </a:spcBef>
              <a:spcAft>
                <a:spcPts val="0"/>
              </a:spcAft>
              <a:buSzPts val="3500"/>
              <a:buNone/>
              <a:defRPr/>
            </a:lvl2pPr>
            <a:lvl3pPr algn="l" lvl="2">
              <a:lnSpc>
                <a:spcPct val="100000"/>
              </a:lnSpc>
              <a:spcBef>
                <a:spcPts val="0"/>
              </a:spcBef>
              <a:spcAft>
                <a:spcPts val="0"/>
              </a:spcAft>
              <a:buSzPts val="3500"/>
              <a:buNone/>
              <a:defRPr/>
            </a:lvl3pPr>
            <a:lvl4pPr algn="l" lvl="3">
              <a:lnSpc>
                <a:spcPct val="100000"/>
              </a:lnSpc>
              <a:spcBef>
                <a:spcPts val="0"/>
              </a:spcBef>
              <a:spcAft>
                <a:spcPts val="0"/>
              </a:spcAft>
              <a:buSzPts val="3500"/>
              <a:buNone/>
              <a:defRPr/>
            </a:lvl4pPr>
            <a:lvl5pPr algn="l" lvl="4">
              <a:lnSpc>
                <a:spcPct val="100000"/>
              </a:lnSpc>
              <a:spcBef>
                <a:spcPts val="0"/>
              </a:spcBef>
              <a:spcAft>
                <a:spcPts val="0"/>
              </a:spcAft>
              <a:buSzPts val="3500"/>
              <a:buNone/>
              <a:defRPr/>
            </a:lvl5pPr>
            <a:lvl6pPr algn="l" lvl="5">
              <a:lnSpc>
                <a:spcPct val="100000"/>
              </a:lnSpc>
              <a:spcBef>
                <a:spcPts val="0"/>
              </a:spcBef>
              <a:spcAft>
                <a:spcPts val="0"/>
              </a:spcAft>
              <a:buSzPts val="3500"/>
              <a:buNone/>
              <a:defRPr/>
            </a:lvl6pPr>
            <a:lvl7pPr algn="l" lvl="6">
              <a:lnSpc>
                <a:spcPct val="100000"/>
              </a:lnSpc>
              <a:spcBef>
                <a:spcPts val="0"/>
              </a:spcBef>
              <a:spcAft>
                <a:spcPts val="0"/>
              </a:spcAft>
              <a:buSzPts val="3500"/>
              <a:buNone/>
              <a:defRPr/>
            </a:lvl7pPr>
            <a:lvl8pPr algn="l" lvl="7">
              <a:lnSpc>
                <a:spcPct val="100000"/>
              </a:lnSpc>
              <a:spcBef>
                <a:spcPts val="0"/>
              </a:spcBef>
              <a:spcAft>
                <a:spcPts val="0"/>
              </a:spcAft>
              <a:buSzPts val="3500"/>
              <a:buNone/>
              <a:defRPr/>
            </a:lvl8pPr>
            <a:lvl9pPr algn="l" lvl="8">
              <a:lnSpc>
                <a:spcPct val="100000"/>
              </a:lnSpc>
              <a:spcBef>
                <a:spcPts val="0"/>
              </a:spcBef>
              <a:spcAft>
                <a:spcPts val="0"/>
              </a:spcAft>
              <a:buSzPts val="3500"/>
              <a:buNone/>
              <a:defRPr/>
            </a:lvl9pPr>
          </a:lstStyle>
          <a:p/>
        </p:txBody>
      </p:sp>
      <p:sp>
        <p:nvSpPr>
          <p:cNvPr id="874" name="Google Shape;874;p81"/>
          <p:cNvSpPr txBox="1"/>
          <p:nvPr>
            <p:ph idx="3" type="title"/>
          </p:nvPr>
        </p:nvSpPr>
        <p:spPr>
          <a:xfrm flipH="1">
            <a:off x="1695925" y="2441588"/>
            <a:ext cx="2007600" cy="827700"/>
          </a:xfrm>
          <a:prstGeom prst="rect">
            <a:avLst/>
          </a:prstGeom>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5000">
                <a:solidFill>
                  <a:schemeClr val="accent2"/>
                </a:solidFill>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875" name="Google Shape;875;p81"/>
          <p:cNvSpPr txBox="1"/>
          <p:nvPr>
            <p:ph idx="4" type="title"/>
          </p:nvPr>
        </p:nvSpPr>
        <p:spPr>
          <a:xfrm flipH="1">
            <a:off x="5440525" y="2441588"/>
            <a:ext cx="2007600" cy="827700"/>
          </a:xfrm>
          <a:prstGeom prst="rect">
            <a:avLst/>
          </a:prstGeom>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500"/>
              <a:buNone/>
              <a:defRPr sz="5000">
                <a:solidFill>
                  <a:schemeClr val="accent2"/>
                </a:solidFill>
              </a:defRPr>
            </a:lvl1pPr>
            <a:lvl2pPr algn="r" lvl="1">
              <a:lnSpc>
                <a:spcPct val="100000"/>
              </a:lnSpc>
              <a:spcBef>
                <a:spcPts val="0"/>
              </a:spcBef>
              <a:spcAft>
                <a:spcPts val="0"/>
              </a:spcAft>
              <a:buSzPts val="2500"/>
              <a:buNone/>
              <a:defRPr sz="2500"/>
            </a:lvl2pPr>
            <a:lvl3pPr algn="r" lvl="2">
              <a:lnSpc>
                <a:spcPct val="100000"/>
              </a:lnSpc>
              <a:spcBef>
                <a:spcPts val="0"/>
              </a:spcBef>
              <a:spcAft>
                <a:spcPts val="0"/>
              </a:spcAft>
              <a:buSzPts val="2500"/>
              <a:buNone/>
              <a:defRPr sz="2500"/>
            </a:lvl3pPr>
            <a:lvl4pPr algn="r" lvl="3">
              <a:lnSpc>
                <a:spcPct val="100000"/>
              </a:lnSpc>
              <a:spcBef>
                <a:spcPts val="0"/>
              </a:spcBef>
              <a:spcAft>
                <a:spcPts val="0"/>
              </a:spcAft>
              <a:buSzPts val="2500"/>
              <a:buNone/>
              <a:defRPr sz="2500"/>
            </a:lvl4pPr>
            <a:lvl5pPr algn="r" lvl="4">
              <a:lnSpc>
                <a:spcPct val="100000"/>
              </a:lnSpc>
              <a:spcBef>
                <a:spcPts val="0"/>
              </a:spcBef>
              <a:spcAft>
                <a:spcPts val="0"/>
              </a:spcAft>
              <a:buSzPts val="2500"/>
              <a:buNone/>
              <a:defRPr sz="2500"/>
            </a:lvl5pPr>
            <a:lvl6pPr algn="r" lvl="5">
              <a:lnSpc>
                <a:spcPct val="100000"/>
              </a:lnSpc>
              <a:spcBef>
                <a:spcPts val="0"/>
              </a:spcBef>
              <a:spcAft>
                <a:spcPts val="0"/>
              </a:spcAft>
              <a:buSzPts val="2500"/>
              <a:buNone/>
              <a:defRPr sz="2500"/>
            </a:lvl6pPr>
            <a:lvl7pPr algn="r" lvl="6">
              <a:lnSpc>
                <a:spcPct val="100000"/>
              </a:lnSpc>
              <a:spcBef>
                <a:spcPts val="0"/>
              </a:spcBef>
              <a:spcAft>
                <a:spcPts val="0"/>
              </a:spcAft>
              <a:buSzPts val="2500"/>
              <a:buNone/>
              <a:defRPr sz="2500"/>
            </a:lvl7pPr>
            <a:lvl8pPr algn="r" lvl="7">
              <a:lnSpc>
                <a:spcPct val="100000"/>
              </a:lnSpc>
              <a:spcBef>
                <a:spcPts val="0"/>
              </a:spcBef>
              <a:spcAft>
                <a:spcPts val="0"/>
              </a:spcAft>
              <a:buSzPts val="2500"/>
              <a:buNone/>
              <a:defRPr sz="2500"/>
            </a:lvl8pPr>
            <a:lvl9pPr algn="r" lvl="8">
              <a:lnSpc>
                <a:spcPct val="100000"/>
              </a:lnSpc>
              <a:spcBef>
                <a:spcPts val="0"/>
              </a:spcBef>
              <a:spcAft>
                <a:spcPts val="0"/>
              </a:spcAft>
              <a:buSzPts val="2500"/>
              <a:buNone/>
              <a:defRPr sz="2500"/>
            </a:lvl9pPr>
          </a:lstStyle>
          <a:p/>
        </p:txBody>
      </p:sp>
      <p:sp>
        <p:nvSpPr>
          <p:cNvPr id="876" name="Google Shape;876;p81"/>
          <p:cNvSpPr txBox="1"/>
          <p:nvPr>
            <p:ph idx="5" type="subTitle"/>
          </p:nvPr>
        </p:nvSpPr>
        <p:spPr>
          <a:xfrm>
            <a:off x="2469158" y="1152144"/>
            <a:ext cx="4205700" cy="338400"/>
          </a:xfrm>
          <a:prstGeom prst="rect">
            <a:avLst/>
          </a:prstGeom>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Clr>
                <a:schemeClr val="dk1"/>
              </a:buClr>
              <a:buSzPts val="2000"/>
              <a:buNone/>
              <a:defRPr sz="1600"/>
            </a:lvl1pPr>
            <a:lvl2pPr algn="l" lvl="1">
              <a:lnSpc>
                <a:spcPct val="100000"/>
              </a:lnSpc>
              <a:spcBef>
                <a:spcPts val="0"/>
              </a:spcBef>
              <a:spcAft>
                <a:spcPts val="0"/>
              </a:spcAft>
              <a:buClr>
                <a:schemeClr val="dk1"/>
              </a:buClr>
              <a:buSzPts val="2000"/>
              <a:buNone/>
              <a:defRPr sz="2000">
                <a:solidFill>
                  <a:schemeClr val="dk1"/>
                </a:solidFill>
              </a:defRPr>
            </a:lvl2pPr>
            <a:lvl3pPr algn="l" lvl="2">
              <a:lnSpc>
                <a:spcPct val="100000"/>
              </a:lnSpc>
              <a:spcBef>
                <a:spcPts val="0"/>
              </a:spcBef>
              <a:spcAft>
                <a:spcPts val="0"/>
              </a:spcAft>
              <a:buClr>
                <a:schemeClr val="dk1"/>
              </a:buClr>
              <a:buSzPts val="2000"/>
              <a:buNone/>
              <a:defRPr sz="2000">
                <a:solidFill>
                  <a:schemeClr val="dk1"/>
                </a:solidFill>
              </a:defRPr>
            </a:lvl3pPr>
            <a:lvl4pPr algn="l" lvl="3">
              <a:lnSpc>
                <a:spcPct val="100000"/>
              </a:lnSpc>
              <a:spcBef>
                <a:spcPts val="0"/>
              </a:spcBef>
              <a:spcAft>
                <a:spcPts val="0"/>
              </a:spcAft>
              <a:buClr>
                <a:schemeClr val="dk1"/>
              </a:buClr>
              <a:buSzPts val="2000"/>
              <a:buNone/>
              <a:defRPr sz="2000">
                <a:solidFill>
                  <a:schemeClr val="dk1"/>
                </a:solidFill>
              </a:defRPr>
            </a:lvl4pPr>
            <a:lvl5pPr algn="l" lvl="4">
              <a:lnSpc>
                <a:spcPct val="100000"/>
              </a:lnSpc>
              <a:spcBef>
                <a:spcPts val="0"/>
              </a:spcBef>
              <a:spcAft>
                <a:spcPts val="0"/>
              </a:spcAft>
              <a:buClr>
                <a:schemeClr val="dk1"/>
              </a:buClr>
              <a:buSzPts val="2000"/>
              <a:buNone/>
              <a:defRPr sz="2000">
                <a:solidFill>
                  <a:schemeClr val="dk1"/>
                </a:solidFill>
              </a:defRPr>
            </a:lvl5pPr>
            <a:lvl6pPr algn="l" lvl="5">
              <a:lnSpc>
                <a:spcPct val="100000"/>
              </a:lnSpc>
              <a:spcBef>
                <a:spcPts val="0"/>
              </a:spcBef>
              <a:spcAft>
                <a:spcPts val="0"/>
              </a:spcAft>
              <a:buClr>
                <a:schemeClr val="dk1"/>
              </a:buClr>
              <a:buSzPts val="2000"/>
              <a:buNone/>
              <a:defRPr sz="2000">
                <a:solidFill>
                  <a:schemeClr val="dk1"/>
                </a:solidFill>
              </a:defRPr>
            </a:lvl6pPr>
            <a:lvl7pPr algn="l" lvl="6">
              <a:lnSpc>
                <a:spcPct val="100000"/>
              </a:lnSpc>
              <a:spcBef>
                <a:spcPts val="0"/>
              </a:spcBef>
              <a:spcAft>
                <a:spcPts val="0"/>
              </a:spcAft>
              <a:buClr>
                <a:schemeClr val="dk1"/>
              </a:buClr>
              <a:buSzPts val="2000"/>
              <a:buNone/>
              <a:defRPr sz="2000">
                <a:solidFill>
                  <a:schemeClr val="dk1"/>
                </a:solidFill>
              </a:defRPr>
            </a:lvl7pPr>
            <a:lvl8pPr algn="l" lvl="7">
              <a:lnSpc>
                <a:spcPct val="100000"/>
              </a:lnSpc>
              <a:spcBef>
                <a:spcPts val="0"/>
              </a:spcBef>
              <a:spcAft>
                <a:spcPts val="0"/>
              </a:spcAft>
              <a:buClr>
                <a:schemeClr val="dk1"/>
              </a:buClr>
              <a:buSzPts val="2000"/>
              <a:buNone/>
              <a:defRPr sz="2000">
                <a:solidFill>
                  <a:schemeClr val="dk1"/>
                </a:solidFill>
              </a:defRPr>
            </a:lvl8pPr>
            <a:lvl9pPr algn="l" lvl="8">
              <a:lnSpc>
                <a:spcPct val="100000"/>
              </a:lnSpc>
              <a:spcBef>
                <a:spcPts val="0"/>
              </a:spcBef>
              <a:spcAft>
                <a:spcPts val="0"/>
              </a:spcAft>
              <a:buClr>
                <a:schemeClr val="dk1"/>
              </a:buClr>
              <a:buSzPts val="2000"/>
              <a:buNone/>
              <a:defRPr sz="2000">
                <a:solidFill>
                  <a:schemeClr val="dk1"/>
                </a:solidFill>
              </a:defRPr>
            </a:lvl9pPr>
          </a:lstStyle>
          <a:p/>
        </p:txBody>
      </p:sp>
    </p:spTree>
  </p:cSld>
  <p:clrMapOvr>
    <a:masterClrMapping/>
  </p:clrMapOvr>
</p:sldLayout>
</file>

<file path=ppt/slideLayouts/slideLayout22.xml><?xml version="1.0" encoding="utf-8"?>
<p:sldLayout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matchingName="Big number">
  <p:cSld name="BIG_NUMBER">
    <p:spTree>
      <p:nvGrpSpPr>
        <p:cNvPr id="877" name="Shape 877"/>
        <p:cNvGrpSpPr/>
        <p:nvPr/>
      </p:nvGrpSpPr>
      <p:grpSpPr>
        <a:xfrm>
          <a:off x="0" y="0"/>
          <a:ext cx="0" cy="0"/>
          <a:chOff x="0" y="0"/>
          <a:chExt cx="0" cy="0"/>
        </a:xfrm>
      </p:grpSpPr>
      <p:sp>
        <p:nvSpPr>
          <p:cNvPr id="878" name="Google Shape;878;p82"/>
          <p:cNvSpPr/>
          <p:nvPr/>
        </p:nvSpPr>
        <p:spPr>
          <a:xfrm flipH="1">
            <a:off x="-52" y="4347181"/>
            <a:ext cx="9144002" cy="859102"/>
          </a:xfrm>
          <a:custGeom>
            <a:rect b="b" l="l" r="r" t="t"/>
            <a:pathLst>
              <a:path extrusionOk="0" h="17505" w="70474">
                <a:moveTo>
                  <a:pt x="70473" y="0"/>
                </a:moveTo>
                <a:lnTo>
                  <a:pt x="0" y="14154"/>
                </a:lnTo>
                <a:lnTo>
                  <a:pt x="0" y="17505"/>
                </a:lnTo>
                <a:lnTo>
                  <a:pt x="70473" y="17492"/>
                </a:lnTo>
                <a:lnTo>
                  <a:pt x="70473" y="0"/>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79" name="Google Shape;879;p82"/>
          <p:cNvSpPr/>
          <p:nvPr/>
        </p:nvSpPr>
        <p:spPr>
          <a:xfrm>
            <a:off x="950" y="4515876"/>
            <a:ext cx="9144002" cy="701250"/>
          </a:xfrm>
          <a:custGeom>
            <a:rect b="b" l="l" r="r" t="t"/>
            <a:pathLst>
              <a:path extrusionOk="0" h="17505" w="70474">
                <a:moveTo>
                  <a:pt x="70473" y="0"/>
                </a:moveTo>
                <a:lnTo>
                  <a:pt x="0" y="14154"/>
                </a:lnTo>
                <a:lnTo>
                  <a:pt x="0" y="17505"/>
                </a:lnTo>
                <a:lnTo>
                  <a:pt x="70473" y="17492"/>
                </a:lnTo>
                <a:lnTo>
                  <a:pt x="70473" y="0"/>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80" name="Google Shape;880;p82"/>
          <p:cNvSpPr/>
          <p:nvPr/>
        </p:nvSpPr>
        <p:spPr>
          <a:xfrm>
            <a:off x="2130844" y="4007150"/>
            <a:ext cx="229571" cy="532661"/>
          </a:xfrm>
          <a:custGeom>
            <a:rect b="b" l="l" r="r" t="t"/>
            <a:pathLst>
              <a:path extrusionOk="0" h="12766" w="5502">
                <a:moveTo>
                  <a:pt x="1977" y="1"/>
                </a:moveTo>
                <a:lnTo>
                  <a:pt x="428" y="9468"/>
                </a:lnTo>
                <a:lnTo>
                  <a:pt x="815" y="9468"/>
                </a:lnTo>
                <a:lnTo>
                  <a:pt x="0" y="12766"/>
                </a:lnTo>
                <a:lnTo>
                  <a:pt x="5502" y="12766"/>
                </a:lnTo>
                <a:lnTo>
                  <a:pt x="3018" y="4340"/>
                </a:lnTo>
                <a:lnTo>
                  <a:pt x="3472" y="4340"/>
                </a:lnTo>
                <a:lnTo>
                  <a:pt x="1977"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81" name="Google Shape;881;p82"/>
          <p:cNvSpPr/>
          <p:nvPr/>
        </p:nvSpPr>
        <p:spPr>
          <a:xfrm>
            <a:off x="2455782" y="4107167"/>
            <a:ext cx="229571" cy="532661"/>
          </a:xfrm>
          <a:custGeom>
            <a:rect b="b" l="l" r="r" t="t"/>
            <a:pathLst>
              <a:path extrusionOk="0" h="12766" w="5502">
                <a:moveTo>
                  <a:pt x="1976" y="1"/>
                </a:moveTo>
                <a:lnTo>
                  <a:pt x="428" y="9468"/>
                </a:lnTo>
                <a:lnTo>
                  <a:pt x="815" y="9468"/>
                </a:lnTo>
                <a:lnTo>
                  <a:pt x="0" y="12766"/>
                </a:lnTo>
                <a:lnTo>
                  <a:pt x="5501" y="12766"/>
                </a:lnTo>
                <a:lnTo>
                  <a:pt x="3018" y="4340"/>
                </a:lnTo>
                <a:lnTo>
                  <a:pt x="3472" y="4340"/>
                </a:lnTo>
                <a:lnTo>
                  <a:pt x="1976"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82" name="Google Shape;882;p82"/>
          <p:cNvSpPr/>
          <p:nvPr/>
        </p:nvSpPr>
        <p:spPr>
          <a:xfrm>
            <a:off x="1771209" y="4065004"/>
            <a:ext cx="160461" cy="450439"/>
          </a:xfrm>
          <a:custGeom>
            <a:rect b="b" l="l" r="r" t="t"/>
            <a:pathLst>
              <a:path extrusionOk="0" h="8026" w="2859">
                <a:moveTo>
                  <a:pt x="1216" y="1"/>
                </a:moveTo>
                <a:lnTo>
                  <a:pt x="535" y="3112"/>
                </a:lnTo>
                <a:lnTo>
                  <a:pt x="855" y="3112"/>
                </a:lnTo>
                <a:lnTo>
                  <a:pt x="1" y="8026"/>
                </a:lnTo>
                <a:lnTo>
                  <a:pt x="2858" y="8026"/>
                </a:lnTo>
                <a:lnTo>
                  <a:pt x="1777" y="3112"/>
                </a:lnTo>
                <a:lnTo>
                  <a:pt x="2137" y="3112"/>
                </a:lnTo>
                <a:lnTo>
                  <a:pt x="1216"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83" name="Google Shape;883;p82"/>
          <p:cNvSpPr/>
          <p:nvPr/>
        </p:nvSpPr>
        <p:spPr>
          <a:xfrm flipH="1">
            <a:off x="456132" y="2471100"/>
            <a:ext cx="962669" cy="382741"/>
          </a:xfrm>
          <a:custGeom>
            <a:rect b="b" l="l" r="r" t="t"/>
            <a:pathLst>
              <a:path extrusionOk="0" h="9334" w="23474">
                <a:moveTo>
                  <a:pt x="6930" y="0"/>
                </a:moveTo>
                <a:cubicBezTo>
                  <a:pt x="6196" y="0"/>
                  <a:pt x="5608" y="601"/>
                  <a:pt x="5608" y="1322"/>
                </a:cubicBezTo>
                <a:lnTo>
                  <a:pt x="5608" y="1375"/>
                </a:lnTo>
                <a:lnTo>
                  <a:pt x="5515" y="1375"/>
                </a:lnTo>
                <a:cubicBezTo>
                  <a:pt x="4540" y="1375"/>
                  <a:pt x="3766" y="2163"/>
                  <a:pt x="3766" y="3125"/>
                </a:cubicBezTo>
                <a:cubicBezTo>
                  <a:pt x="3766" y="3285"/>
                  <a:pt x="3779" y="3432"/>
                  <a:pt x="3819" y="3579"/>
                </a:cubicBezTo>
                <a:lnTo>
                  <a:pt x="2885" y="3579"/>
                </a:lnTo>
                <a:cubicBezTo>
                  <a:pt x="1296" y="3579"/>
                  <a:pt x="1" y="4860"/>
                  <a:pt x="1" y="6463"/>
                </a:cubicBezTo>
                <a:cubicBezTo>
                  <a:pt x="1" y="8052"/>
                  <a:pt x="1296" y="9333"/>
                  <a:pt x="2885" y="9333"/>
                </a:cubicBezTo>
                <a:lnTo>
                  <a:pt x="20590" y="9333"/>
                </a:lnTo>
                <a:cubicBezTo>
                  <a:pt x="22179" y="9333"/>
                  <a:pt x="23474" y="8052"/>
                  <a:pt x="23474" y="6463"/>
                </a:cubicBezTo>
                <a:cubicBezTo>
                  <a:pt x="23474" y="4860"/>
                  <a:pt x="22179" y="3579"/>
                  <a:pt x="20590" y="3579"/>
                </a:cubicBezTo>
                <a:lnTo>
                  <a:pt x="18200" y="3579"/>
                </a:lnTo>
                <a:cubicBezTo>
                  <a:pt x="18240" y="3432"/>
                  <a:pt x="18253" y="3285"/>
                  <a:pt x="18253" y="3125"/>
                </a:cubicBezTo>
                <a:cubicBezTo>
                  <a:pt x="18253" y="2163"/>
                  <a:pt x="17479" y="1375"/>
                  <a:pt x="16504" y="1375"/>
                </a:cubicBezTo>
                <a:lnTo>
                  <a:pt x="13460" y="1375"/>
                </a:lnTo>
                <a:lnTo>
                  <a:pt x="13460" y="1322"/>
                </a:lnTo>
                <a:cubicBezTo>
                  <a:pt x="13460" y="601"/>
                  <a:pt x="12859" y="0"/>
                  <a:pt x="12138"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84" name="Google Shape;884;p82"/>
          <p:cNvSpPr/>
          <p:nvPr/>
        </p:nvSpPr>
        <p:spPr>
          <a:xfrm>
            <a:off x="5231381" y="4218149"/>
            <a:ext cx="272321" cy="631853"/>
          </a:xfrm>
          <a:custGeom>
            <a:rect b="b" l="l" r="r" t="t"/>
            <a:pathLst>
              <a:path extrusionOk="0" h="12766" w="5502">
                <a:moveTo>
                  <a:pt x="1977" y="1"/>
                </a:moveTo>
                <a:lnTo>
                  <a:pt x="428" y="9468"/>
                </a:lnTo>
                <a:lnTo>
                  <a:pt x="815" y="9468"/>
                </a:lnTo>
                <a:lnTo>
                  <a:pt x="0" y="12766"/>
                </a:lnTo>
                <a:lnTo>
                  <a:pt x="5502" y="12766"/>
                </a:lnTo>
                <a:lnTo>
                  <a:pt x="3018" y="4340"/>
                </a:lnTo>
                <a:lnTo>
                  <a:pt x="3472" y="4340"/>
                </a:lnTo>
                <a:lnTo>
                  <a:pt x="1977"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85" name="Google Shape;885;p82"/>
          <p:cNvSpPr/>
          <p:nvPr/>
        </p:nvSpPr>
        <p:spPr>
          <a:xfrm>
            <a:off x="5647928" y="4199951"/>
            <a:ext cx="272321" cy="631853"/>
          </a:xfrm>
          <a:custGeom>
            <a:rect b="b" l="l" r="r" t="t"/>
            <a:pathLst>
              <a:path extrusionOk="0" h="12766" w="5502">
                <a:moveTo>
                  <a:pt x="1976" y="1"/>
                </a:moveTo>
                <a:lnTo>
                  <a:pt x="428" y="9468"/>
                </a:lnTo>
                <a:lnTo>
                  <a:pt x="815" y="9468"/>
                </a:lnTo>
                <a:lnTo>
                  <a:pt x="0" y="12766"/>
                </a:lnTo>
                <a:lnTo>
                  <a:pt x="5501" y="12766"/>
                </a:lnTo>
                <a:lnTo>
                  <a:pt x="3018" y="4340"/>
                </a:lnTo>
                <a:lnTo>
                  <a:pt x="3472" y="4340"/>
                </a:lnTo>
                <a:lnTo>
                  <a:pt x="1976"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86" name="Google Shape;886;p82"/>
          <p:cNvSpPr/>
          <p:nvPr/>
        </p:nvSpPr>
        <p:spPr>
          <a:xfrm>
            <a:off x="4511224" y="4315686"/>
            <a:ext cx="190345" cy="534311"/>
          </a:xfrm>
          <a:custGeom>
            <a:rect b="b" l="l" r="r" t="t"/>
            <a:pathLst>
              <a:path extrusionOk="0" h="8026" w="2859">
                <a:moveTo>
                  <a:pt x="1216" y="1"/>
                </a:moveTo>
                <a:lnTo>
                  <a:pt x="535" y="3112"/>
                </a:lnTo>
                <a:lnTo>
                  <a:pt x="855" y="3112"/>
                </a:lnTo>
                <a:lnTo>
                  <a:pt x="1" y="8026"/>
                </a:lnTo>
                <a:lnTo>
                  <a:pt x="2858" y="8026"/>
                </a:lnTo>
                <a:lnTo>
                  <a:pt x="1777" y="3112"/>
                </a:lnTo>
                <a:lnTo>
                  <a:pt x="2137" y="3112"/>
                </a:lnTo>
                <a:lnTo>
                  <a:pt x="1216"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87" name="Google Shape;887;p82"/>
          <p:cNvSpPr/>
          <p:nvPr/>
        </p:nvSpPr>
        <p:spPr>
          <a:xfrm>
            <a:off x="6629523" y="399838"/>
            <a:ext cx="962663" cy="271622"/>
          </a:xfrm>
          <a:custGeom>
            <a:rect b="b" l="l" r="r" t="t"/>
            <a:pathLst>
              <a:path extrusionOk="0" h="9268" w="32847">
                <a:moveTo>
                  <a:pt x="11897" y="1"/>
                </a:moveTo>
                <a:cubicBezTo>
                  <a:pt x="10442" y="1"/>
                  <a:pt x="9187" y="1069"/>
                  <a:pt x="8960" y="2511"/>
                </a:cubicBezTo>
                <a:lnTo>
                  <a:pt x="4994" y="2511"/>
                </a:lnTo>
                <a:cubicBezTo>
                  <a:pt x="3846" y="2511"/>
                  <a:pt x="2885" y="3339"/>
                  <a:pt x="2711" y="4474"/>
                </a:cubicBezTo>
                <a:lnTo>
                  <a:pt x="2337" y="4474"/>
                </a:lnTo>
                <a:cubicBezTo>
                  <a:pt x="1042" y="4501"/>
                  <a:pt x="1" y="5569"/>
                  <a:pt x="1" y="6864"/>
                </a:cubicBezTo>
                <a:cubicBezTo>
                  <a:pt x="1" y="8173"/>
                  <a:pt x="1042" y="9227"/>
                  <a:pt x="2337" y="9267"/>
                </a:cubicBezTo>
                <a:lnTo>
                  <a:pt x="20576" y="9267"/>
                </a:lnTo>
                <a:cubicBezTo>
                  <a:pt x="21791" y="9267"/>
                  <a:pt x="22819" y="8359"/>
                  <a:pt x="22966" y="7144"/>
                </a:cubicBezTo>
                <a:lnTo>
                  <a:pt x="27079" y="7144"/>
                </a:lnTo>
                <a:cubicBezTo>
                  <a:pt x="27907" y="7144"/>
                  <a:pt x="28681" y="6704"/>
                  <a:pt x="29095" y="5983"/>
                </a:cubicBezTo>
                <a:lnTo>
                  <a:pt x="29923" y="5983"/>
                </a:lnTo>
                <a:cubicBezTo>
                  <a:pt x="31552" y="5943"/>
                  <a:pt x="32847" y="4621"/>
                  <a:pt x="32847" y="2992"/>
                </a:cubicBezTo>
                <a:cubicBezTo>
                  <a:pt x="32847" y="1376"/>
                  <a:pt x="31552" y="41"/>
                  <a:pt x="29923" y="14"/>
                </a:cubicBezTo>
                <a:lnTo>
                  <a:pt x="29923" y="1"/>
                </a:ln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88" name="Google Shape;888;p82"/>
          <p:cNvSpPr/>
          <p:nvPr/>
        </p:nvSpPr>
        <p:spPr>
          <a:xfrm>
            <a:off x="8694450" y="247110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89" name="Google Shape;889;p82"/>
          <p:cNvSpPr/>
          <p:nvPr/>
        </p:nvSpPr>
        <p:spPr>
          <a:xfrm>
            <a:off x="707325" y="1380113"/>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90" name="Google Shape;890;p82"/>
          <p:cNvSpPr/>
          <p:nvPr/>
        </p:nvSpPr>
        <p:spPr>
          <a:xfrm>
            <a:off x="3745975" y="365615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91" name="Google Shape;891;p82"/>
          <p:cNvSpPr/>
          <p:nvPr/>
        </p:nvSpPr>
        <p:spPr>
          <a:xfrm>
            <a:off x="7554100" y="152175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92" name="Google Shape;892;p82"/>
          <p:cNvSpPr/>
          <p:nvPr/>
        </p:nvSpPr>
        <p:spPr>
          <a:xfrm>
            <a:off x="4572000" y="401250"/>
            <a:ext cx="268800" cy="2688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nvGrpSpPr>
          <p:cNvPr id="893" name="Google Shape;893;p82"/>
          <p:cNvGrpSpPr/>
          <p:nvPr/>
        </p:nvGrpSpPr>
        <p:grpSpPr>
          <a:xfrm flipH="1">
            <a:off x="6527441" y="3476726"/>
            <a:ext cx="1367214" cy="1277161"/>
            <a:chOff x="825998" y="3120176"/>
            <a:chExt cx="1749026" cy="1633825"/>
          </a:xfrm>
        </p:grpSpPr>
        <p:sp>
          <p:nvSpPr>
            <p:cNvPr id="894" name="Google Shape;894;p82"/>
            <p:cNvSpPr/>
            <p:nvPr/>
          </p:nvSpPr>
          <p:spPr>
            <a:xfrm>
              <a:off x="886975" y="3706723"/>
              <a:ext cx="1604043" cy="1047270"/>
            </a:xfrm>
            <a:custGeom>
              <a:rect b="b" l="l" r="r" t="t"/>
              <a:pathLst>
                <a:path extrusionOk="0" h="10322" w="15810">
                  <a:moveTo>
                    <a:pt x="1" y="1"/>
                  </a:moveTo>
                  <a:lnTo>
                    <a:pt x="281" y="5916"/>
                  </a:lnTo>
                  <a:lnTo>
                    <a:pt x="495" y="10322"/>
                  </a:lnTo>
                  <a:lnTo>
                    <a:pt x="15529" y="10322"/>
                  </a:lnTo>
                  <a:lnTo>
                    <a:pt x="15650" y="5916"/>
                  </a:lnTo>
                  <a:lnTo>
                    <a:pt x="15810" y="241"/>
                  </a:lnTo>
                  <a:lnTo>
                    <a:pt x="9761" y="148"/>
                  </a:lnTo>
                  <a:lnTo>
                    <a:pt x="1" y="1"/>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95" name="Google Shape;895;p82"/>
            <p:cNvSpPr/>
            <p:nvPr/>
          </p:nvSpPr>
          <p:spPr>
            <a:xfrm>
              <a:off x="825998" y="3120176"/>
              <a:ext cx="1749026" cy="608354"/>
            </a:xfrm>
            <a:custGeom>
              <a:rect b="b" l="l" r="r" t="t"/>
              <a:pathLst>
                <a:path extrusionOk="0" h="5996" w="17239">
                  <a:moveTo>
                    <a:pt x="3740" y="0"/>
                  </a:moveTo>
                  <a:lnTo>
                    <a:pt x="1" y="5995"/>
                  </a:lnTo>
                  <a:lnTo>
                    <a:pt x="17239" y="5995"/>
                  </a:lnTo>
                  <a:lnTo>
                    <a:pt x="13393" y="0"/>
                  </a:ln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96" name="Google Shape;896;p82"/>
            <p:cNvSpPr/>
            <p:nvPr/>
          </p:nvSpPr>
          <p:spPr>
            <a:xfrm>
              <a:off x="1878637" y="3255626"/>
              <a:ext cx="612397" cy="1498361"/>
            </a:xfrm>
            <a:custGeom>
              <a:rect b="b" l="l" r="r" t="t"/>
              <a:pathLst>
                <a:path extrusionOk="0" h="14768" w="6036">
                  <a:moveTo>
                    <a:pt x="3058" y="0"/>
                  </a:moveTo>
                  <a:lnTo>
                    <a:pt x="1" y="4660"/>
                  </a:lnTo>
                  <a:lnTo>
                    <a:pt x="174" y="10362"/>
                  </a:lnTo>
                  <a:lnTo>
                    <a:pt x="321" y="14768"/>
                  </a:lnTo>
                  <a:lnTo>
                    <a:pt x="5755" y="14768"/>
                  </a:lnTo>
                  <a:lnTo>
                    <a:pt x="5876" y="10362"/>
                  </a:lnTo>
                  <a:lnTo>
                    <a:pt x="6036" y="4660"/>
                  </a:lnTo>
                  <a:lnTo>
                    <a:pt x="3058" y="0"/>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97" name="Google Shape;897;p82"/>
            <p:cNvSpPr/>
            <p:nvPr/>
          </p:nvSpPr>
          <p:spPr>
            <a:xfrm>
              <a:off x="2123864" y="3920806"/>
              <a:ext cx="150461" cy="296771"/>
            </a:xfrm>
            <a:custGeom>
              <a:rect b="b" l="l" r="r" t="t"/>
              <a:pathLst>
                <a:path extrusionOk="0" h="2925" w="1483">
                  <a:moveTo>
                    <a:pt x="0" y="0"/>
                  </a:moveTo>
                  <a:lnTo>
                    <a:pt x="0" y="2924"/>
                  </a:lnTo>
                  <a:lnTo>
                    <a:pt x="1482" y="2924"/>
                  </a:lnTo>
                  <a:lnTo>
                    <a:pt x="1482" y="0"/>
                  </a:lnTo>
                  <a:close/>
                </a:path>
              </a:pathLst>
            </a:custGeom>
            <a:solidFill>
              <a:srgbClr val="FFE819"/>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98" name="Google Shape;898;p82"/>
            <p:cNvSpPr/>
            <p:nvPr/>
          </p:nvSpPr>
          <p:spPr>
            <a:xfrm>
              <a:off x="1502021" y="3920806"/>
              <a:ext cx="150461" cy="296771"/>
            </a:xfrm>
            <a:custGeom>
              <a:rect b="b" l="l" r="r" t="t"/>
              <a:pathLst>
                <a:path extrusionOk="0" h="2925" w="1483">
                  <a:moveTo>
                    <a:pt x="1" y="0"/>
                  </a:moveTo>
                  <a:lnTo>
                    <a:pt x="1" y="2924"/>
                  </a:lnTo>
                  <a:lnTo>
                    <a:pt x="1483" y="2924"/>
                  </a:lnTo>
                  <a:lnTo>
                    <a:pt x="1483" y="0"/>
                  </a:lnTo>
                  <a:close/>
                </a:path>
              </a:pathLst>
            </a:custGeom>
            <a:solidFill>
              <a:srgbClr val="FFE819"/>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99" name="Google Shape;899;p82"/>
            <p:cNvSpPr/>
            <p:nvPr/>
          </p:nvSpPr>
          <p:spPr>
            <a:xfrm>
              <a:off x="1129463" y="3920806"/>
              <a:ext cx="150461" cy="296771"/>
            </a:xfrm>
            <a:custGeom>
              <a:rect b="b" l="l" r="r" t="t"/>
              <a:pathLst>
                <a:path extrusionOk="0" h="2925" w="1483">
                  <a:moveTo>
                    <a:pt x="1" y="0"/>
                  </a:moveTo>
                  <a:lnTo>
                    <a:pt x="1" y="2924"/>
                  </a:lnTo>
                  <a:lnTo>
                    <a:pt x="1483" y="2924"/>
                  </a:lnTo>
                  <a:lnTo>
                    <a:pt x="1483" y="0"/>
                  </a:lnTo>
                  <a:close/>
                </a:path>
              </a:pathLst>
            </a:custGeom>
            <a:solidFill>
              <a:srgbClr val="FFE819"/>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00" name="Google Shape;900;p82"/>
            <p:cNvSpPr/>
            <p:nvPr/>
          </p:nvSpPr>
          <p:spPr>
            <a:xfrm>
              <a:off x="2188899" y="3920806"/>
              <a:ext cx="28510" cy="296771"/>
            </a:xfrm>
            <a:custGeom>
              <a:rect b="b" l="l" r="r" t="t"/>
              <a:pathLst>
                <a:path extrusionOk="0" h="2925" w="281">
                  <a:moveTo>
                    <a:pt x="0" y="0"/>
                  </a:moveTo>
                  <a:lnTo>
                    <a:pt x="0" y="2924"/>
                  </a:lnTo>
                  <a:lnTo>
                    <a:pt x="281" y="2924"/>
                  </a:lnTo>
                  <a:lnTo>
                    <a:pt x="281" y="0"/>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01" name="Google Shape;901;p82"/>
            <p:cNvSpPr/>
            <p:nvPr/>
          </p:nvSpPr>
          <p:spPr>
            <a:xfrm>
              <a:off x="2123864" y="4075230"/>
              <a:ext cx="150461" cy="13596"/>
            </a:xfrm>
            <a:custGeom>
              <a:rect b="b" l="l" r="r" t="t"/>
              <a:pathLst>
                <a:path extrusionOk="0" h="134" w="1483">
                  <a:moveTo>
                    <a:pt x="0" y="0"/>
                  </a:moveTo>
                  <a:lnTo>
                    <a:pt x="0" y="134"/>
                  </a:lnTo>
                  <a:lnTo>
                    <a:pt x="1482" y="134"/>
                  </a:lnTo>
                  <a:lnTo>
                    <a:pt x="1482" y="0"/>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02" name="Google Shape;902;p82"/>
            <p:cNvSpPr/>
            <p:nvPr/>
          </p:nvSpPr>
          <p:spPr>
            <a:xfrm>
              <a:off x="1565737" y="3920806"/>
              <a:ext cx="28510" cy="296771"/>
            </a:xfrm>
            <a:custGeom>
              <a:rect b="b" l="l" r="r" t="t"/>
              <a:pathLst>
                <a:path extrusionOk="0" h="2925" w="281">
                  <a:moveTo>
                    <a:pt x="0" y="0"/>
                  </a:moveTo>
                  <a:lnTo>
                    <a:pt x="0" y="2924"/>
                  </a:lnTo>
                  <a:lnTo>
                    <a:pt x="281" y="2924"/>
                  </a:lnTo>
                  <a:lnTo>
                    <a:pt x="281" y="0"/>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03" name="Google Shape;903;p82"/>
            <p:cNvSpPr/>
            <p:nvPr/>
          </p:nvSpPr>
          <p:spPr>
            <a:xfrm>
              <a:off x="1502021" y="4075230"/>
              <a:ext cx="150461" cy="13596"/>
            </a:xfrm>
            <a:custGeom>
              <a:rect b="b" l="l" r="r" t="t"/>
              <a:pathLst>
                <a:path extrusionOk="0" h="134" w="1483">
                  <a:moveTo>
                    <a:pt x="1" y="0"/>
                  </a:moveTo>
                  <a:lnTo>
                    <a:pt x="1" y="134"/>
                  </a:lnTo>
                  <a:lnTo>
                    <a:pt x="1483" y="134"/>
                  </a:lnTo>
                  <a:lnTo>
                    <a:pt x="1483" y="0"/>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04" name="Google Shape;904;p82"/>
            <p:cNvSpPr/>
            <p:nvPr/>
          </p:nvSpPr>
          <p:spPr>
            <a:xfrm>
              <a:off x="1190440" y="3920806"/>
              <a:ext cx="28611" cy="296771"/>
            </a:xfrm>
            <a:custGeom>
              <a:rect b="b" l="l" r="r" t="t"/>
              <a:pathLst>
                <a:path extrusionOk="0" h="2925" w="282">
                  <a:moveTo>
                    <a:pt x="1" y="0"/>
                  </a:moveTo>
                  <a:lnTo>
                    <a:pt x="1" y="2924"/>
                  </a:lnTo>
                  <a:lnTo>
                    <a:pt x="281" y="2924"/>
                  </a:lnTo>
                  <a:lnTo>
                    <a:pt x="281" y="0"/>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05" name="Google Shape;905;p82"/>
            <p:cNvSpPr/>
            <p:nvPr/>
          </p:nvSpPr>
          <p:spPr>
            <a:xfrm>
              <a:off x="1129463" y="4075230"/>
              <a:ext cx="150461" cy="13596"/>
            </a:xfrm>
            <a:custGeom>
              <a:rect b="b" l="l" r="r" t="t"/>
              <a:pathLst>
                <a:path extrusionOk="0" h="134" w="1483">
                  <a:moveTo>
                    <a:pt x="1" y="0"/>
                  </a:moveTo>
                  <a:lnTo>
                    <a:pt x="1" y="134"/>
                  </a:lnTo>
                  <a:lnTo>
                    <a:pt x="1483" y="134"/>
                  </a:lnTo>
                  <a:lnTo>
                    <a:pt x="1483" y="0"/>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06" name="Google Shape;906;p82"/>
            <p:cNvSpPr/>
            <p:nvPr/>
          </p:nvSpPr>
          <p:spPr>
            <a:xfrm>
              <a:off x="2085918" y="4385498"/>
              <a:ext cx="234468" cy="368503"/>
            </a:xfrm>
            <a:custGeom>
              <a:rect b="b" l="l" r="r" t="t"/>
              <a:pathLst>
                <a:path extrusionOk="0" h="3632" w="2311">
                  <a:moveTo>
                    <a:pt x="1149" y="0"/>
                  </a:moveTo>
                  <a:cubicBezTo>
                    <a:pt x="0" y="0"/>
                    <a:pt x="374" y="3632"/>
                    <a:pt x="374" y="3632"/>
                  </a:cubicBezTo>
                  <a:lnTo>
                    <a:pt x="2137" y="3632"/>
                  </a:lnTo>
                  <a:cubicBezTo>
                    <a:pt x="2137" y="3632"/>
                    <a:pt x="2310" y="0"/>
                    <a:pt x="1149" y="0"/>
                  </a:cubicBezTo>
                  <a:close/>
                </a:path>
              </a:pathLst>
            </a:custGeom>
            <a:solidFill>
              <a:schemeClr val="accen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07" name="Google Shape;907;p82"/>
            <p:cNvSpPr/>
            <p:nvPr/>
          </p:nvSpPr>
          <p:spPr>
            <a:xfrm>
              <a:off x="1187700" y="3206823"/>
              <a:ext cx="929452" cy="85429"/>
            </a:xfrm>
            <a:custGeom>
              <a:rect b="b" l="l" r="r" t="t"/>
              <a:pathLst>
                <a:path extrusionOk="0" h="842" w="9161">
                  <a:moveTo>
                    <a:pt x="9161" y="1"/>
                  </a:moveTo>
                  <a:lnTo>
                    <a:pt x="281" y="415"/>
                  </a:lnTo>
                  <a:lnTo>
                    <a:pt x="1" y="842"/>
                  </a:lnTo>
                  <a:lnTo>
                    <a:pt x="8626" y="842"/>
                  </a:lnTo>
                  <a:lnTo>
                    <a:pt x="9161" y="1"/>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08" name="Google Shape;908;p82"/>
            <p:cNvSpPr/>
            <p:nvPr/>
          </p:nvSpPr>
          <p:spPr>
            <a:xfrm>
              <a:off x="1076704" y="3363987"/>
              <a:ext cx="940207" cy="107142"/>
            </a:xfrm>
            <a:custGeom>
              <a:rect b="b" l="l" r="r" t="t"/>
              <a:pathLst>
                <a:path extrusionOk="0" h="1056" w="9267">
                  <a:moveTo>
                    <a:pt x="668" y="1"/>
                  </a:moveTo>
                  <a:lnTo>
                    <a:pt x="0" y="1055"/>
                  </a:lnTo>
                  <a:lnTo>
                    <a:pt x="8919" y="561"/>
                  </a:lnTo>
                  <a:lnTo>
                    <a:pt x="9266" y="1"/>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09" name="Google Shape;909;p82"/>
            <p:cNvSpPr/>
            <p:nvPr/>
          </p:nvSpPr>
          <p:spPr>
            <a:xfrm>
              <a:off x="1026583" y="3521150"/>
              <a:ext cx="894145" cy="63717"/>
            </a:xfrm>
            <a:custGeom>
              <a:rect b="b" l="l" r="r" t="t"/>
              <a:pathLst>
                <a:path extrusionOk="0" h="628" w="8813">
                  <a:moveTo>
                    <a:pt x="174" y="0"/>
                  </a:moveTo>
                  <a:lnTo>
                    <a:pt x="0" y="321"/>
                  </a:lnTo>
                  <a:lnTo>
                    <a:pt x="8425" y="628"/>
                  </a:lnTo>
                  <a:lnTo>
                    <a:pt x="8812" y="0"/>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10" name="Google Shape;910;p82"/>
            <p:cNvSpPr/>
            <p:nvPr/>
          </p:nvSpPr>
          <p:spPr>
            <a:xfrm>
              <a:off x="976462" y="3595623"/>
              <a:ext cx="873853" cy="54281"/>
            </a:xfrm>
            <a:custGeom>
              <a:rect b="b" l="l" r="r" t="t"/>
              <a:pathLst>
                <a:path extrusionOk="0" h="535" w="8613">
                  <a:moveTo>
                    <a:pt x="214" y="1"/>
                  </a:moveTo>
                  <a:lnTo>
                    <a:pt x="0" y="361"/>
                  </a:lnTo>
                  <a:lnTo>
                    <a:pt x="8505" y="535"/>
                  </a:lnTo>
                  <a:lnTo>
                    <a:pt x="8612" y="361"/>
                  </a:lnTo>
                  <a:lnTo>
                    <a:pt x="214" y="1"/>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11" name="Google Shape;911;p82"/>
            <p:cNvSpPr/>
            <p:nvPr/>
          </p:nvSpPr>
          <p:spPr>
            <a:xfrm>
              <a:off x="1980198" y="3423646"/>
              <a:ext cx="412019" cy="304887"/>
            </a:xfrm>
            <a:custGeom>
              <a:rect b="b" l="l" r="r" t="t"/>
              <a:pathLst>
                <a:path extrusionOk="0" h="3005" w="4061">
                  <a:moveTo>
                    <a:pt x="2151" y="0"/>
                  </a:moveTo>
                  <a:lnTo>
                    <a:pt x="1" y="3004"/>
                  </a:lnTo>
                  <a:lnTo>
                    <a:pt x="4060" y="3004"/>
                  </a:lnTo>
                  <a:lnTo>
                    <a:pt x="2151" y="0"/>
                  </a:lnTo>
                  <a:close/>
                </a:path>
              </a:pathLst>
            </a:custGeom>
            <a:solidFill>
              <a:schemeClr val="accen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sp>
        <p:nvSpPr>
          <p:cNvPr id="912" name="Google Shape;912;p82"/>
          <p:cNvSpPr txBox="1"/>
          <p:nvPr>
            <p:ph hasCustomPrompt="1" type="title"/>
          </p:nvPr>
        </p:nvSpPr>
        <p:spPr>
          <a:xfrm>
            <a:off x="2268250" y="1340625"/>
            <a:ext cx="4607400" cy="10791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12000"/>
              <a:buNone/>
              <a:defRPr b="1" sz="8000">
                <a:solidFill>
                  <a:schemeClr val="accent5"/>
                </a:solidFill>
              </a:defRPr>
            </a:lvl1pPr>
            <a:lvl2pPr algn="ctr" lvl="1">
              <a:lnSpc>
                <a:spcPct val="100000"/>
              </a:lnSpc>
              <a:spcBef>
                <a:spcPts val="0"/>
              </a:spcBef>
              <a:spcAft>
                <a:spcPts val="0"/>
              </a:spcAft>
              <a:buSzPts val="12000"/>
              <a:buNone/>
              <a:defRPr sz="12000"/>
            </a:lvl2pPr>
            <a:lvl3pPr algn="ctr" lvl="2">
              <a:lnSpc>
                <a:spcPct val="100000"/>
              </a:lnSpc>
              <a:spcBef>
                <a:spcPts val="0"/>
              </a:spcBef>
              <a:spcAft>
                <a:spcPts val="0"/>
              </a:spcAft>
              <a:buSzPts val="12000"/>
              <a:buNone/>
              <a:defRPr sz="12000"/>
            </a:lvl3pPr>
            <a:lvl4pPr algn="ctr" lvl="3">
              <a:lnSpc>
                <a:spcPct val="100000"/>
              </a:lnSpc>
              <a:spcBef>
                <a:spcPts val="0"/>
              </a:spcBef>
              <a:spcAft>
                <a:spcPts val="0"/>
              </a:spcAft>
              <a:buSzPts val="12000"/>
              <a:buNone/>
              <a:defRPr sz="12000"/>
            </a:lvl4pPr>
            <a:lvl5pPr algn="ctr" lvl="4">
              <a:lnSpc>
                <a:spcPct val="100000"/>
              </a:lnSpc>
              <a:spcBef>
                <a:spcPts val="0"/>
              </a:spcBef>
              <a:spcAft>
                <a:spcPts val="0"/>
              </a:spcAft>
              <a:buSzPts val="12000"/>
              <a:buNone/>
              <a:defRPr sz="12000"/>
            </a:lvl5pPr>
            <a:lvl6pPr algn="ctr" lvl="5">
              <a:lnSpc>
                <a:spcPct val="100000"/>
              </a:lnSpc>
              <a:spcBef>
                <a:spcPts val="0"/>
              </a:spcBef>
              <a:spcAft>
                <a:spcPts val="0"/>
              </a:spcAft>
              <a:buSzPts val="12000"/>
              <a:buNone/>
              <a:defRPr sz="12000"/>
            </a:lvl6pPr>
            <a:lvl7pPr algn="ctr" lvl="6">
              <a:lnSpc>
                <a:spcPct val="100000"/>
              </a:lnSpc>
              <a:spcBef>
                <a:spcPts val="0"/>
              </a:spcBef>
              <a:spcAft>
                <a:spcPts val="0"/>
              </a:spcAft>
              <a:buSzPts val="12000"/>
              <a:buNone/>
              <a:defRPr sz="12000"/>
            </a:lvl7pPr>
            <a:lvl8pPr algn="ctr" lvl="7">
              <a:lnSpc>
                <a:spcPct val="100000"/>
              </a:lnSpc>
              <a:spcBef>
                <a:spcPts val="0"/>
              </a:spcBef>
              <a:spcAft>
                <a:spcPts val="0"/>
              </a:spcAft>
              <a:buSzPts val="12000"/>
              <a:buNone/>
              <a:defRPr sz="12000"/>
            </a:lvl8pPr>
            <a:lvl9pPr algn="ctr" lvl="8">
              <a:lnSpc>
                <a:spcPct val="100000"/>
              </a:lnSpc>
              <a:spcBef>
                <a:spcPts val="0"/>
              </a:spcBef>
              <a:spcAft>
                <a:spcPts val="0"/>
              </a:spcAft>
              <a:buSzPts val="12000"/>
              <a:buNone/>
              <a:defRPr sz="12000"/>
            </a:lvl9pPr>
          </a:lstStyle>
          <a:p>
            <a:r>
              <a:t>xx%</a:t>
            </a:r>
          </a:p>
        </p:txBody>
      </p:sp>
      <p:sp>
        <p:nvSpPr>
          <p:cNvPr id="913" name="Google Shape;913;p82"/>
          <p:cNvSpPr txBox="1"/>
          <p:nvPr>
            <p:ph idx="1" type="body"/>
          </p:nvPr>
        </p:nvSpPr>
        <p:spPr>
          <a:xfrm>
            <a:off x="2268300" y="2604925"/>
            <a:ext cx="4607400" cy="475500"/>
          </a:xfrm>
          <a:prstGeom prst="rect">
            <a:avLst/>
          </a:prstGeom>
          <a:solidFill>
            <a:schemeClr val="accent1"/>
          </a:solidFill>
          <a:ln>
            <a:noFill/>
          </a:ln>
        </p:spPr>
        <p:txBody>
          <a:bodyPr anchor="ctr" anchorCtr="0" bIns="91425" lIns="91425" rIns="91425" spcFirstLastPara="1" tIns="91425" wrap="square">
            <a:noAutofit/>
          </a:bodyPr>
          <a:lstStyle>
            <a:lvl1pPr algn="ctr" indent="-317500" lvl="0" marL="457200">
              <a:lnSpc>
                <a:spcPct val="100000"/>
              </a:lnSpc>
              <a:spcBef>
                <a:spcPts val="0"/>
              </a:spcBef>
              <a:spcAft>
                <a:spcPts val="0"/>
              </a:spcAft>
              <a:buSzPts val="1400"/>
              <a:buChar char="●"/>
              <a:defRPr sz="1800">
                <a:solidFill>
                  <a:schemeClr val="accent5"/>
                </a:solidFill>
              </a:defRPr>
            </a:lvl1pPr>
            <a:lvl2pPr algn="ctr" indent="-317500" lvl="1" marL="914400">
              <a:lnSpc>
                <a:spcPct val="100000"/>
              </a:lnSpc>
              <a:spcBef>
                <a:spcPts val="0"/>
              </a:spcBef>
              <a:spcAft>
                <a:spcPts val="0"/>
              </a:spcAft>
              <a:buSzPts val="1400"/>
              <a:buChar char="○"/>
              <a:defRPr/>
            </a:lvl2pPr>
            <a:lvl3pPr algn="ctr" indent="-317500" lvl="2" marL="1371600">
              <a:lnSpc>
                <a:spcPct val="100000"/>
              </a:lnSpc>
              <a:spcBef>
                <a:spcPts val="0"/>
              </a:spcBef>
              <a:spcAft>
                <a:spcPts val="0"/>
              </a:spcAft>
              <a:buSzPts val="1400"/>
              <a:buChar char="■"/>
              <a:defRPr/>
            </a:lvl3pPr>
            <a:lvl4pPr algn="ctr" indent="-317500" lvl="3" marL="1828800">
              <a:lnSpc>
                <a:spcPct val="100000"/>
              </a:lnSpc>
              <a:spcBef>
                <a:spcPts val="0"/>
              </a:spcBef>
              <a:spcAft>
                <a:spcPts val="0"/>
              </a:spcAft>
              <a:buSzPts val="1400"/>
              <a:buChar char="●"/>
              <a:defRPr/>
            </a:lvl4pPr>
            <a:lvl5pPr algn="ctr" indent="-317500" lvl="4" marL="2286000">
              <a:lnSpc>
                <a:spcPct val="100000"/>
              </a:lnSpc>
              <a:spcBef>
                <a:spcPts val="0"/>
              </a:spcBef>
              <a:spcAft>
                <a:spcPts val="0"/>
              </a:spcAft>
              <a:buSzPts val="1400"/>
              <a:buChar char="○"/>
              <a:defRPr/>
            </a:lvl5pPr>
            <a:lvl6pPr algn="ctr" indent="-317500" lvl="5" marL="2743200">
              <a:lnSpc>
                <a:spcPct val="100000"/>
              </a:lnSpc>
              <a:spcBef>
                <a:spcPts val="0"/>
              </a:spcBef>
              <a:spcAft>
                <a:spcPts val="0"/>
              </a:spcAft>
              <a:buSzPts val="1400"/>
              <a:buChar char="■"/>
              <a:defRPr/>
            </a:lvl6pPr>
            <a:lvl7pPr algn="ctr" indent="-317500" lvl="6" marL="3200400">
              <a:lnSpc>
                <a:spcPct val="100000"/>
              </a:lnSpc>
              <a:spcBef>
                <a:spcPts val="0"/>
              </a:spcBef>
              <a:spcAft>
                <a:spcPts val="0"/>
              </a:spcAft>
              <a:buSzPts val="1400"/>
              <a:buChar char="●"/>
              <a:defRPr/>
            </a:lvl7pPr>
            <a:lvl8pPr algn="ctr" indent="-317500" lvl="7" marL="3657600">
              <a:lnSpc>
                <a:spcPct val="100000"/>
              </a:lnSpc>
              <a:spcBef>
                <a:spcPts val="0"/>
              </a:spcBef>
              <a:spcAft>
                <a:spcPts val="0"/>
              </a:spcAft>
              <a:buSzPts val="1400"/>
              <a:buChar char="○"/>
              <a:defRPr/>
            </a:lvl8pPr>
            <a:lvl9pPr algn="ctr" indent="-317500" lvl="8" marL="4114800">
              <a:lnSpc>
                <a:spcPct val="100000"/>
              </a:lnSpc>
              <a:spcBef>
                <a:spcPts val="0"/>
              </a:spcBef>
              <a:spcAft>
                <a:spcPts val="0"/>
              </a:spcAft>
              <a:buSzPts val="1400"/>
              <a:buChar char="■"/>
              <a:defRPr/>
            </a:lvl9pPr>
          </a:lstStyle>
          <a:p/>
        </p:txBody>
      </p:sp>
      <p:pic>
        <p:nvPicPr>
          <p:cNvPr id="914" name="Google Shape;914;p82"/>
          <p:cNvPicPr preferRelativeResize="0"/>
          <p:nvPr/>
        </p:nvPicPr>
        <p:blipFill rotWithShape="1">
          <a:blip r:embed="rId2">
            <a:alphaModFix amt="34000"/>
          </a:blip>
          <a:srcRect b="102" r="16"/>
          <a:stretch/>
        </p:blipFill>
        <p:spPr>
          <a:xfrm>
            <a:off x="2725" y="0"/>
            <a:ext cx="9140501" cy="5143500"/>
          </a:xfrm>
          <a:prstGeom prst="rect">
            <a:avLst/>
          </a:prstGeom>
          <a:noFill/>
          <a:ln>
            <a:noFill/>
          </a:ln>
        </p:spPr>
      </p:pic>
    </p:spTree>
  </p:cSld>
  <p:clrMapOvr>
    <a:masterClrMapping/>
  </p:clrMapOvr>
</p:sldLayout>
</file>

<file path=ppt/slideLayouts/slideLayout23.xml><?xml version="1.0" encoding="utf-8"?>
<p:sldLayout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matchingName="Title only 3">
  <p:cSld name="CUSTOM_6">
    <p:spTree>
      <p:nvGrpSpPr>
        <p:cNvPr id="915" name="Shape 915"/>
        <p:cNvGrpSpPr/>
        <p:nvPr/>
      </p:nvGrpSpPr>
      <p:grpSpPr>
        <a:xfrm>
          <a:off x="0" y="0"/>
          <a:ext cx="0" cy="0"/>
          <a:chOff x="0" y="0"/>
          <a:chExt cx="0" cy="0"/>
        </a:xfrm>
      </p:grpSpPr>
      <p:grpSp>
        <p:nvGrpSpPr>
          <p:cNvPr id="916" name="Google Shape;916;p83"/>
          <p:cNvGrpSpPr/>
          <p:nvPr/>
        </p:nvGrpSpPr>
        <p:grpSpPr>
          <a:xfrm flipH="1">
            <a:off x="2246274" y="3775667"/>
            <a:ext cx="699808" cy="699831"/>
            <a:chOff x="7374783" y="535580"/>
            <a:chExt cx="851038" cy="851169"/>
          </a:xfrm>
        </p:grpSpPr>
        <p:sp>
          <p:nvSpPr>
            <p:cNvPr id="917" name="Google Shape;917;p83"/>
            <p:cNvSpPr/>
            <p:nvPr/>
          </p:nvSpPr>
          <p:spPr>
            <a:xfrm>
              <a:off x="7374783" y="535580"/>
              <a:ext cx="851038" cy="851169"/>
            </a:xfrm>
            <a:custGeom>
              <a:rect b="b" l="l" r="r" t="t"/>
              <a:pathLst>
                <a:path extrusionOk="0" h="5813" w="5813">
                  <a:moveTo>
                    <a:pt x="2906" y="0"/>
                  </a:moveTo>
                  <a:cubicBezTo>
                    <a:pt x="1301" y="0"/>
                    <a:pt x="0" y="1301"/>
                    <a:pt x="0" y="2907"/>
                  </a:cubicBezTo>
                  <a:cubicBezTo>
                    <a:pt x="0" y="4512"/>
                    <a:pt x="1301" y="5813"/>
                    <a:pt x="2906" y="5813"/>
                  </a:cubicBezTo>
                  <a:cubicBezTo>
                    <a:pt x="4512" y="5813"/>
                    <a:pt x="5813" y="4512"/>
                    <a:pt x="5813" y="2907"/>
                  </a:cubicBezTo>
                  <a:cubicBezTo>
                    <a:pt x="5813" y="1301"/>
                    <a:pt x="4512" y="0"/>
                    <a:pt x="2906" y="0"/>
                  </a:cubicBez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nvGrpSpPr>
            <p:cNvPr id="918" name="Google Shape;918;p83"/>
            <p:cNvGrpSpPr/>
            <p:nvPr/>
          </p:nvGrpSpPr>
          <p:grpSpPr>
            <a:xfrm>
              <a:off x="7471517" y="660011"/>
              <a:ext cx="687363" cy="661722"/>
              <a:chOff x="-1543250" y="1284350"/>
              <a:chExt cx="581525" cy="559975"/>
            </a:xfrm>
          </p:grpSpPr>
          <p:sp>
            <p:nvSpPr>
              <p:cNvPr id="919" name="Google Shape;919;p83"/>
              <p:cNvSpPr/>
              <p:nvPr/>
            </p:nvSpPr>
            <p:spPr>
              <a:xfrm>
                <a:off x="-1116975" y="1284350"/>
                <a:ext cx="20400" cy="29400"/>
              </a:xfrm>
              <a:custGeom>
                <a:rect b="b" l="l" r="r" t="t"/>
                <a:pathLst>
                  <a:path extrusionOk="0" h="1176" w="816">
                    <a:moveTo>
                      <a:pt x="1" y="1"/>
                    </a:moveTo>
                    <a:lnTo>
                      <a:pt x="1" y="1"/>
                    </a:lnTo>
                    <a:cubicBezTo>
                      <a:pt x="254" y="375"/>
                      <a:pt x="495" y="762"/>
                      <a:pt x="695" y="1176"/>
                    </a:cubicBezTo>
                    <a:lnTo>
                      <a:pt x="815" y="628"/>
                    </a:lnTo>
                    <a:cubicBezTo>
                      <a:pt x="561" y="401"/>
                      <a:pt x="281" y="201"/>
                      <a:pt x="1" y="1"/>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20" name="Google Shape;920;p83"/>
              <p:cNvSpPr/>
              <p:nvPr/>
            </p:nvSpPr>
            <p:spPr>
              <a:xfrm>
                <a:off x="-1543250" y="1710625"/>
                <a:ext cx="147250" cy="114850"/>
              </a:xfrm>
              <a:custGeom>
                <a:rect b="b" l="l" r="r" t="t"/>
                <a:pathLst>
                  <a:path extrusionOk="0" h="4594" w="5890">
                    <a:moveTo>
                      <a:pt x="1" y="0"/>
                    </a:moveTo>
                    <a:lnTo>
                      <a:pt x="1" y="0"/>
                    </a:lnTo>
                    <a:cubicBezTo>
                      <a:pt x="1443" y="2110"/>
                      <a:pt x="3499" y="3712"/>
                      <a:pt x="5889" y="4594"/>
                    </a:cubicBezTo>
                    <a:lnTo>
                      <a:pt x="5849" y="4447"/>
                    </a:lnTo>
                    <a:cubicBezTo>
                      <a:pt x="5836" y="4380"/>
                      <a:pt x="5809" y="4326"/>
                      <a:pt x="5769" y="4273"/>
                    </a:cubicBezTo>
                    <a:lnTo>
                      <a:pt x="5315" y="3605"/>
                    </a:lnTo>
                    <a:cubicBezTo>
                      <a:pt x="5248" y="3512"/>
                      <a:pt x="5222" y="3419"/>
                      <a:pt x="5222" y="3312"/>
                    </a:cubicBezTo>
                    <a:lnTo>
                      <a:pt x="5195" y="2017"/>
                    </a:lnTo>
                    <a:cubicBezTo>
                      <a:pt x="3339" y="1763"/>
                      <a:pt x="1550" y="1069"/>
                      <a:pt x="1" y="0"/>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21" name="Google Shape;921;p83"/>
              <p:cNvSpPr/>
              <p:nvPr/>
            </p:nvSpPr>
            <p:spPr>
              <a:xfrm>
                <a:off x="-1084925" y="1337100"/>
                <a:ext cx="37400" cy="29050"/>
              </a:xfrm>
              <a:custGeom>
                <a:rect b="b" l="l" r="r" t="t"/>
                <a:pathLst>
                  <a:path extrusionOk="0" h="1162" w="1496">
                    <a:moveTo>
                      <a:pt x="1069" y="0"/>
                    </a:moveTo>
                    <a:cubicBezTo>
                      <a:pt x="1015" y="27"/>
                      <a:pt x="962" y="54"/>
                      <a:pt x="908" y="67"/>
                    </a:cubicBezTo>
                    <a:lnTo>
                      <a:pt x="0" y="267"/>
                    </a:lnTo>
                    <a:cubicBezTo>
                      <a:pt x="121" y="561"/>
                      <a:pt x="227" y="868"/>
                      <a:pt x="321" y="1162"/>
                    </a:cubicBezTo>
                    <a:lnTo>
                      <a:pt x="1402" y="534"/>
                    </a:lnTo>
                    <a:cubicBezTo>
                      <a:pt x="1429" y="521"/>
                      <a:pt x="1469" y="521"/>
                      <a:pt x="1496" y="508"/>
                    </a:cubicBezTo>
                    <a:cubicBezTo>
                      <a:pt x="1362" y="334"/>
                      <a:pt x="1215" y="161"/>
                      <a:pt x="1069" y="0"/>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22" name="Google Shape;922;p83"/>
              <p:cNvSpPr/>
              <p:nvPr/>
            </p:nvSpPr>
            <p:spPr>
              <a:xfrm>
                <a:off x="-1349300" y="1536575"/>
                <a:ext cx="361200" cy="307750"/>
              </a:xfrm>
              <a:custGeom>
                <a:rect b="b" l="l" r="r" t="t"/>
                <a:pathLst>
                  <a:path extrusionOk="0" h="12310" w="14448">
                    <a:moveTo>
                      <a:pt x="12780" y="1"/>
                    </a:moveTo>
                    <a:cubicBezTo>
                      <a:pt x="12698" y="1"/>
                      <a:pt x="12615" y="21"/>
                      <a:pt x="12538" y="59"/>
                    </a:cubicBezTo>
                    <a:lnTo>
                      <a:pt x="11790" y="433"/>
                    </a:lnTo>
                    <a:cubicBezTo>
                      <a:pt x="11724" y="467"/>
                      <a:pt x="11647" y="483"/>
                      <a:pt x="11570" y="483"/>
                    </a:cubicBezTo>
                    <a:cubicBezTo>
                      <a:pt x="11493" y="483"/>
                      <a:pt x="11417" y="467"/>
                      <a:pt x="11350" y="433"/>
                    </a:cubicBezTo>
                    <a:lnTo>
                      <a:pt x="10949" y="246"/>
                    </a:lnTo>
                    <a:cubicBezTo>
                      <a:pt x="9868" y="3985"/>
                      <a:pt x="7064" y="7002"/>
                      <a:pt x="3405" y="8351"/>
                    </a:cubicBezTo>
                    <a:lnTo>
                      <a:pt x="401" y="10487"/>
                    </a:lnTo>
                    <a:cubicBezTo>
                      <a:pt x="294" y="10567"/>
                      <a:pt x="214" y="10688"/>
                      <a:pt x="187" y="10821"/>
                    </a:cubicBezTo>
                    <a:lnTo>
                      <a:pt x="0" y="12076"/>
                    </a:lnTo>
                    <a:cubicBezTo>
                      <a:pt x="795" y="12233"/>
                      <a:pt x="1592" y="12309"/>
                      <a:pt x="2381" y="12309"/>
                    </a:cubicBezTo>
                    <a:cubicBezTo>
                      <a:pt x="6628" y="12309"/>
                      <a:pt x="10645" y="10100"/>
                      <a:pt x="12885" y="6362"/>
                    </a:cubicBezTo>
                    <a:lnTo>
                      <a:pt x="13005" y="4105"/>
                    </a:lnTo>
                    <a:cubicBezTo>
                      <a:pt x="13005" y="3972"/>
                      <a:pt x="13059" y="3865"/>
                      <a:pt x="13152" y="3785"/>
                    </a:cubicBezTo>
                    <a:lnTo>
                      <a:pt x="14127" y="2770"/>
                    </a:lnTo>
                    <a:cubicBezTo>
                      <a:pt x="14194" y="2690"/>
                      <a:pt x="14247" y="2583"/>
                      <a:pt x="14261" y="2476"/>
                    </a:cubicBezTo>
                    <a:lnTo>
                      <a:pt x="14421" y="1261"/>
                    </a:lnTo>
                    <a:cubicBezTo>
                      <a:pt x="14448" y="1061"/>
                      <a:pt x="14354" y="874"/>
                      <a:pt x="14180" y="767"/>
                    </a:cubicBezTo>
                    <a:lnTo>
                      <a:pt x="13032" y="73"/>
                    </a:lnTo>
                    <a:cubicBezTo>
                      <a:pt x="12956" y="24"/>
                      <a:pt x="12869" y="1"/>
                      <a:pt x="12780" y="1"/>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23" name="Google Shape;923;p83"/>
              <p:cNvSpPr/>
              <p:nvPr/>
            </p:nvSpPr>
            <p:spPr>
              <a:xfrm>
                <a:off x="-1099625" y="1299700"/>
                <a:ext cx="41425" cy="44100"/>
              </a:xfrm>
              <a:custGeom>
                <a:rect b="b" l="l" r="r" t="t"/>
                <a:pathLst>
                  <a:path extrusionOk="0" h="1764" w="1657">
                    <a:moveTo>
                      <a:pt x="121" y="1"/>
                    </a:moveTo>
                    <a:lnTo>
                      <a:pt x="1" y="548"/>
                    </a:lnTo>
                    <a:cubicBezTo>
                      <a:pt x="215" y="949"/>
                      <a:pt x="415" y="1349"/>
                      <a:pt x="575" y="1763"/>
                    </a:cubicBezTo>
                    <a:lnTo>
                      <a:pt x="1483" y="1563"/>
                    </a:lnTo>
                    <a:cubicBezTo>
                      <a:pt x="1550" y="1550"/>
                      <a:pt x="1603" y="1523"/>
                      <a:pt x="1657" y="1483"/>
                    </a:cubicBezTo>
                    <a:cubicBezTo>
                      <a:pt x="1189" y="949"/>
                      <a:pt x="682" y="455"/>
                      <a:pt x="121" y="1"/>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24" name="Google Shape;924;p83"/>
              <p:cNvSpPr/>
              <p:nvPr/>
            </p:nvSpPr>
            <p:spPr>
              <a:xfrm>
                <a:off x="-1077250" y="1349775"/>
                <a:ext cx="115525" cy="346175"/>
              </a:xfrm>
              <a:custGeom>
                <a:rect b="b" l="l" r="r" t="t"/>
                <a:pathLst>
                  <a:path extrusionOk="0" h="13847" w="4621">
                    <a:moveTo>
                      <a:pt x="1189" y="1"/>
                    </a:moveTo>
                    <a:cubicBezTo>
                      <a:pt x="1149" y="1"/>
                      <a:pt x="1122" y="14"/>
                      <a:pt x="1095" y="27"/>
                    </a:cubicBezTo>
                    <a:lnTo>
                      <a:pt x="0" y="655"/>
                    </a:lnTo>
                    <a:cubicBezTo>
                      <a:pt x="721" y="2952"/>
                      <a:pt x="748" y="5408"/>
                      <a:pt x="67" y="7718"/>
                    </a:cubicBezTo>
                    <a:lnTo>
                      <a:pt x="454" y="7905"/>
                    </a:lnTo>
                    <a:cubicBezTo>
                      <a:pt x="528" y="7939"/>
                      <a:pt x="605" y="7955"/>
                      <a:pt x="681" y="7955"/>
                    </a:cubicBezTo>
                    <a:cubicBezTo>
                      <a:pt x="758" y="7955"/>
                      <a:pt x="835" y="7939"/>
                      <a:pt x="908" y="7905"/>
                    </a:cubicBezTo>
                    <a:lnTo>
                      <a:pt x="1656" y="7531"/>
                    </a:lnTo>
                    <a:cubicBezTo>
                      <a:pt x="1730" y="7495"/>
                      <a:pt x="1809" y="7478"/>
                      <a:pt x="1887" y="7478"/>
                    </a:cubicBezTo>
                    <a:cubicBezTo>
                      <a:pt x="1979" y="7478"/>
                      <a:pt x="2071" y="7501"/>
                      <a:pt x="2150" y="7545"/>
                    </a:cubicBezTo>
                    <a:lnTo>
                      <a:pt x="3298" y="8239"/>
                    </a:lnTo>
                    <a:cubicBezTo>
                      <a:pt x="3472" y="8346"/>
                      <a:pt x="3566" y="8546"/>
                      <a:pt x="3539" y="8746"/>
                    </a:cubicBezTo>
                    <a:lnTo>
                      <a:pt x="3379" y="9948"/>
                    </a:lnTo>
                    <a:cubicBezTo>
                      <a:pt x="3365" y="10068"/>
                      <a:pt x="3312" y="10162"/>
                      <a:pt x="3245" y="10242"/>
                    </a:cubicBezTo>
                    <a:lnTo>
                      <a:pt x="2270" y="11257"/>
                    </a:lnTo>
                    <a:cubicBezTo>
                      <a:pt x="2177" y="11337"/>
                      <a:pt x="2123" y="11457"/>
                      <a:pt x="2123" y="11590"/>
                    </a:cubicBezTo>
                    <a:lnTo>
                      <a:pt x="2003" y="13847"/>
                    </a:lnTo>
                    <a:cubicBezTo>
                      <a:pt x="4620" y="9507"/>
                      <a:pt x="4300" y="4006"/>
                      <a:pt x="1189" y="1"/>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25" name="Google Shape;925;p83"/>
              <p:cNvSpPr/>
              <p:nvPr/>
            </p:nvSpPr>
            <p:spPr>
              <a:xfrm>
                <a:off x="-1413050" y="1745350"/>
                <a:ext cx="148900" cy="93475"/>
              </a:xfrm>
              <a:custGeom>
                <a:rect b="b" l="l" r="r" t="t"/>
                <a:pathLst>
                  <a:path extrusionOk="0" h="3739" w="5956">
                    <a:moveTo>
                      <a:pt x="5955" y="0"/>
                    </a:moveTo>
                    <a:lnTo>
                      <a:pt x="5955" y="0"/>
                    </a:lnTo>
                    <a:cubicBezTo>
                      <a:pt x="4593" y="494"/>
                      <a:pt x="3165" y="761"/>
                      <a:pt x="1723" y="761"/>
                    </a:cubicBezTo>
                    <a:cubicBezTo>
                      <a:pt x="1148" y="761"/>
                      <a:pt x="561" y="721"/>
                      <a:pt x="0" y="641"/>
                    </a:cubicBezTo>
                    <a:lnTo>
                      <a:pt x="0" y="641"/>
                    </a:lnTo>
                    <a:lnTo>
                      <a:pt x="14" y="1936"/>
                    </a:lnTo>
                    <a:cubicBezTo>
                      <a:pt x="14" y="2030"/>
                      <a:pt x="54" y="2136"/>
                      <a:pt x="107" y="2216"/>
                    </a:cubicBezTo>
                    <a:lnTo>
                      <a:pt x="574" y="2884"/>
                    </a:lnTo>
                    <a:cubicBezTo>
                      <a:pt x="614" y="2937"/>
                      <a:pt x="641" y="3004"/>
                      <a:pt x="654" y="3071"/>
                    </a:cubicBezTo>
                    <a:lnTo>
                      <a:pt x="681" y="3218"/>
                    </a:lnTo>
                    <a:cubicBezTo>
                      <a:pt x="1295" y="3445"/>
                      <a:pt x="1923" y="3618"/>
                      <a:pt x="2564" y="3739"/>
                    </a:cubicBezTo>
                    <a:lnTo>
                      <a:pt x="2737" y="2484"/>
                    </a:lnTo>
                    <a:cubicBezTo>
                      <a:pt x="2764" y="2350"/>
                      <a:pt x="2831" y="2216"/>
                      <a:pt x="2951" y="2136"/>
                    </a:cubicBezTo>
                    <a:lnTo>
                      <a:pt x="5955" y="0"/>
                    </a:ln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grpSp>
      <p:sp>
        <p:nvSpPr>
          <p:cNvPr id="926" name="Google Shape;926;p83"/>
          <p:cNvSpPr/>
          <p:nvPr/>
        </p:nvSpPr>
        <p:spPr>
          <a:xfrm>
            <a:off x="2307829" y="4071219"/>
            <a:ext cx="1578180" cy="404227"/>
          </a:xfrm>
          <a:custGeom>
            <a:rect b="b" l="l" r="r" t="t"/>
            <a:pathLst>
              <a:path extrusionOk="0" h="6690" w="26118">
                <a:moveTo>
                  <a:pt x="11751" y="0"/>
                </a:moveTo>
                <a:cubicBezTo>
                  <a:pt x="10509" y="0"/>
                  <a:pt x="9521" y="1001"/>
                  <a:pt x="9521" y="2243"/>
                </a:cubicBezTo>
                <a:lnTo>
                  <a:pt x="9521" y="2310"/>
                </a:lnTo>
                <a:lnTo>
                  <a:pt x="7545" y="2310"/>
                </a:lnTo>
                <a:cubicBezTo>
                  <a:pt x="6183" y="2310"/>
                  <a:pt x="5141" y="3565"/>
                  <a:pt x="5408" y="4914"/>
                </a:cubicBezTo>
                <a:lnTo>
                  <a:pt x="1203" y="4914"/>
                </a:lnTo>
                <a:cubicBezTo>
                  <a:pt x="1" y="4914"/>
                  <a:pt x="1" y="6689"/>
                  <a:pt x="1203" y="6689"/>
                </a:cubicBezTo>
                <a:lnTo>
                  <a:pt x="20723" y="6689"/>
                </a:lnTo>
                <a:cubicBezTo>
                  <a:pt x="21938" y="6689"/>
                  <a:pt x="22927" y="5715"/>
                  <a:pt x="22927" y="4500"/>
                </a:cubicBezTo>
                <a:cubicBezTo>
                  <a:pt x="22927" y="4486"/>
                  <a:pt x="22927" y="4473"/>
                  <a:pt x="22927" y="4460"/>
                </a:cubicBezTo>
                <a:lnTo>
                  <a:pt x="23888" y="4460"/>
                </a:lnTo>
                <a:cubicBezTo>
                  <a:pt x="25116" y="4460"/>
                  <a:pt x="26118" y="3458"/>
                  <a:pt x="26118" y="2230"/>
                </a:cubicBezTo>
                <a:cubicBezTo>
                  <a:pt x="26118" y="1001"/>
                  <a:pt x="25116" y="0"/>
                  <a:pt x="23888"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27" name="Google Shape;927;p83"/>
          <p:cNvSpPr/>
          <p:nvPr/>
        </p:nvSpPr>
        <p:spPr>
          <a:xfrm flipH="1">
            <a:off x="2850819" y="670000"/>
            <a:ext cx="851050" cy="338404"/>
          </a:xfrm>
          <a:custGeom>
            <a:rect b="b" l="l" r="r" t="t"/>
            <a:pathLst>
              <a:path extrusionOk="0" h="9334" w="23474">
                <a:moveTo>
                  <a:pt x="6930" y="0"/>
                </a:moveTo>
                <a:cubicBezTo>
                  <a:pt x="6196" y="0"/>
                  <a:pt x="5608" y="601"/>
                  <a:pt x="5608" y="1322"/>
                </a:cubicBezTo>
                <a:lnTo>
                  <a:pt x="5608" y="1375"/>
                </a:lnTo>
                <a:lnTo>
                  <a:pt x="5515" y="1375"/>
                </a:lnTo>
                <a:cubicBezTo>
                  <a:pt x="4540" y="1375"/>
                  <a:pt x="3766" y="2163"/>
                  <a:pt x="3766" y="3125"/>
                </a:cubicBezTo>
                <a:cubicBezTo>
                  <a:pt x="3766" y="3285"/>
                  <a:pt x="3779" y="3432"/>
                  <a:pt x="3819" y="3579"/>
                </a:cubicBezTo>
                <a:lnTo>
                  <a:pt x="2885" y="3579"/>
                </a:lnTo>
                <a:cubicBezTo>
                  <a:pt x="1296" y="3579"/>
                  <a:pt x="1" y="4860"/>
                  <a:pt x="1" y="6463"/>
                </a:cubicBezTo>
                <a:cubicBezTo>
                  <a:pt x="1" y="8052"/>
                  <a:pt x="1296" y="9333"/>
                  <a:pt x="2885" y="9333"/>
                </a:cubicBezTo>
                <a:lnTo>
                  <a:pt x="20590" y="9333"/>
                </a:lnTo>
                <a:cubicBezTo>
                  <a:pt x="22179" y="9333"/>
                  <a:pt x="23474" y="8052"/>
                  <a:pt x="23474" y="6463"/>
                </a:cubicBezTo>
                <a:cubicBezTo>
                  <a:pt x="23474" y="4860"/>
                  <a:pt x="22179" y="3579"/>
                  <a:pt x="20590" y="3579"/>
                </a:cubicBezTo>
                <a:lnTo>
                  <a:pt x="18200" y="3579"/>
                </a:lnTo>
                <a:cubicBezTo>
                  <a:pt x="18240" y="3432"/>
                  <a:pt x="18253" y="3285"/>
                  <a:pt x="18253" y="3125"/>
                </a:cubicBezTo>
                <a:cubicBezTo>
                  <a:pt x="18253" y="2163"/>
                  <a:pt x="17479" y="1375"/>
                  <a:pt x="16504" y="1375"/>
                </a:cubicBezTo>
                <a:lnTo>
                  <a:pt x="13460" y="1375"/>
                </a:lnTo>
                <a:lnTo>
                  <a:pt x="13460" y="1322"/>
                </a:lnTo>
                <a:cubicBezTo>
                  <a:pt x="13460" y="601"/>
                  <a:pt x="12859" y="0"/>
                  <a:pt x="12138"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28" name="Google Shape;928;p83"/>
          <p:cNvSpPr/>
          <p:nvPr/>
        </p:nvSpPr>
        <p:spPr>
          <a:xfrm>
            <a:off x="5299125" y="779263"/>
            <a:ext cx="268800" cy="2688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29" name="Google Shape;929;p83"/>
          <p:cNvSpPr/>
          <p:nvPr/>
        </p:nvSpPr>
        <p:spPr>
          <a:xfrm>
            <a:off x="1052275" y="87405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30" name="Google Shape;930;p83"/>
          <p:cNvSpPr/>
          <p:nvPr/>
        </p:nvSpPr>
        <p:spPr>
          <a:xfrm>
            <a:off x="8336013" y="3574338"/>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31" name="Google Shape;931;p83"/>
          <p:cNvSpPr/>
          <p:nvPr/>
        </p:nvSpPr>
        <p:spPr>
          <a:xfrm>
            <a:off x="5132688" y="3802588"/>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nvGrpSpPr>
          <p:cNvPr id="932" name="Google Shape;932;p83"/>
          <p:cNvGrpSpPr/>
          <p:nvPr/>
        </p:nvGrpSpPr>
        <p:grpSpPr>
          <a:xfrm>
            <a:off x="7129993" y="464890"/>
            <a:ext cx="1169417" cy="1246945"/>
            <a:chOff x="3559263" y="344701"/>
            <a:chExt cx="794117" cy="846764"/>
          </a:xfrm>
        </p:grpSpPr>
        <p:sp>
          <p:nvSpPr>
            <p:cNvPr id="933" name="Google Shape;933;p83"/>
            <p:cNvSpPr/>
            <p:nvPr/>
          </p:nvSpPr>
          <p:spPr>
            <a:xfrm flipH="1" rot="2399499">
              <a:off x="3875841" y="482769"/>
              <a:ext cx="5268" cy="163441"/>
            </a:xfrm>
            <a:custGeom>
              <a:rect b="b" l="l" r="r" t="t"/>
              <a:pathLst>
                <a:path extrusionOk="0" h="4995" w="161">
                  <a:moveTo>
                    <a:pt x="0" y="1"/>
                  </a:moveTo>
                  <a:lnTo>
                    <a:pt x="0" y="4994"/>
                  </a:lnTo>
                  <a:lnTo>
                    <a:pt x="160" y="4994"/>
                  </a:lnTo>
                  <a:lnTo>
                    <a:pt x="160" y="1"/>
                  </a:lnTo>
                  <a:close/>
                </a:path>
              </a:pathLst>
            </a:custGeom>
            <a:solidFill>
              <a:srgbClr val="282B29"/>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34" name="Google Shape;934;p83"/>
            <p:cNvSpPr/>
            <p:nvPr/>
          </p:nvSpPr>
          <p:spPr>
            <a:xfrm flipH="1" rot="2399499">
              <a:off x="4199870" y="754564"/>
              <a:ext cx="5268" cy="163441"/>
            </a:xfrm>
            <a:custGeom>
              <a:rect b="b" l="l" r="r" t="t"/>
              <a:pathLst>
                <a:path extrusionOk="0" h="4995" w="161">
                  <a:moveTo>
                    <a:pt x="0" y="1"/>
                  </a:moveTo>
                  <a:lnTo>
                    <a:pt x="0" y="4994"/>
                  </a:lnTo>
                  <a:lnTo>
                    <a:pt x="160" y="4994"/>
                  </a:lnTo>
                  <a:lnTo>
                    <a:pt x="160" y="1"/>
                  </a:lnTo>
                  <a:close/>
                </a:path>
              </a:pathLst>
            </a:custGeom>
            <a:solidFill>
              <a:srgbClr val="282B29"/>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35" name="Google Shape;935;p83"/>
            <p:cNvSpPr/>
            <p:nvPr/>
          </p:nvSpPr>
          <p:spPr>
            <a:xfrm>
              <a:off x="4239900" y="756750"/>
              <a:ext cx="30900" cy="30900"/>
            </a:xfrm>
            <a:prstGeom prst="ellipse">
              <a:avLst/>
            </a:pr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36" name="Google Shape;936;p83"/>
            <p:cNvSpPr/>
            <p:nvPr/>
          </p:nvSpPr>
          <p:spPr>
            <a:xfrm>
              <a:off x="3916650" y="485675"/>
              <a:ext cx="30300" cy="30300"/>
            </a:xfrm>
            <a:prstGeom prst="ellipse">
              <a:avLst/>
            </a:pr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37" name="Google Shape;937;p83"/>
            <p:cNvSpPr/>
            <p:nvPr/>
          </p:nvSpPr>
          <p:spPr>
            <a:xfrm>
              <a:off x="3870125" y="518875"/>
              <a:ext cx="51900" cy="51900"/>
            </a:xfrm>
            <a:prstGeom prst="ellipse">
              <a:avLst/>
            </a:pr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38" name="Google Shape;938;p83"/>
            <p:cNvSpPr/>
            <p:nvPr/>
          </p:nvSpPr>
          <p:spPr>
            <a:xfrm>
              <a:off x="4193375" y="790575"/>
              <a:ext cx="51900" cy="51900"/>
            </a:xfrm>
            <a:prstGeom prst="ellipse">
              <a:avLst/>
            </a:pr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39" name="Google Shape;939;p83"/>
            <p:cNvSpPr/>
            <p:nvPr/>
          </p:nvSpPr>
          <p:spPr>
            <a:xfrm flipH="1" rot="2399298">
              <a:off x="3647225" y="658151"/>
              <a:ext cx="122802" cy="25299"/>
            </a:xfrm>
            <a:custGeom>
              <a:rect b="b" l="l" r="r" t="t"/>
              <a:pathLst>
                <a:path extrusionOk="0" h="695" w="3753">
                  <a:moveTo>
                    <a:pt x="1" y="0"/>
                  </a:moveTo>
                  <a:lnTo>
                    <a:pt x="1" y="694"/>
                  </a:lnTo>
                  <a:lnTo>
                    <a:pt x="3753" y="694"/>
                  </a:lnTo>
                  <a:cubicBezTo>
                    <a:pt x="3753" y="467"/>
                    <a:pt x="3726" y="227"/>
                    <a:pt x="3686"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40" name="Google Shape;940;p83"/>
            <p:cNvSpPr/>
            <p:nvPr/>
          </p:nvSpPr>
          <p:spPr>
            <a:xfrm flipH="1" rot="2399499">
              <a:off x="3675698" y="607377"/>
              <a:ext cx="217180" cy="100093"/>
            </a:xfrm>
            <a:custGeom>
              <a:rect b="b" l="l" r="r" t="t"/>
              <a:pathLst>
                <a:path extrusionOk="0" h="3059" w="6637">
                  <a:moveTo>
                    <a:pt x="1" y="0"/>
                  </a:moveTo>
                  <a:lnTo>
                    <a:pt x="1" y="1255"/>
                  </a:lnTo>
                  <a:lnTo>
                    <a:pt x="2952" y="1255"/>
                  </a:lnTo>
                  <a:lnTo>
                    <a:pt x="2952" y="3058"/>
                  </a:lnTo>
                  <a:lnTo>
                    <a:pt x="6637" y="3058"/>
                  </a:lnTo>
                  <a:cubicBezTo>
                    <a:pt x="6303" y="1349"/>
                    <a:pt x="4861" y="94"/>
                    <a:pt x="3139" y="0"/>
                  </a:cubicBez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41" name="Google Shape;941;p83"/>
            <p:cNvSpPr/>
            <p:nvPr/>
          </p:nvSpPr>
          <p:spPr>
            <a:xfrm flipH="1" rot="2399499">
              <a:off x="4013914" y="891001"/>
              <a:ext cx="217180" cy="99635"/>
            </a:xfrm>
            <a:custGeom>
              <a:rect b="b" l="l" r="r" t="t"/>
              <a:pathLst>
                <a:path extrusionOk="0" h="3045" w="6637">
                  <a:moveTo>
                    <a:pt x="3498" y="0"/>
                  </a:moveTo>
                  <a:cubicBezTo>
                    <a:pt x="1763" y="80"/>
                    <a:pt x="321" y="1349"/>
                    <a:pt x="0" y="3045"/>
                  </a:cubicBezTo>
                  <a:lnTo>
                    <a:pt x="3699" y="3045"/>
                  </a:lnTo>
                  <a:lnTo>
                    <a:pt x="3699" y="1255"/>
                  </a:lnTo>
                  <a:lnTo>
                    <a:pt x="6636" y="1255"/>
                  </a:lnTo>
                  <a:lnTo>
                    <a:pt x="6636" y="0"/>
                  </a:ln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42" name="Google Shape;942;p83"/>
            <p:cNvSpPr/>
            <p:nvPr/>
          </p:nvSpPr>
          <p:spPr>
            <a:xfrm flipH="1" rot="2399161">
              <a:off x="4060713" y="1004638"/>
              <a:ext cx="123248" cy="25747"/>
            </a:xfrm>
            <a:custGeom>
              <a:rect b="b" l="l" r="r" t="t"/>
              <a:pathLst>
                <a:path extrusionOk="0" h="695" w="3766">
                  <a:moveTo>
                    <a:pt x="67" y="0"/>
                  </a:moveTo>
                  <a:cubicBezTo>
                    <a:pt x="27" y="227"/>
                    <a:pt x="0" y="467"/>
                    <a:pt x="0" y="694"/>
                  </a:cubicBezTo>
                  <a:lnTo>
                    <a:pt x="3766" y="694"/>
                  </a:lnTo>
                  <a:lnTo>
                    <a:pt x="3766" y="0"/>
                  </a:ln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43" name="Google Shape;943;p83"/>
            <p:cNvSpPr/>
            <p:nvPr/>
          </p:nvSpPr>
          <p:spPr>
            <a:xfrm flipH="1" rot="2399499">
              <a:off x="4157775" y="388115"/>
              <a:ext cx="178305" cy="118720"/>
            </a:xfrm>
            <a:custGeom>
              <a:rect b="b" l="l" r="r" t="t"/>
              <a:pathLst>
                <a:path extrusionOk="0" h="3539" w="5449">
                  <a:moveTo>
                    <a:pt x="2684" y="1"/>
                  </a:moveTo>
                  <a:lnTo>
                    <a:pt x="1082" y="2778"/>
                  </a:lnTo>
                  <a:cubicBezTo>
                    <a:pt x="681" y="2965"/>
                    <a:pt x="321" y="3218"/>
                    <a:pt x="0" y="3539"/>
                  </a:cubicBezTo>
                  <a:lnTo>
                    <a:pt x="5448" y="3539"/>
                  </a:lnTo>
                  <a:cubicBezTo>
                    <a:pt x="5101" y="3192"/>
                    <a:pt x="4700" y="2925"/>
                    <a:pt x="4273" y="2738"/>
                  </a:cubicBezTo>
                  <a:lnTo>
                    <a:pt x="2684" y="1"/>
                  </a:ln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44" name="Google Shape;944;p83"/>
            <p:cNvSpPr/>
            <p:nvPr/>
          </p:nvSpPr>
          <p:spPr>
            <a:xfrm flipH="1" rot="2399129">
              <a:off x="3789866" y="826775"/>
              <a:ext cx="252588" cy="30029"/>
            </a:xfrm>
            <a:custGeom>
              <a:rect b="b" l="l" r="r" t="t"/>
              <a:pathLst>
                <a:path extrusionOk="0" h="695" w="7719">
                  <a:moveTo>
                    <a:pt x="1" y="0"/>
                  </a:moveTo>
                  <a:lnTo>
                    <a:pt x="1" y="694"/>
                  </a:lnTo>
                  <a:lnTo>
                    <a:pt x="7718" y="694"/>
                  </a:lnTo>
                  <a:lnTo>
                    <a:pt x="7718" y="0"/>
                  </a:ln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45" name="Google Shape;945;p83"/>
            <p:cNvSpPr/>
            <p:nvPr/>
          </p:nvSpPr>
          <p:spPr>
            <a:xfrm flipH="1" rot="2399499">
              <a:off x="3939209" y="437866"/>
              <a:ext cx="252585" cy="451811"/>
            </a:xfrm>
            <a:custGeom>
              <a:rect b="b" l="l" r="r" t="t"/>
              <a:pathLst>
                <a:path extrusionOk="0" h="13808" w="7719">
                  <a:moveTo>
                    <a:pt x="1135" y="1"/>
                  </a:moveTo>
                  <a:cubicBezTo>
                    <a:pt x="401" y="722"/>
                    <a:pt x="1" y="1697"/>
                    <a:pt x="1" y="2738"/>
                  </a:cubicBezTo>
                  <a:lnTo>
                    <a:pt x="1" y="13807"/>
                  </a:lnTo>
                  <a:lnTo>
                    <a:pt x="7718" y="13807"/>
                  </a:lnTo>
                  <a:lnTo>
                    <a:pt x="7718" y="2738"/>
                  </a:lnTo>
                  <a:cubicBezTo>
                    <a:pt x="7718" y="1697"/>
                    <a:pt x="7304" y="722"/>
                    <a:pt x="6583" y="1"/>
                  </a:cubicBez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46" name="Google Shape;946;p83"/>
            <p:cNvSpPr/>
            <p:nvPr/>
          </p:nvSpPr>
          <p:spPr>
            <a:xfrm flipH="1" rot="2399499">
              <a:off x="4253617" y="763022"/>
              <a:ext cx="15314" cy="30169"/>
            </a:xfrm>
            <a:custGeom>
              <a:rect b="b" l="l" r="r" t="t"/>
              <a:pathLst>
                <a:path extrusionOk="0" h="922" w="468">
                  <a:moveTo>
                    <a:pt x="467" y="0"/>
                  </a:moveTo>
                  <a:cubicBezTo>
                    <a:pt x="214" y="0"/>
                    <a:pt x="0" y="200"/>
                    <a:pt x="0" y="454"/>
                  </a:cubicBezTo>
                  <a:cubicBezTo>
                    <a:pt x="0" y="708"/>
                    <a:pt x="214" y="921"/>
                    <a:pt x="467" y="921"/>
                  </a:cubicBezTo>
                  <a:lnTo>
                    <a:pt x="467" y="0"/>
                  </a:ln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47" name="Google Shape;947;p83"/>
            <p:cNvSpPr/>
            <p:nvPr/>
          </p:nvSpPr>
          <p:spPr>
            <a:xfrm flipH="1" rot="2399499">
              <a:off x="4237661" y="751656"/>
              <a:ext cx="20124" cy="30169"/>
            </a:xfrm>
            <a:custGeom>
              <a:rect b="b" l="l" r="r" t="t"/>
              <a:pathLst>
                <a:path extrusionOk="0" h="922" w="615">
                  <a:moveTo>
                    <a:pt x="0" y="0"/>
                  </a:moveTo>
                  <a:lnTo>
                    <a:pt x="0" y="921"/>
                  </a:lnTo>
                  <a:cubicBezTo>
                    <a:pt x="615" y="921"/>
                    <a:pt x="615" y="0"/>
                    <a:pt x="0" y="0"/>
                  </a:cubicBez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48" name="Google Shape;948;p83"/>
            <p:cNvSpPr/>
            <p:nvPr/>
          </p:nvSpPr>
          <p:spPr>
            <a:xfrm flipH="1" rot="2399499">
              <a:off x="4064461" y="546857"/>
              <a:ext cx="131087" cy="112658"/>
            </a:xfrm>
            <a:custGeom>
              <a:rect b="b" l="l" r="r" t="t"/>
              <a:pathLst>
                <a:path extrusionOk="0" h="3443" w="4006">
                  <a:moveTo>
                    <a:pt x="2283" y="1"/>
                  </a:moveTo>
                  <a:cubicBezTo>
                    <a:pt x="761" y="1"/>
                    <a:pt x="0" y="1857"/>
                    <a:pt x="1082" y="2938"/>
                  </a:cubicBezTo>
                  <a:cubicBezTo>
                    <a:pt x="1426" y="3287"/>
                    <a:pt x="1852" y="3443"/>
                    <a:pt x="2272" y="3443"/>
                  </a:cubicBezTo>
                  <a:cubicBezTo>
                    <a:pt x="3154" y="3443"/>
                    <a:pt x="4006" y="2755"/>
                    <a:pt x="4006" y="1723"/>
                  </a:cubicBezTo>
                  <a:cubicBezTo>
                    <a:pt x="4006" y="775"/>
                    <a:pt x="3231" y="1"/>
                    <a:pt x="2283" y="1"/>
                  </a:cubicBezTo>
                  <a:close/>
                </a:path>
              </a:pathLst>
            </a:custGeom>
            <a:solidFill>
              <a:srgbClr val="282B29"/>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49" name="Google Shape;949;p83"/>
            <p:cNvSpPr/>
            <p:nvPr/>
          </p:nvSpPr>
          <p:spPr>
            <a:xfrm flipH="1" rot="2399499">
              <a:off x="4202314" y="794144"/>
              <a:ext cx="47219" cy="44730"/>
            </a:xfrm>
            <a:custGeom>
              <a:rect b="b" l="l" r="r" t="t"/>
              <a:pathLst>
                <a:path extrusionOk="0" h="1367" w="1443">
                  <a:moveTo>
                    <a:pt x="881" y="1"/>
                  </a:moveTo>
                  <a:cubicBezTo>
                    <a:pt x="678" y="1"/>
                    <a:pt x="474" y="78"/>
                    <a:pt x="321" y="231"/>
                  </a:cubicBezTo>
                  <a:cubicBezTo>
                    <a:pt x="0" y="552"/>
                    <a:pt x="0" y="1059"/>
                    <a:pt x="321" y="1366"/>
                  </a:cubicBezTo>
                  <a:lnTo>
                    <a:pt x="1442" y="231"/>
                  </a:lnTo>
                  <a:cubicBezTo>
                    <a:pt x="1289" y="78"/>
                    <a:pt x="1085" y="1"/>
                    <a:pt x="881"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50" name="Google Shape;950;p83"/>
            <p:cNvSpPr/>
            <p:nvPr/>
          </p:nvSpPr>
          <p:spPr>
            <a:xfrm flipH="1" rot="2399499">
              <a:off x="3929219" y="491072"/>
              <a:ext cx="15772" cy="30201"/>
            </a:xfrm>
            <a:custGeom>
              <a:rect b="b" l="l" r="r" t="t"/>
              <a:pathLst>
                <a:path extrusionOk="0" h="923" w="482">
                  <a:moveTo>
                    <a:pt x="458" y="0"/>
                  </a:moveTo>
                  <a:cubicBezTo>
                    <a:pt x="202" y="0"/>
                    <a:pt x="1" y="209"/>
                    <a:pt x="1" y="455"/>
                  </a:cubicBezTo>
                  <a:cubicBezTo>
                    <a:pt x="1" y="722"/>
                    <a:pt x="215" y="922"/>
                    <a:pt x="482" y="922"/>
                  </a:cubicBezTo>
                  <a:lnTo>
                    <a:pt x="482" y="1"/>
                  </a:lnTo>
                  <a:cubicBezTo>
                    <a:pt x="474" y="1"/>
                    <a:pt x="466" y="0"/>
                    <a:pt x="458"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51" name="Google Shape;951;p83"/>
            <p:cNvSpPr/>
            <p:nvPr/>
          </p:nvSpPr>
          <p:spPr>
            <a:xfrm flipH="1" rot="2399499">
              <a:off x="3913317" y="479559"/>
              <a:ext cx="20124" cy="30201"/>
            </a:xfrm>
            <a:custGeom>
              <a:rect b="b" l="l" r="r" t="t"/>
              <a:pathLst>
                <a:path extrusionOk="0" h="923" w="615">
                  <a:moveTo>
                    <a:pt x="14" y="1"/>
                  </a:moveTo>
                  <a:cubicBezTo>
                    <a:pt x="9" y="1"/>
                    <a:pt x="5" y="1"/>
                    <a:pt x="1" y="1"/>
                  </a:cubicBezTo>
                  <a:lnTo>
                    <a:pt x="1" y="922"/>
                  </a:lnTo>
                  <a:cubicBezTo>
                    <a:pt x="610" y="922"/>
                    <a:pt x="615" y="1"/>
                    <a:pt x="14" y="1"/>
                  </a:cubicBez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52" name="Google Shape;952;p83"/>
            <p:cNvSpPr/>
            <p:nvPr/>
          </p:nvSpPr>
          <p:spPr>
            <a:xfrm flipH="1" rot="2399499">
              <a:off x="3878285" y="522349"/>
              <a:ext cx="47219" cy="44730"/>
            </a:xfrm>
            <a:custGeom>
              <a:rect b="b" l="l" r="r" t="t"/>
              <a:pathLst>
                <a:path extrusionOk="0" h="1367" w="1443">
                  <a:moveTo>
                    <a:pt x="881" y="1"/>
                  </a:moveTo>
                  <a:cubicBezTo>
                    <a:pt x="678" y="1"/>
                    <a:pt x="474" y="78"/>
                    <a:pt x="320" y="231"/>
                  </a:cubicBezTo>
                  <a:cubicBezTo>
                    <a:pt x="0" y="552"/>
                    <a:pt x="0" y="1059"/>
                    <a:pt x="320" y="1366"/>
                  </a:cubicBezTo>
                  <a:lnTo>
                    <a:pt x="1442" y="231"/>
                  </a:lnTo>
                  <a:cubicBezTo>
                    <a:pt x="1289" y="78"/>
                    <a:pt x="1085" y="1"/>
                    <a:pt x="881"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53" name="Google Shape;953;p83"/>
            <p:cNvSpPr/>
            <p:nvPr/>
          </p:nvSpPr>
          <p:spPr>
            <a:xfrm flipH="1" rot="2399499">
              <a:off x="3857584" y="518565"/>
              <a:ext cx="55825" cy="45417"/>
            </a:xfrm>
            <a:custGeom>
              <a:rect b="b" l="l" r="r" t="t"/>
              <a:pathLst>
                <a:path extrusionOk="0" h="1388" w="1706">
                  <a:moveTo>
                    <a:pt x="1122" y="0"/>
                  </a:moveTo>
                  <a:lnTo>
                    <a:pt x="0" y="1135"/>
                  </a:lnTo>
                  <a:cubicBezTo>
                    <a:pt x="175" y="1313"/>
                    <a:pt x="370" y="1387"/>
                    <a:pt x="558" y="1387"/>
                  </a:cubicBezTo>
                  <a:cubicBezTo>
                    <a:pt x="1175" y="1387"/>
                    <a:pt x="1706" y="584"/>
                    <a:pt x="1122" y="0"/>
                  </a:cubicBez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54" name="Google Shape;954;p83"/>
            <p:cNvSpPr/>
            <p:nvPr/>
          </p:nvSpPr>
          <p:spPr>
            <a:xfrm flipH="1" rot="2399354">
              <a:off x="4080646" y="560612"/>
              <a:ext cx="96403" cy="82848"/>
            </a:xfrm>
            <a:custGeom>
              <a:rect b="b" l="l" r="r" t="t"/>
              <a:pathLst>
                <a:path extrusionOk="0" h="3443" w="4006">
                  <a:moveTo>
                    <a:pt x="2283" y="1"/>
                  </a:moveTo>
                  <a:cubicBezTo>
                    <a:pt x="761" y="1"/>
                    <a:pt x="0" y="1857"/>
                    <a:pt x="1082" y="2938"/>
                  </a:cubicBezTo>
                  <a:cubicBezTo>
                    <a:pt x="1426" y="3287"/>
                    <a:pt x="1852" y="3443"/>
                    <a:pt x="2272" y="3443"/>
                  </a:cubicBezTo>
                  <a:cubicBezTo>
                    <a:pt x="3154" y="3443"/>
                    <a:pt x="4006" y="2755"/>
                    <a:pt x="4006" y="1723"/>
                  </a:cubicBezTo>
                  <a:cubicBezTo>
                    <a:pt x="4006" y="775"/>
                    <a:pt x="3231" y="1"/>
                    <a:pt x="2283" y="1"/>
                  </a:cubicBezTo>
                  <a:close/>
                </a:path>
              </a:pathLst>
            </a:custGeom>
            <a:solidFill>
              <a:schemeClr val="l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55" name="Google Shape;955;p83"/>
            <p:cNvSpPr/>
            <p:nvPr/>
          </p:nvSpPr>
          <p:spPr>
            <a:xfrm flipH="1" rot="2399499">
              <a:off x="4012760" y="1044883"/>
              <a:ext cx="69503" cy="140700"/>
            </a:xfrm>
            <a:custGeom>
              <a:rect b="b" l="l" r="r" t="t"/>
              <a:pathLst>
                <a:path extrusionOk="0" h="4300" w="2124">
                  <a:moveTo>
                    <a:pt x="1950" y="0"/>
                  </a:moveTo>
                  <a:cubicBezTo>
                    <a:pt x="1630" y="788"/>
                    <a:pt x="882" y="1322"/>
                    <a:pt x="14" y="1362"/>
                  </a:cubicBezTo>
                  <a:lnTo>
                    <a:pt x="14" y="2471"/>
                  </a:lnTo>
                  <a:cubicBezTo>
                    <a:pt x="1" y="2724"/>
                    <a:pt x="188" y="2851"/>
                    <a:pt x="373" y="2851"/>
                  </a:cubicBezTo>
                  <a:cubicBezTo>
                    <a:pt x="558" y="2851"/>
                    <a:pt x="742" y="2724"/>
                    <a:pt x="722" y="2471"/>
                  </a:cubicBezTo>
                  <a:lnTo>
                    <a:pt x="722" y="1977"/>
                  </a:lnTo>
                  <a:cubicBezTo>
                    <a:pt x="722" y="1776"/>
                    <a:pt x="882" y="1616"/>
                    <a:pt x="1069" y="1616"/>
                  </a:cubicBezTo>
                  <a:cubicBezTo>
                    <a:pt x="1269" y="1616"/>
                    <a:pt x="1429" y="1776"/>
                    <a:pt x="1429" y="1977"/>
                  </a:cubicBezTo>
                  <a:lnTo>
                    <a:pt x="1429" y="3953"/>
                  </a:lnTo>
                  <a:cubicBezTo>
                    <a:pt x="1429" y="4140"/>
                    <a:pt x="1589" y="4300"/>
                    <a:pt x="1776" y="4300"/>
                  </a:cubicBezTo>
                  <a:cubicBezTo>
                    <a:pt x="1977" y="4300"/>
                    <a:pt x="2124" y="4140"/>
                    <a:pt x="2124" y="3953"/>
                  </a:cubicBezTo>
                  <a:lnTo>
                    <a:pt x="2124" y="575"/>
                  </a:lnTo>
                  <a:cubicBezTo>
                    <a:pt x="2124" y="374"/>
                    <a:pt x="2070" y="161"/>
                    <a:pt x="1950" y="0"/>
                  </a:cubicBez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56" name="Google Shape;956;p83"/>
            <p:cNvSpPr/>
            <p:nvPr/>
          </p:nvSpPr>
          <p:spPr>
            <a:xfrm flipH="1" rot="2399161">
              <a:off x="4051179" y="1044437"/>
              <a:ext cx="63391" cy="65477"/>
            </a:xfrm>
            <a:custGeom>
              <a:rect b="b" l="l" r="r" t="t"/>
              <a:pathLst>
                <a:path extrusionOk="0" h="1837" w="1937">
                  <a:moveTo>
                    <a:pt x="1063" y="1"/>
                  </a:moveTo>
                  <a:cubicBezTo>
                    <a:pt x="525" y="1"/>
                    <a:pt x="1" y="404"/>
                    <a:pt x="1" y="1062"/>
                  </a:cubicBezTo>
                  <a:lnTo>
                    <a:pt x="1" y="1836"/>
                  </a:lnTo>
                  <a:cubicBezTo>
                    <a:pt x="869" y="1796"/>
                    <a:pt x="1617" y="1262"/>
                    <a:pt x="1937" y="474"/>
                  </a:cubicBezTo>
                  <a:cubicBezTo>
                    <a:pt x="1716" y="148"/>
                    <a:pt x="1387" y="1"/>
                    <a:pt x="1063" y="1"/>
                  </a:cubicBezTo>
                  <a:close/>
                </a:path>
              </a:pathLst>
            </a:custGeom>
            <a:solidFill>
              <a:schemeClr val="accen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57" name="Google Shape;957;p83"/>
            <p:cNvSpPr/>
            <p:nvPr/>
          </p:nvSpPr>
          <p:spPr>
            <a:xfrm flipH="1" rot="2399499">
              <a:off x="3596348" y="695597"/>
              <a:ext cx="69503" cy="140700"/>
            </a:xfrm>
            <a:custGeom>
              <a:rect b="b" l="l" r="r" t="t"/>
              <a:pathLst>
                <a:path extrusionOk="0" h="4300" w="2124">
                  <a:moveTo>
                    <a:pt x="1950" y="0"/>
                  </a:moveTo>
                  <a:cubicBezTo>
                    <a:pt x="1630" y="788"/>
                    <a:pt x="882" y="1322"/>
                    <a:pt x="14" y="1362"/>
                  </a:cubicBezTo>
                  <a:lnTo>
                    <a:pt x="14" y="2471"/>
                  </a:lnTo>
                  <a:cubicBezTo>
                    <a:pt x="1" y="2724"/>
                    <a:pt x="188" y="2851"/>
                    <a:pt x="373" y="2851"/>
                  </a:cubicBezTo>
                  <a:cubicBezTo>
                    <a:pt x="558" y="2851"/>
                    <a:pt x="742" y="2724"/>
                    <a:pt x="722" y="2471"/>
                  </a:cubicBezTo>
                  <a:lnTo>
                    <a:pt x="722" y="1977"/>
                  </a:lnTo>
                  <a:cubicBezTo>
                    <a:pt x="722" y="1776"/>
                    <a:pt x="882" y="1616"/>
                    <a:pt x="1069" y="1616"/>
                  </a:cubicBezTo>
                  <a:cubicBezTo>
                    <a:pt x="1269" y="1616"/>
                    <a:pt x="1429" y="1776"/>
                    <a:pt x="1429" y="1977"/>
                  </a:cubicBezTo>
                  <a:lnTo>
                    <a:pt x="1429" y="3953"/>
                  </a:lnTo>
                  <a:cubicBezTo>
                    <a:pt x="1429" y="4140"/>
                    <a:pt x="1590" y="4300"/>
                    <a:pt x="1777" y="4300"/>
                  </a:cubicBezTo>
                  <a:cubicBezTo>
                    <a:pt x="1977" y="4300"/>
                    <a:pt x="2124" y="4140"/>
                    <a:pt x="2124" y="3953"/>
                  </a:cubicBezTo>
                  <a:lnTo>
                    <a:pt x="2124" y="575"/>
                  </a:lnTo>
                  <a:cubicBezTo>
                    <a:pt x="2124" y="374"/>
                    <a:pt x="2070" y="161"/>
                    <a:pt x="1950" y="0"/>
                  </a:cubicBez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58" name="Google Shape;958;p83"/>
            <p:cNvSpPr/>
            <p:nvPr/>
          </p:nvSpPr>
          <p:spPr>
            <a:xfrm flipH="1" rot="2399129">
              <a:off x="3635683" y="695476"/>
              <a:ext cx="63384" cy="62520"/>
            </a:xfrm>
            <a:custGeom>
              <a:rect b="b" l="l" r="r" t="t"/>
              <a:pathLst>
                <a:path extrusionOk="0" h="1837" w="1937">
                  <a:moveTo>
                    <a:pt x="1062" y="1"/>
                  </a:moveTo>
                  <a:cubicBezTo>
                    <a:pt x="524" y="1"/>
                    <a:pt x="0" y="404"/>
                    <a:pt x="0" y="1062"/>
                  </a:cubicBezTo>
                  <a:lnTo>
                    <a:pt x="0" y="1836"/>
                  </a:lnTo>
                  <a:cubicBezTo>
                    <a:pt x="868" y="1796"/>
                    <a:pt x="1616" y="1262"/>
                    <a:pt x="1936" y="474"/>
                  </a:cubicBezTo>
                  <a:cubicBezTo>
                    <a:pt x="1715" y="148"/>
                    <a:pt x="1386" y="1"/>
                    <a:pt x="1062" y="1"/>
                  </a:cubicBezTo>
                  <a:close/>
                </a:path>
              </a:pathLst>
            </a:custGeom>
            <a:solidFill>
              <a:schemeClr val="accen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59" name="Google Shape;959;p83"/>
            <p:cNvSpPr/>
            <p:nvPr/>
          </p:nvSpPr>
          <p:spPr>
            <a:xfrm flipH="1" rot="2399499">
              <a:off x="4078310" y="668357"/>
              <a:ext cx="62958" cy="63380"/>
            </a:xfrm>
            <a:custGeom>
              <a:rect b="b" l="l" r="r" t="t"/>
              <a:pathLst>
                <a:path extrusionOk="0" h="1937" w="1924">
                  <a:moveTo>
                    <a:pt x="962" y="1"/>
                  </a:moveTo>
                  <a:lnTo>
                    <a:pt x="789" y="789"/>
                  </a:lnTo>
                  <a:lnTo>
                    <a:pt x="1" y="962"/>
                  </a:lnTo>
                  <a:lnTo>
                    <a:pt x="789" y="1149"/>
                  </a:lnTo>
                  <a:lnTo>
                    <a:pt x="962" y="1937"/>
                  </a:lnTo>
                  <a:lnTo>
                    <a:pt x="1136" y="1149"/>
                  </a:lnTo>
                  <a:lnTo>
                    <a:pt x="1924" y="962"/>
                  </a:lnTo>
                  <a:lnTo>
                    <a:pt x="1136" y="789"/>
                  </a:lnTo>
                  <a:lnTo>
                    <a:pt x="962" y="1"/>
                  </a:lnTo>
                  <a:close/>
                </a:path>
              </a:pathLst>
            </a:custGeom>
            <a:solidFill>
              <a:srgbClr val="FFFFFF"/>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60" name="Google Shape;960;p83"/>
            <p:cNvSpPr/>
            <p:nvPr/>
          </p:nvSpPr>
          <p:spPr>
            <a:xfrm flipH="1" rot="2399499">
              <a:off x="4076205" y="743839"/>
              <a:ext cx="41558" cy="41523"/>
            </a:xfrm>
            <a:custGeom>
              <a:rect b="b" l="l" r="r" t="t"/>
              <a:pathLst>
                <a:path extrusionOk="0" h="1269" w="1270">
                  <a:moveTo>
                    <a:pt x="642" y="0"/>
                  </a:moveTo>
                  <a:lnTo>
                    <a:pt x="522" y="521"/>
                  </a:lnTo>
                  <a:lnTo>
                    <a:pt x="1" y="628"/>
                  </a:lnTo>
                  <a:lnTo>
                    <a:pt x="522" y="748"/>
                  </a:lnTo>
                  <a:lnTo>
                    <a:pt x="642" y="1269"/>
                  </a:lnTo>
                  <a:lnTo>
                    <a:pt x="749" y="748"/>
                  </a:lnTo>
                  <a:lnTo>
                    <a:pt x="1269" y="628"/>
                  </a:lnTo>
                  <a:lnTo>
                    <a:pt x="749" y="521"/>
                  </a:lnTo>
                  <a:lnTo>
                    <a:pt x="642" y="0"/>
                  </a:lnTo>
                  <a:close/>
                </a:path>
              </a:pathLst>
            </a:custGeom>
            <a:solidFill>
              <a:srgbClr val="FFFFFF"/>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61" name="Google Shape;961;p83"/>
            <p:cNvSpPr/>
            <p:nvPr/>
          </p:nvSpPr>
          <p:spPr>
            <a:xfrm flipH="1" rot="2399499">
              <a:off x="4182914" y="790833"/>
              <a:ext cx="54614" cy="44697"/>
            </a:xfrm>
            <a:custGeom>
              <a:rect b="b" l="l" r="r" t="t"/>
              <a:pathLst>
                <a:path extrusionOk="0" h="1366" w="1669">
                  <a:moveTo>
                    <a:pt x="1122" y="0"/>
                  </a:moveTo>
                  <a:lnTo>
                    <a:pt x="1" y="1135"/>
                  </a:lnTo>
                  <a:cubicBezTo>
                    <a:pt x="171" y="1297"/>
                    <a:pt x="360" y="1365"/>
                    <a:pt x="540" y="1365"/>
                  </a:cubicBezTo>
                  <a:cubicBezTo>
                    <a:pt x="1149" y="1365"/>
                    <a:pt x="1668" y="587"/>
                    <a:pt x="1122" y="0"/>
                  </a:cubicBez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62" name="Google Shape;962;p83"/>
            <p:cNvSpPr/>
            <p:nvPr/>
          </p:nvSpPr>
          <p:spPr>
            <a:xfrm flipH="1" rot="2399499">
              <a:off x="4095212" y="562086"/>
              <a:ext cx="75622" cy="71593"/>
            </a:xfrm>
            <a:custGeom>
              <a:rect b="b" l="l" r="r" t="t"/>
              <a:pathLst>
                <a:path extrusionOk="0" h="2188" w="2311">
                  <a:moveTo>
                    <a:pt x="1409" y="1"/>
                  </a:moveTo>
                  <a:cubicBezTo>
                    <a:pt x="1082" y="1"/>
                    <a:pt x="755" y="124"/>
                    <a:pt x="508" y="371"/>
                  </a:cubicBezTo>
                  <a:cubicBezTo>
                    <a:pt x="0" y="879"/>
                    <a:pt x="0" y="1680"/>
                    <a:pt x="508" y="2187"/>
                  </a:cubicBezTo>
                  <a:lnTo>
                    <a:pt x="2310" y="371"/>
                  </a:lnTo>
                  <a:cubicBezTo>
                    <a:pt x="2063" y="124"/>
                    <a:pt x="1736" y="1"/>
                    <a:pt x="1409" y="1"/>
                  </a:cubicBezTo>
                  <a:close/>
                </a:path>
              </a:pathLst>
            </a:cu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63" name="Google Shape;963;p83"/>
            <p:cNvSpPr/>
            <p:nvPr/>
          </p:nvSpPr>
          <p:spPr>
            <a:xfrm flipH="1" rot="2399775">
              <a:off x="4076159" y="560881"/>
              <a:ext cx="75131" cy="71112"/>
            </a:xfrm>
            <a:custGeom>
              <a:rect b="b" l="l" r="r" t="t"/>
              <a:pathLst>
                <a:path extrusionOk="0" h="2162" w="2284">
                  <a:moveTo>
                    <a:pt x="1803" y="0"/>
                  </a:moveTo>
                  <a:lnTo>
                    <a:pt x="1" y="1803"/>
                  </a:lnTo>
                  <a:cubicBezTo>
                    <a:pt x="246" y="2041"/>
                    <a:pt x="567" y="2162"/>
                    <a:pt x="889" y="2162"/>
                  </a:cubicBezTo>
                  <a:cubicBezTo>
                    <a:pt x="1215" y="2162"/>
                    <a:pt x="1541" y="2038"/>
                    <a:pt x="1790" y="1789"/>
                  </a:cubicBezTo>
                  <a:cubicBezTo>
                    <a:pt x="2271" y="1295"/>
                    <a:pt x="2284" y="508"/>
                    <a:pt x="1803" y="0"/>
                  </a:cubicBezTo>
                  <a:close/>
                </a:path>
              </a:pathLst>
            </a:custGeom>
            <a:solidFill>
              <a:schemeClr val="l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sp>
        <p:nvSpPr>
          <p:cNvPr id="964" name="Google Shape;964;p83"/>
          <p:cNvSpPr/>
          <p:nvPr/>
        </p:nvSpPr>
        <p:spPr>
          <a:xfrm>
            <a:off x="6547150" y="4574100"/>
            <a:ext cx="268800" cy="2688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pic>
        <p:nvPicPr>
          <p:cNvPr id="965" name="Google Shape;965;p83"/>
          <p:cNvPicPr preferRelativeResize="0"/>
          <p:nvPr/>
        </p:nvPicPr>
        <p:blipFill rotWithShape="1">
          <a:blip r:embed="rId2">
            <a:alphaModFix amt="34000"/>
          </a:blip>
          <a:srcRect b="102" r="16"/>
          <a:stretch/>
        </p:blipFill>
        <p:spPr>
          <a:xfrm>
            <a:off x="1750" y="0"/>
            <a:ext cx="9140501" cy="5143500"/>
          </a:xfrm>
          <a:prstGeom prst="rect">
            <a:avLst/>
          </a:prstGeom>
          <a:noFill/>
          <a:ln>
            <a:noFill/>
          </a:ln>
        </p:spPr>
      </p:pic>
      <p:sp>
        <p:nvSpPr>
          <p:cNvPr id="966" name="Google Shape;966;p83"/>
          <p:cNvSpPr txBox="1"/>
          <p:nvPr>
            <p:ph type="title"/>
          </p:nvPr>
        </p:nvSpPr>
        <p:spPr>
          <a:xfrm>
            <a:off x="1479725" y="2043150"/>
            <a:ext cx="6184500" cy="10572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3600"/>
              <a:buNone/>
              <a:defRPr b="1" sz="5000">
                <a:solidFill>
                  <a:schemeClr val="accent5"/>
                </a:solidFill>
              </a:defRPr>
            </a:lvl1pPr>
            <a:lvl2pPr algn="ctr" lvl="1">
              <a:lnSpc>
                <a:spcPct val="100000"/>
              </a:lnSpc>
              <a:spcBef>
                <a:spcPts val="0"/>
              </a:spcBef>
              <a:spcAft>
                <a:spcPts val="0"/>
              </a:spcAft>
              <a:buSzPts val="3600"/>
              <a:buNone/>
              <a:defRPr sz="3600"/>
            </a:lvl2pPr>
            <a:lvl3pPr algn="ctr" lvl="2">
              <a:lnSpc>
                <a:spcPct val="100000"/>
              </a:lnSpc>
              <a:spcBef>
                <a:spcPts val="0"/>
              </a:spcBef>
              <a:spcAft>
                <a:spcPts val="0"/>
              </a:spcAft>
              <a:buSzPts val="3600"/>
              <a:buNone/>
              <a:defRPr sz="3600"/>
            </a:lvl3pPr>
            <a:lvl4pPr algn="ctr" lvl="3">
              <a:lnSpc>
                <a:spcPct val="100000"/>
              </a:lnSpc>
              <a:spcBef>
                <a:spcPts val="0"/>
              </a:spcBef>
              <a:spcAft>
                <a:spcPts val="0"/>
              </a:spcAft>
              <a:buSzPts val="3600"/>
              <a:buNone/>
              <a:defRPr sz="3600"/>
            </a:lvl4pPr>
            <a:lvl5pPr algn="ctr" lvl="4">
              <a:lnSpc>
                <a:spcPct val="100000"/>
              </a:lnSpc>
              <a:spcBef>
                <a:spcPts val="0"/>
              </a:spcBef>
              <a:spcAft>
                <a:spcPts val="0"/>
              </a:spcAft>
              <a:buSzPts val="3600"/>
              <a:buNone/>
              <a:defRPr sz="3600"/>
            </a:lvl5pPr>
            <a:lvl6pPr algn="ctr" lvl="5">
              <a:lnSpc>
                <a:spcPct val="100000"/>
              </a:lnSpc>
              <a:spcBef>
                <a:spcPts val="0"/>
              </a:spcBef>
              <a:spcAft>
                <a:spcPts val="0"/>
              </a:spcAft>
              <a:buSzPts val="3600"/>
              <a:buNone/>
              <a:defRPr sz="3600"/>
            </a:lvl6pPr>
            <a:lvl7pPr algn="ctr" lvl="6">
              <a:lnSpc>
                <a:spcPct val="100000"/>
              </a:lnSpc>
              <a:spcBef>
                <a:spcPts val="0"/>
              </a:spcBef>
              <a:spcAft>
                <a:spcPts val="0"/>
              </a:spcAft>
              <a:buSzPts val="3600"/>
              <a:buNone/>
              <a:defRPr sz="3600"/>
            </a:lvl7pPr>
            <a:lvl8pPr algn="ctr" lvl="7">
              <a:lnSpc>
                <a:spcPct val="100000"/>
              </a:lnSpc>
              <a:spcBef>
                <a:spcPts val="0"/>
              </a:spcBef>
              <a:spcAft>
                <a:spcPts val="0"/>
              </a:spcAft>
              <a:buSzPts val="3600"/>
              <a:buNone/>
              <a:defRPr sz="3600"/>
            </a:lvl8pPr>
            <a:lvl9pPr algn="ctr" lvl="8">
              <a:lnSpc>
                <a:spcPct val="100000"/>
              </a:lnSpc>
              <a:spcBef>
                <a:spcPts val="0"/>
              </a:spcBef>
              <a:spcAft>
                <a:spcPts val="0"/>
              </a:spcAft>
              <a:buSzPts val="3600"/>
              <a:buNone/>
              <a:defRPr sz="3600"/>
            </a:lvl9pPr>
          </a:lstStyle>
          <a:p/>
        </p:txBody>
      </p:sp>
    </p:spTree>
  </p:cSld>
  <p:clrMapOvr>
    <a:masterClrMapping/>
  </p:clrMapOvr>
</p:sldLayout>
</file>

<file path=ppt/slideLayouts/slideLayout24.xml><?xml version="1.0" encoding="utf-8"?>
<p:sldLayout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matchingName="Title and text 2">
  <p:cSld name="CUSTOM_3_1_1">
    <p:spTree>
      <p:nvGrpSpPr>
        <p:cNvPr id="967" name="Shape 967"/>
        <p:cNvGrpSpPr/>
        <p:nvPr/>
      </p:nvGrpSpPr>
      <p:grpSpPr>
        <a:xfrm>
          <a:off x="0" y="0"/>
          <a:ext cx="0" cy="0"/>
          <a:chOff x="0" y="0"/>
          <a:chExt cx="0" cy="0"/>
        </a:xfrm>
      </p:grpSpPr>
      <p:sp>
        <p:nvSpPr>
          <p:cNvPr id="968" name="Google Shape;968;p84"/>
          <p:cNvSpPr/>
          <p:nvPr/>
        </p:nvSpPr>
        <p:spPr>
          <a:xfrm flipH="1">
            <a:off x="8550725" y="293605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69" name="Google Shape;969;p84"/>
          <p:cNvSpPr/>
          <p:nvPr/>
        </p:nvSpPr>
        <p:spPr>
          <a:xfrm flipH="1">
            <a:off x="2959800" y="269250"/>
            <a:ext cx="266400" cy="2664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70" name="Google Shape;970;p84"/>
          <p:cNvSpPr/>
          <p:nvPr/>
        </p:nvSpPr>
        <p:spPr>
          <a:xfrm flipH="1">
            <a:off x="6429675" y="814225"/>
            <a:ext cx="266400" cy="2664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71" name="Google Shape;971;p84"/>
          <p:cNvSpPr/>
          <p:nvPr/>
        </p:nvSpPr>
        <p:spPr>
          <a:xfrm flipH="1">
            <a:off x="6758725" y="1922588"/>
            <a:ext cx="1153371" cy="295430"/>
          </a:xfrm>
          <a:custGeom>
            <a:rect b="b" l="l" r="r" t="t"/>
            <a:pathLst>
              <a:path extrusionOk="0" h="6690" w="26118">
                <a:moveTo>
                  <a:pt x="11751" y="0"/>
                </a:moveTo>
                <a:cubicBezTo>
                  <a:pt x="10509" y="0"/>
                  <a:pt x="9521" y="1001"/>
                  <a:pt x="9521" y="2243"/>
                </a:cubicBezTo>
                <a:lnTo>
                  <a:pt x="9521" y="2310"/>
                </a:lnTo>
                <a:lnTo>
                  <a:pt x="7545" y="2310"/>
                </a:lnTo>
                <a:cubicBezTo>
                  <a:pt x="6183" y="2310"/>
                  <a:pt x="5141" y="3565"/>
                  <a:pt x="5408" y="4914"/>
                </a:cubicBezTo>
                <a:lnTo>
                  <a:pt x="1203" y="4914"/>
                </a:lnTo>
                <a:cubicBezTo>
                  <a:pt x="1" y="4914"/>
                  <a:pt x="1" y="6689"/>
                  <a:pt x="1203" y="6689"/>
                </a:cubicBezTo>
                <a:lnTo>
                  <a:pt x="20723" y="6689"/>
                </a:lnTo>
                <a:cubicBezTo>
                  <a:pt x="21938" y="6689"/>
                  <a:pt x="22927" y="5715"/>
                  <a:pt x="22927" y="4500"/>
                </a:cubicBezTo>
                <a:cubicBezTo>
                  <a:pt x="22927" y="4486"/>
                  <a:pt x="22927" y="4473"/>
                  <a:pt x="22927" y="4460"/>
                </a:cubicBezTo>
                <a:lnTo>
                  <a:pt x="23888" y="4460"/>
                </a:lnTo>
                <a:cubicBezTo>
                  <a:pt x="25116" y="4460"/>
                  <a:pt x="26118" y="3458"/>
                  <a:pt x="26118" y="2230"/>
                </a:cubicBezTo>
                <a:cubicBezTo>
                  <a:pt x="26118" y="1001"/>
                  <a:pt x="25116" y="0"/>
                  <a:pt x="23888"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72" name="Google Shape;972;p84"/>
          <p:cNvSpPr/>
          <p:nvPr/>
        </p:nvSpPr>
        <p:spPr>
          <a:xfrm flipH="1">
            <a:off x="1451044" y="960375"/>
            <a:ext cx="851050" cy="338404"/>
          </a:xfrm>
          <a:custGeom>
            <a:rect b="b" l="l" r="r" t="t"/>
            <a:pathLst>
              <a:path extrusionOk="0" h="9334" w="23474">
                <a:moveTo>
                  <a:pt x="6930" y="0"/>
                </a:moveTo>
                <a:cubicBezTo>
                  <a:pt x="6196" y="0"/>
                  <a:pt x="5608" y="601"/>
                  <a:pt x="5608" y="1322"/>
                </a:cubicBezTo>
                <a:lnTo>
                  <a:pt x="5608" y="1375"/>
                </a:lnTo>
                <a:lnTo>
                  <a:pt x="5515" y="1375"/>
                </a:lnTo>
                <a:cubicBezTo>
                  <a:pt x="4540" y="1375"/>
                  <a:pt x="3766" y="2163"/>
                  <a:pt x="3766" y="3125"/>
                </a:cubicBezTo>
                <a:cubicBezTo>
                  <a:pt x="3766" y="3285"/>
                  <a:pt x="3779" y="3432"/>
                  <a:pt x="3819" y="3579"/>
                </a:cubicBezTo>
                <a:lnTo>
                  <a:pt x="2885" y="3579"/>
                </a:lnTo>
                <a:cubicBezTo>
                  <a:pt x="1296" y="3579"/>
                  <a:pt x="1" y="4860"/>
                  <a:pt x="1" y="6463"/>
                </a:cubicBezTo>
                <a:cubicBezTo>
                  <a:pt x="1" y="8052"/>
                  <a:pt x="1296" y="9333"/>
                  <a:pt x="2885" y="9333"/>
                </a:cubicBezTo>
                <a:lnTo>
                  <a:pt x="20590" y="9333"/>
                </a:lnTo>
                <a:cubicBezTo>
                  <a:pt x="22179" y="9333"/>
                  <a:pt x="23474" y="8052"/>
                  <a:pt x="23474" y="6463"/>
                </a:cubicBezTo>
                <a:cubicBezTo>
                  <a:pt x="23474" y="4860"/>
                  <a:pt x="22179" y="3579"/>
                  <a:pt x="20590" y="3579"/>
                </a:cubicBezTo>
                <a:lnTo>
                  <a:pt x="18200" y="3579"/>
                </a:lnTo>
                <a:cubicBezTo>
                  <a:pt x="18240" y="3432"/>
                  <a:pt x="18253" y="3285"/>
                  <a:pt x="18253" y="3125"/>
                </a:cubicBezTo>
                <a:cubicBezTo>
                  <a:pt x="18253" y="2163"/>
                  <a:pt x="17479" y="1375"/>
                  <a:pt x="16504" y="1375"/>
                </a:cubicBezTo>
                <a:lnTo>
                  <a:pt x="13460" y="1375"/>
                </a:lnTo>
                <a:lnTo>
                  <a:pt x="13460" y="1322"/>
                </a:lnTo>
                <a:cubicBezTo>
                  <a:pt x="13460" y="601"/>
                  <a:pt x="12859" y="0"/>
                  <a:pt x="12138"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nvGrpSpPr>
          <p:cNvPr id="973" name="Google Shape;973;p84"/>
          <p:cNvGrpSpPr/>
          <p:nvPr/>
        </p:nvGrpSpPr>
        <p:grpSpPr>
          <a:xfrm>
            <a:off x="579466" y="3864633"/>
            <a:ext cx="1525517" cy="685470"/>
            <a:chOff x="1774692" y="4107300"/>
            <a:chExt cx="1911915" cy="859093"/>
          </a:xfrm>
        </p:grpSpPr>
        <p:sp>
          <p:nvSpPr>
            <p:cNvPr id="974" name="Google Shape;974;p84"/>
            <p:cNvSpPr/>
            <p:nvPr/>
          </p:nvSpPr>
          <p:spPr>
            <a:xfrm>
              <a:off x="2051177" y="4378099"/>
              <a:ext cx="1362715" cy="588291"/>
            </a:xfrm>
            <a:custGeom>
              <a:rect b="b" l="l" r="r" t="t"/>
              <a:pathLst>
                <a:path extrusionOk="0" h="8266" w="19148">
                  <a:moveTo>
                    <a:pt x="9563" y="1"/>
                  </a:moveTo>
                  <a:cubicBezTo>
                    <a:pt x="7031" y="1"/>
                    <a:pt x="4554" y="993"/>
                    <a:pt x="2711" y="2845"/>
                  </a:cubicBezTo>
                  <a:cubicBezTo>
                    <a:pt x="1256" y="4314"/>
                    <a:pt x="308" y="6210"/>
                    <a:pt x="1" y="8266"/>
                  </a:cubicBezTo>
                  <a:lnTo>
                    <a:pt x="1843" y="8266"/>
                  </a:lnTo>
                  <a:cubicBezTo>
                    <a:pt x="2137" y="6704"/>
                    <a:pt x="2898" y="5262"/>
                    <a:pt x="4006" y="4140"/>
                  </a:cubicBezTo>
                  <a:cubicBezTo>
                    <a:pt x="5590" y="2561"/>
                    <a:pt x="7572" y="1837"/>
                    <a:pt x="9523" y="1837"/>
                  </a:cubicBezTo>
                  <a:cubicBezTo>
                    <a:pt x="13064" y="1837"/>
                    <a:pt x="16504" y="4222"/>
                    <a:pt x="17278" y="8199"/>
                  </a:cubicBezTo>
                  <a:lnTo>
                    <a:pt x="19148" y="8199"/>
                  </a:lnTo>
                  <a:cubicBezTo>
                    <a:pt x="18587" y="4594"/>
                    <a:pt x="16050" y="1616"/>
                    <a:pt x="12578" y="482"/>
                  </a:cubicBezTo>
                  <a:cubicBezTo>
                    <a:pt x="11589" y="158"/>
                    <a:pt x="10572" y="1"/>
                    <a:pt x="9563" y="1"/>
                  </a:cubicBez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75" name="Google Shape;975;p84"/>
            <p:cNvSpPr/>
            <p:nvPr/>
          </p:nvSpPr>
          <p:spPr>
            <a:xfrm>
              <a:off x="1912472" y="4243162"/>
              <a:ext cx="1638276" cy="723230"/>
            </a:xfrm>
            <a:custGeom>
              <a:rect b="b" l="l" r="r" t="t"/>
              <a:pathLst>
                <a:path extrusionOk="0" h="10162" w="23020">
                  <a:moveTo>
                    <a:pt x="11510" y="1"/>
                  </a:moveTo>
                  <a:cubicBezTo>
                    <a:pt x="5662" y="1"/>
                    <a:pt x="721" y="4354"/>
                    <a:pt x="0" y="10162"/>
                  </a:cubicBezTo>
                  <a:lnTo>
                    <a:pt x="2230" y="10162"/>
                  </a:lnTo>
                  <a:cubicBezTo>
                    <a:pt x="2938" y="5582"/>
                    <a:pt x="6877" y="2204"/>
                    <a:pt x="11510" y="2204"/>
                  </a:cubicBezTo>
                  <a:cubicBezTo>
                    <a:pt x="16143" y="2204"/>
                    <a:pt x="20082" y="5582"/>
                    <a:pt x="20790" y="10162"/>
                  </a:cubicBezTo>
                  <a:lnTo>
                    <a:pt x="23019" y="10162"/>
                  </a:lnTo>
                  <a:cubicBezTo>
                    <a:pt x="22298" y="4354"/>
                    <a:pt x="17358" y="1"/>
                    <a:pt x="11510" y="1"/>
                  </a:cubicBezTo>
                  <a:close/>
                </a:path>
              </a:pathLst>
            </a:custGeom>
            <a:solidFill>
              <a:schemeClr val="accen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76" name="Google Shape;976;p84"/>
            <p:cNvSpPr/>
            <p:nvPr/>
          </p:nvSpPr>
          <p:spPr>
            <a:xfrm>
              <a:off x="1774692" y="4107300"/>
              <a:ext cx="1911915" cy="859093"/>
            </a:xfrm>
            <a:custGeom>
              <a:rect b="b" l="l" r="r" t="t"/>
              <a:pathLst>
                <a:path extrusionOk="0" h="12071" w="26865">
                  <a:moveTo>
                    <a:pt x="13433" y="0"/>
                  </a:moveTo>
                  <a:cubicBezTo>
                    <a:pt x="6529" y="0"/>
                    <a:pt x="735" y="5208"/>
                    <a:pt x="0" y="12071"/>
                  </a:cubicBezTo>
                  <a:lnTo>
                    <a:pt x="2016" y="12071"/>
                  </a:lnTo>
                  <a:cubicBezTo>
                    <a:pt x="2764" y="6329"/>
                    <a:pt x="7651" y="2030"/>
                    <a:pt x="13446" y="2030"/>
                  </a:cubicBezTo>
                  <a:cubicBezTo>
                    <a:pt x="19227" y="2030"/>
                    <a:pt x="24114" y="6329"/>
                    <a:pt x="24862" y="12071"/>
                  </a:cubicBezTo>
                  <a:lnTo>
                    <a:pt x="26865" y="12071"/>
                  </a:lnTo>
                  <a:cubicBezTo>
                    <a:pt x="26130" y="5208"/>
                    <a:pt x="20336" y="0"/>
                    <a:pt x="13433" y="0"/>
                  </a:cubicBez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grpSp>
        <p:nvGrpSpPr>
          <p:cNvPr id="977" name="Google Shape;977;p84"/>
          <p:cNvGrpSpPr/>
          <p:nvPr/>
        </p:nvGrpSpPr>
        <p:grpSpPr>
          <a:xfrm>
            <a:off x="7850732" y="535642"/>
            <a:ext cx="569107" cy="530000"/>
            <a:chOff x="691312" y="476976"/>
            <a:chExt cx="761449" cy="709125"/>
          </a:xfrm>
        </p:grpSpPr>
        <p:grpSp>
          <p:nvGrpSpPr>
            <p:cNvPr id="978" name="Google Shape;978;p84"/>
            <p:cNvGrpSpPr/>
            <p:nvPr/>
          </p:nvGrpSpPr>
          <p:grpSpPr>
            <a:xfrm>
              <a:off x="691312" y="476976"/>
              <a:ext cx="761449" cy="709125"/>
              <a:chOff x="-1702125" y="1153750"/>
              <a:chExt cx="824525" cy="767950"/>
            </a:xfrm>
          </p:grpSpPr>
          <p:sp>
            <p:nvSpPr>
              <p:cNvPr id="979" name="Google Shape;979;p84"/>
              <p:cNvSpPr/>
              <p:nvPr/>
            </p:nvSpPr>
            <p:spPr>
              <a:xfrm>
                <a:off x="-1702125" y="1153750"/>
                <a:ext cx="824525" cy="767950"/>
              </a:xfrm>
              <a:custGeom>
                <a:rect b="b" l="l" r="r" t="t"/>
                <a:pathLst>
                  <a:path extrusionOk="0" h="30718" w="32981">
                    <a:moveTo>
                      <a:pt x="16468" y="1"/>
                    </a:moveTo>
                    <a:cubicBezTo>
                      <a:pt x="9047" y="1"/>
                      <a:pt x="2516" y="5396"/>
                      <a:pt x="1322" y="12969"/>
                    </a:cubicBezTo>
                    <a:cubicBezTo>
                      <a:pt x="0" y="21341"/>
                      <a:pt x="5715" y="29205"/>
                      <a:pt x="14100" y="30527"/>
                    </a:cubicBezTo>
                    <a:cubicBezTo>
                      <a:pt x="14911" y="30655"/>
                      <a:pt x="15717" y="30717"/>
                      <a:pt x="16512" y="30717"/>
                    </a:cubicBezTo>
                    <a:cubicBezTo>
                      <a:pt x="23934" y="30717"/>
                      <a:pt x="30464" y="25322"/>
                      <a:pt x="31658" y="17749"/>
                    </a:cubicBezTo>
                    <a:cubicBezTo>
                      <a:pt x="32980" y="9377"/>
                      <a:pt x="27265" y="1513"/>
                      <a:pt x="18880" y="191"/>
                    </a:cubicBezTo>
                    <a:cubicBezTo>
                      <a:pt x="18069" y="63"/>
                      <a:pt x="17264" y="1"/>
                      <a:pt x="16468"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80" name="Google Shape;980;p84"/>
              <p:cNvSpPr/>
              <p:nvPr/>
            </p:nvSpPr>
            <p:spPr>
              <a:xfrm>
                <a:off x="-1106625" y="1213600"/>
                <a:ext cx="125200" cy="131175"/>
              </a:xfrm>
              <a:custGeom>
                <a:rect b="b" l="l" r="r" t="t"/>
                <a:pathLst>
                  <a:path extrusionOk="0" h="5247" w="5008">
                    <a:moveTo>
                      <a:pt x="868" y="0"/>
                    </a:moveTo>
                    <a:lnTo>
                      <a:pt x="54" y="2270"/>
                    </a:lnTo>
                    <a:cubicBezTo>
                      <a:pt x="0" y="2417"/>
                      <a:pt x="27" y="2590"/>
                      <a:pt x="121" y="2724"/>
                    </a:cubicBezTo>
                    <a:lnTo>
                      <a:pt x="334" y="3031"/>
                    </a:lnTo>
                    <a:cubicBezTo>
                      <a:pt x="414" y="3151"/>
                      <a:pt x="441" y="3298"/>
                      <a:pt x="414" y="3432"/>
                    </a:cubicBezTo>
                    <a:lnTo>
                      <a:pt x="147" y="4620"/>
                    </a:lnTo>
                    <a:cubicBezTo>
                      <a:pt x="76" y="4955"/>
                      <a:pt x="325" y="5246"/>
                      <a:pt x="646" y="5246"/>
                    </a:cubicBezTo>
                    <a:cubicBezTo>
                      <a:pt x="684" y="5246"/>
                      <a:pt x="722" y="5242"/>
                      <a:pt x="762" y="5234"/>
                    </a:cubicBezTo>
                    <a:lnTo>
                      <a:pt x="1763" y="5007"/>
                    </a:lnTo>
                    <a:cubicBezTo>
                      <a:pt x="2003" y="4954"/>
                      <a:pt x="2177" y="4753"/>
                      <a:pt x="2164" y="4513"/>
                    </a:cubicBezTo>
                    <a:cubicBezTo>
                      <a:pt x="2164" y="4223"/>
                      <a:pt x="2394" y="3998"/>
                      <a:pt x="2665" y="3998"/>
                    </a:cubicBezTo>
                    <a:cubicBezTo>
                      <a:pt x="2693" y="3998"/>
                      <a:pt x="2722" y="4001"/>
                      <a:pt x="2751" y="4006"/>
                    </a:cubicBezTo>
                    <a:lnTo>
                      <a:pt x="4260" y="4246"/>
                    </a:lnTo>
                    <a:cubicBezTo>
                      <a:pt x="4290" y="4251"/>
                      <a:pt x="4319" y="4254"/>
                      <a:pt x="4348" y="4254"/>
                    </a:cubicBezTo>
                    <a:cubicBezTo>
                      <a:pt x="4461" y="4254"/>
                      <a:pt x="4565" y="4214"/>
                      <a:pt x="4660" y="4139"/>
                    </a:cubicBezTo>
                    <a:lnTo>
                      <a:pt x="5008" y="3859"/>
                    </a:lnTo>
                    <a:cubicBezTo>
                      <a:pt x="3873" y="2323"/>
                      <a:pt x="2471" y="1015"/>
                      <a:pt x="868" y="0"/>
                    </a:cubicBez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81" name="Google Shape;981;p84"/>
              <p:cNvSpPr/>
              <p:nvPr/>
            </p:nvSpPr>
            <p:spPr>
              <a:xfrm>
                <a:off x="-1605325" y="1160175"/>
                <a:ext cx="345850" cy="327500"/>
              </a:xfrm>
              <a:custGeom>
                <a:rect b="b" l="l" r="r" t="t"/>
                <a:pathLst>
                  <a:path extrusionOk="0" h="13100" w="13834">
                    <a:moveTo>
                      <a:pt x="9988" y="1"/>
                    </a:moveTo>
                    <a:cubicBezTo>
                      <a:pt x="5942" y="695"/>
                      <a:pt x="2337" y="2992"/>
                      <a:pt x="0" y="6370"/>
                    </a:cubicBezTo>
                    <a:lnTo>
                      <a:pt x="0" y="9240"/>
                    </a:lnTo>
                    <a:cubicBezTo>
                      <a:pt x="0" y="9467"/>
                      <a:pt x="174" y="9681"/>
                      <a:pt x="401" y="9721"/>
                    </a:cubicBezTo>
                    <a:lnTo>
                      <a:pt x="2310" y="10122"/>
                    </a:lnTo>
                    <a:cubicBezTo>
                      <a:pt x="2457" y="10148"/>
                      <a:pt x="2577" y="10242"/>
                      <a:pt x="2644" y="10375"/>
                    </a:cubicBezTo>
                    <a:lnTo>
                      <a:pt x="3138" y="11270"/>
                    </a:lnTo>
                    <a:cubicBezTo>
                      <a:pt x="3165" y="11323"/>
                      <a:pt x="3191" y="11377"/>
                      <a:pt x="3205" y="11443"/>
                    </a:cubicBezTo>
                    <a:lnTo>
                      <a:pt x="3378" y="12659"/>
                    </a:lnTo>
                    <a:cubicBezTo>
                      <a:pt x="3418" y="12912"/>
                      <a:pt x="3632" y="13099"/>
                      <a:pt x="3886" y="13099"/>
                    </a:cubicBezTo>
                    <a:lnTo>
                      <a:pt x="3939" y="13099"/>
                    </a:lnTo>
                    <a:cubicBezTo>
                      <a:pt x="4220" y="13099"/>
                      <a:pt x="4447" y="12872"/>
                      <a:pt x="4447" y="12592"/>
                    </a:cubicBezTo>
                    <a:lnTo>
                      <a:pt x="4447" y="11283"/>
                    </a:lnTo>
                    <a:cubicBezTo>
                      <a:pt x="4447" y="11216"/>
                      <a:pt x="4460" y="11136"/>
                      <a:pt x="4500" y="11070"/>
                    </a:cubicBezTo>
                    <a:lnTo>
                      <a:pt x="4861" y="10322"/>
                    </a:lnTo>
                    <a:cubicBezTo>
                      <a:pt x="4927" y="10162"/>
                      <a:pt x="4927" y="9988"/>
                      <a:pt x="4834" y="9841"/>
                    </a:cubicBezTo>
                    <a:lnTo>
                      <a:pt x="4380" y="9040"/>
                    </a:lnTo>
                    <a:cubicBezTo>
                      <a:pt x="4292" y="8877"/>
                      <a:pt x="4123" y="8785"/>
                      <a:pt x="3948" y="8785"/>
                    </a:cubicBezTo>
                    <a:cubicBezTo>
                      <a:pt x="3936" y="8785"/>
                      <a:pt x="3924" y="8786"/>
                      <a:pt x="3913" y="8786"/>
                    </a:cubicBezTo>
                    <a:lnTo>
                      <a:pt x="2764" y="8853"/>
                    </a:lnTo>
                    <a:cubicBezTo>
                      <a:pt x="2757" y="8853"/>
                      <a:pt x="2750" y="8854"/>
                      <a:pt x="2742" y="8854"/>
                    </a:cubicBezTo>
                    <a:cubicBezTo>
                      <a:pt x="2407" y="8854"/>
                      <a:pt x="2165" y="8552"/>
                      <a:pt x="2230" y="8226"/>
                    </a:cubicBezTo>
                    <a:lnTo>
                      <a:pt x="2404" y="7505"/>
                    </a:lnTo>
                    <a:cubicBezTo>
                      <a:pt x="2444" y="7304"/>
                      <a:pt x="2591" y="7157"/>
                      <a:pt x="2791" y="7117"/>
                    </a:cubicBezTo>
                    <a:lnTo>
                      <a:pt x="4380" y="6784"/>
                    </a:lnTo>
                    <a:cubicBezTo>
                      <a:pt x="4415" y="6776"/>
                      <a:pt x="4451" y="6772"/>
                      <a:pt x="4486" y="6772"/>
                    </a:cubicBezTo>
                    <a:cubicBezTo>
                      <a:pt x="4688" y="6772"/>
                      <a:pt x="4874" y="6897"/>
                      <a:pt x="4954" y="7091"/>
                    </a:cubicBezTo>
                    <a:lnTo>
                      <a:pt x="5248" y="7785"/>
                    </a:lnTo>
                    <a:cubicBezTo>
                      <a:pt x="5329" y="7971"/>
                      <a:pt x="5512" y="8086"/>
                      <a:pt x="5708" y="8086"/>
                    </a:cubicBezTo>
                    <a:cubicBezTo>
                      <a:pt x="5737" y="8086"/>
                      <a:pt x="5766" y="8084"/>
                      <a:pt x="5795" y="8079"/>
                    </a:cubicBezTo>
                    <a:lnTo>
                      <a:pt x="6636" y="7945"/>
                    </a:lnTo>
                    <a:cubicBezTo>
                      <a:pt x="6890" y="7919"/>
                      <a:pt x="7064" y="7705"/>
                      <a:pt x="7064" y="7451"/>
                    </a:cubicBezTo>
                    <a:lnTo>
                      <a:pt x="7064" y="6303"/>
                    </a:lnTo>
                    <a:cubicBezTo>
                      <a:pt x="7064" y="6116"/>
                      <a:pt x="7170" y="5942"/>
                      <a:pt x="7331" y="5862"/>
                    </a:cubicBezTo>
                    <a:lnTo>
                      <a:pt x="10228" y="4300"/>
                    </a:lnTo>
                    <a:cubicBezTo>
                      <a:pt x="10301" y="4254"/>
                      <a:pt x="10380" y="4234"/>
                      <a:pt x="10462" y="4234"/>
                    </a:cubicBezTo>
                    <a:cubicBezTo>
                      <a:pt x="10499" y="4234"/>
                      <a:pt x="10537" y="4238"/>
                      <a:pt x="10575" y="4247"/>
                    </a:cubicBezTo>
                    <a:lnTo>
                      <a:pt x="12044" y="4580"/>
                    </a:lnTo>
                    <a:cubicBezTo>
                      <a:pt x="12080" y="4588"/>
                      <a:pt x="12116" y="4592"/>
                      <a:pt x="12153" y="4592"/>
                    </a:cubicBezTo>
                    <a:cubicBezTo>
                      <a:pt x="12305" y="4592"/>
                      <a:pt x="12454" y="4526"/>
                      <a:pt x="12551" y="4407"/>
                    </a:cubicBezTo>
                    <a:lnTo>
                      <a:pt x="13620" y="3058"/>
                    </a:lnTo>
                    <a:cubicBezTo>
                      <a:pt x="13833" y="2778"/>
                      <a:pt x="13726" y="2377"/>
                      <a:pt x="13406" y="2257"/>
                    </a:cubicBezTo>
                    <a:lnTo>
                      <a:pt x="11176" y="1429"/>
                    </a:lnTo>
                    <a:cubicBezTo>
                      <a:pt x="11083" y="1389"/>
                      <a:pt x="11003" y="1336"/>
                      <a:pt x="10949" y="1256"/>
                    </a:cubicBezTo>
                    <a:lnTo>
                      <a:pt x="9988" y="1"/>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82" name="Google Shape;982;p84"/>
              <p:cNvSpPr/>
              <p:nvPr/>
            </p:nvSpPr>
            <p:spPr>
              <a:xfrm>
                <a:off x="-1474475" y="1421225"/>
                <a:ext cx="334150" cy="454000"/>
              </a:xfrm>
              <a:custGeom>
                <a:rect b="b" l="l" r="r" t="t"/>
                <a:pathLst>
                  <a:path extrusionOk="0" h="18160" w="13366">
                    <a:moveTo>
                      <a:pt x="5141" y="0"/>
                    </a:moveTo>
                    <a:lnTo>
                      <a:pt x="2310" y="240"/>
                    </a:lnTo>
                    <a:cubicBezTo>
                      <a:pt x="2163" y="240"/>
                      <a:pt x="2030" y="321"/>
                      <a:pt x="1950" y="441"/>
                    </a:cubicBezTo>
                    <a:lnTo>
                      <a:pt x="534" y="2350"/>
                    </a:lnTo>
                    <a:cubicBezTo>
                      <a:pt x="494" y="2403"/>
                      <a:pt x="454" y="2484"/>
                      <a:pt x="441" y="2564"/>
                    </a:cubicBezTo>
                    <a:lnTo>
                      <a:pt x="27" y="5020"/>
                    </a:lnTo>
                    <a:cubicBezTo>
                      <a:pt x="0" y="5207"/>
                      <a:pt x="80" y="5408"/>
                      <a:pt x="241" y="5515"/>
                    </a:cubicBezTo>
                    <a:lnTo>
                      <a:pt x="1082" y="6102"/>
                    </a:lnTo>
                    <a:cubicBezTo>
                      <a:pt x="1215" y="6195"/>
                      <a:pt x="1296" y="6356"/>
                      <a:pt x="1296" y="6516"/>
                    </a:cubicBezTo>
                    <a:lnTo>
                      <a:pt x="1296" y="7584"/>
                    </a:lnTo>
                    <a:cubicBezTo>
                      <a:pt x="1296" y="7862"/>
                      <a:pt x="1523" y="8080"/>
                      <a:pt x="1796" y="8080"/>
                    </a:cubicBezTo>
                    <a:cubicBezTo>
                      <a:pt x="1812" y="8080"/>
                      <a:pt x="1827" y="8080"/>
                      <a:pt x="1843" y="8078"/>
                    </a:cubicBezTo>
                    <a:lnTo>
                      <a:pt x="2471" y="8025"/>
                    </a:lnTo>
                    <a:cubicBezTo>
                      <a:pt x="2482" y="8024"/>
                      <a:pt x="2494" y="8023"/>
                      <a:pt x="2506" y="8023"/>
                    </a:cubicBezTo>
                    <a:cubicBezTo>
                      <a:pt x="2681" y="8023"/>
                      <a:pt x="2851" y="8115"/>
                      <a:pt x="2951" y="8265"/>
                    </a:cubicBezTo>
                    <a:lnTo>
                      <a:pt x="3539" y="9226"/>
                    </a:lnTo>
                    <a:cubicBezTo>
                      <a:pt x="3592" y="9307"/>
                      <a:pt x="3619" y="9413"/>
                      <a:pt x="3605" y="9507"/>
                    </a:cubicBezTo>
                    <a:lnTo>
                      <a:pt x="3579" y="10829"/>
                    </a:lnTo>
                    <a:cubicBezTo>
                      <a:pt x="3579" y="10949"/>
                      <a:pt x="3525" y="11069"/>
                      <a:pt x="3432" y="11162"/>
                    </a:cubicBezTo>
                    <a:lnTo>
                      <a:pt x="2577" y="12044"/>
                    </a:lnTo>
                    <a:cubicBezTo>
                      <a:pt x="2484" y="12137"/>
                      <a:pt x="2430" y="12271"/>
                      <a:pt x="2430" y="12404"/>
                    </a:cubicBezTo>
                    <a:lnTo>
                      <a:pt x="2471" y="14888"/>
                    </a:lnTo>
                    <a:cubicBezTo>
                      <a:pt x="2471" y="14995"/>
                      <a:pt x="2511" y="15088"/>
                      <a:pt x="2564" y="15168"/>
                    </a:cubicBezTo>
                    <a:lnTo>
                      <a:pt x="3031" y="15836"/>
                    </a:lnTo>
                    <a:cubicBezTo>
                      <a:pt x="3071" y="15889"/>
                      <a:pt x="3098" y="15956"/>
                      <a:pt x="3111" y="16023"/>
                    </a:cubicBezTo>
                    <a:lnTo>
                      <a:pt x="3485" y="17758"/>
                    </a:lnTo>
                    <a:cubicBezTo>
                      <a:pt x="3539" y="17985"/>
                      <a:pt x="3739" y="18159"/>
                      <a:pt x="3979" y="18159"/>
                    </a:cubicBezTo>
                    <a:lnTo>
                      <a:pt x="4367" y="18159"/>
                    </a:lnTo>
                    <a:cubicBezTo>
                      <a:pt x="4607" y="18159"/>
                      <a:pt x="4821" y="17972"/>
                      <a:pt x="4861" y="17718"/>
                    </a:cubicBezTo>
                    <a:lnTo>
                      <a:pt x="5194" y="15435"/>
                    </a:lnTo>
                    <a:cubicBezTo>
                      <a:pt x="5221" y="15302"/>
                      <a:pt x="5288" y="15181"/>
                      <a:pt x="5408" y="15101"/>
                    </a:cubicBezTo>
                    <a:lnTo>
                      <a:pt x="9080" y="12484"/>
                    </a:lnTo>
                    <a:cubicBezTo>
                      <a:pt x="9160" y="12418"/>
                      <a:pt x="9227" y="12324"/>
                      <a:pt x="9267" y="12217"/>
                    </a:cubicBezTo>
                    <a:lnTo>
                      <a:pt x="9614" y="11162"/>
                    </a:lnTo>
                    <a:cubicBezTo>
                      <a:pt x="9667" y="10989"/>
                      <a:pt x="9801" y="10869"/>
                      <a:pt x="9974" y="10829"/>
                    </a:cubicBezTo>
                    <a:lnTo>
                      <a:pt x="11470" y="10468"/>
                    </a:lnTo>
                    <a:cubicBezTo>
                      <a:pt x="11697" y="10401"/>
                      <a:pt x="11844" y="10214"/>
                      <a:pt x="11857" y="9987"/>
                    </a:cubicBezTo>
                    <a:lnTo>
                      <a:pt x="11964" y="7824"/>
                    </a:lnTo>
                    <a:cubicBezTo>
                      <a:pt x="11977" y="7718"/>
                      <a:pt x="12004" y="7611"/>
                      <a:pt x="12071" y="7531"/>
                    </a:cubicBezTo>
                    <a:lnTo>
                      <a:pt x="13219" y="6049"/>
                    </a:lnTo>
                    <a:cubicBezTo>
                      <a:pt x="13366" y="5862"/>
                      <a:pt x="13366" y="5608"/>
                      <a:pt x="13219" y="5421"/>
                    </a:cubicBezTo>
                    <a:lnTo>
                      <a:pt x="12324" y="4286"/>
                    </a:lnTo>
                    <a:cubicBezTo>
                      <a:pt x="12231" y="4170"/>
                      <a:pt x="12088" y="4094"/>
                      <a:pt x="11938" y="4094"/>
                    </a:cubicBezTo>
                    <a:cubicBezTo>
                      <a:pt x="11915" y="4094"/>
                      <a:pt x="11893" y="4096"/>
                      <a:pt x="11870" y="4099"/>
                    </a:cubicBezTo>
                    <a:lnTo>
                      <a:pt x="9868" y="4366"/>
                    </a:lnTo>
                    <a:cubicBezTo>
                      <a:pt x="9842" y="4370"/>
                      <a:pt x="9816" y="4372"/>
                      <a:pt x="9791" y="4372"/>
                    </a:cubicBezTo>
                    <a:cubicBezTo>
                      <a:pt x="9465" y="4372"/>
                      <a:pt x="9208" y="4061"/>
                      <a:pt x="9307" y="3739"/>
                    </a:cubicBezTo>
                    <a:lnTo>
                      <a:pt x="9400" y="3338"/>
                    </a:lnTo>
                    <a:cubicBezTo>
                      <a:pt x="9440" y="3138"/>
                      <a:pt x="9360" y="2938"/>
                      <a:pt x="9200" y="2817"/>
                    </a:cubicBezTo>
                    <a:lnTo>
                      <a:pt x="5475" y="107"/>
                    </a:lnTo>
                    <a:cubicBezTo>
                      <a:pt x="5368" y="27"/>
                      <a:pt x="5261" y="0"/>
                      <a:pt x="5141" y="0"/>
                    </a:cubicBez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83" name="Google Shape;983;p84"/>
              <p:cNvSpPr/>
              <p:nvPr/>
            </p:nvSpPr>
            <p:spPr>
              <a:xfrm>
                <a:off x="-1106625" y="1348775"/>
                <a:ext cx="200650" cy="402575"/>
              </a:xfrm>
              <a:custGeom>
                <a:rect b="b" l="l" r="r" t="t"/>
                <a:pathLst>
                  <a:path extrusionOk="0" h="16103" w="8026">
                    <a:moveTo>
                      <a:pt x="2524" y="1"/>
                    </a:moveTo>
                    <a:cubicBezTo>
                      <a:pt x="2431" y="1"/>
                      <a:pt x="2337" y="14"/>
                      <a:pt x="2257" y="67"/>
                    </a:cubicBezTo>
                    <a:lnTo>
                      <a:pt x="281" y="1216"/>
                    </a:lnTo>
                    <a:cubicBezTo>
                      <a:pt x="94" y="1323"/>
                      <a:pt x="0" y="1536"/>
                      <a:pt x="27" y="1750"/>
                    </a:cubicBezTo>
                    <a:lnTo>
                      <a:pt x="454" y="4167"/>
                    </a:lnTo>
                    <a:lnTo>
                      <a:pt x="454" y="4233"/>
                    </a:lnTo>
                    <a:lnTo>
                      <a:pt x="561" y="7131"/>
                    </a:lnTo>
                    <a:cubicBezTo>
                      <a:pt x="575" y="7318"/>
                      <a:pt x="681" y="7491"/>
                      <a:pt x="855" y="7571"/>
                    </a:cubicBezTo>
                    <a:lnTo>
                      <a:pt x="1616" y="7945"/>
                    </a:lnTo>
                    <a:cubicBezTo>
                      <a:pt x="1690" y="7979"/>
                      <a:pt x="1770" y="7995"/>
                      <a:pt x="1848" y="7995"/>
                    </a:cubicBezTo>
                    <a:cubicBezTo>
                      <a:pt x="1927" y="7995"/>
                      <a:pt x="2003" y="7979"/>
                      <a:pt x="2070" y="7945"/>
                    </a:cubicBezTo>
                    <a:lnTo>
                      <a:pt x="2818" y="7571"/>
                    </a:lnTo>
                    <a:cubicBezTo>
                      <a:pt x="2895" y="7533"/>
                      <a:pt x="2978" y="7513"/>
                      <a:pt x="3060" y="7513"/>
                    </a:cubicBezTo>
                    <a:cubicBezTo>
                      <a:pt x="3148" y="7513"/>
                      <a:pt x="3236" y="7536"/>
                      <a:pt x="3312" y="7585"/>
                    </a:cubicBezTo>
                    <a:lnTo>
                      <a:pt x="4460" y="8279"/>
                    </a:lnTo>
                    <a:cubicBezTo>
                      <a:pt x="4634" y="8386"/>
                      <a:pt x="4727" y="8586"/>
                      <a:pt x="4700" y="8786"/>
                    </a:cubicBezTo>
                    <a:lnTo>
                      <a:pt x="4540" y="9988"/>
                    </a:lnTo>
                    <a:cubicBezTo>
                      <a:pt x="4527" y="10095"/>
                      <a:pt x="4473" y="10202"/>
                      <a:pt x="4407" y="10282"/>
                    </a:cubicBezTo>
                    <a:lnTo>
                      <a:pt x="3445" y="11297"/>
                    </a:lnTo>
                    <a:cubicBezTo>
                      <a:pt x="3352" y="11377"/>
                      <a:pt x="3298" y="11497"/>
                      <a:pt x="3298" y="11630"/>
                    </a:cubicBezTo>
                    <a:lnTo>
                      <a:pt x="3112" y="15235"/>
                    </a:lnTo>
                    <a:cubicBezTo>
                      <a:pt x="3098" y="15382"/>
                      <a:pt x="3152" y="15516"/>
                      <a:pt x="3258" y="15623"/>
                    </a:cubicBezTo>
                    <a:lnTo>
                      <a:pt x="3619" y="15956"/>
                    </a:lnTo>
                    <a:cubicBezTo>
                      <a:pt x="3718" y="16055"/>
                      <a:pt x="3845" y="16103"/>
                      <a:pt x="3972" y="16103"/>
                    </a:cubicBezTo>
                    <a:cubicBezTo>
                      <a:pt x="4119" y="16103"/>
                      <a:pt x="4266" y="16038"/>
                      <a:pt x="4367" y="15916"/>
                    </a:cubicBezTo>
                    <a:lnTo>
                      <a:pt x="6089" y="13807"/>
                    </a:lnTo>
                    <a:cubicBezTo>
                      <a:pt x="6169" y="13713"/>
                      <a:pt x="6209" y="13607"/>
                      <a:pt x="6209" y="13486"/>
                    </a:cubicBezTo>
                    <a:lnTo>
                      <a:pt x="6209" y="12418"/>
                    </a:lnTo>
                    <a:cubicBezTo>
                      <a:pt x="6209" y="12338"/>
                      <a:pt x="6223" y="12271"/>
                      <a:pt x="6249" y="12205"/>
                    </a:cubicBezTo>
                    <a:lnTo>
                      <a:pt x="7998" y="8252"/>
                    </a:lnTo>
                    <a:cubicBezTo>
                      <a:pt x="7998" y="8025"/>
                      <a:pt x="8025" y="7798"/>
                      <a:pt x="8025" y="7558"/>
                    </a:cubicBezTo>
                    <a:cubicBezTo>
                      <a:pt x="8025" y="5342"/>
                      <a:pt x="7544" y="3152"/>
                      <a:pt x="6610" y="1136"/>
                    </a:cubicBezTo>
                    <a:lnTo>
                      <a:pt x="4073" y="41"/>
                    </a:lnTo>
                    <a:cubicBezTo>
                      <a:pt x="4006" y="14"/>
                      <a:pt x="3926" y="1"/>
                      <a:pt x="3859" y="1"/>
                    </a:cubicBez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grpSp>
          <p:nvGrpSpPr>
            <p:cNvPr id="984" name="Google Shape;984;p84"/>
            <p:cNvGrpSpPr/>
            <p:nvPr/>
          </p:nvGrpSpPr>
          <p:grpSpPr>
            <a:xfrm>
              <a:off x="833882" y="595666"/>
              <a:ext cx="558322" cy="537520"/>
              <a:chOff x="-1543250" y="1284350"/>
              <a:chExt cx="581525" cy="559975"/>
            </a:xfrm>
          </p:grpSpPr>
          <p:sp>
            <p:nvSpPr>
              <p:cNvPr id="985" name="Google Shape;985;p84"/>
              <p:cNvSpPr/>
              <p:nvPr/>
            </p:nvSpPr>
            <p:spPr>
              <a:xfrm>
                <a:off x="-1116975" y="1284350"/>
                <a:ext cx="20400" cy="29400"/>
              </a:xfrm>
              <a:custGeom>
                <a:rect b="b" l="l" r="r" t="t"/>
                <a:pathLst>
                  <a:path extrusionOk="0" h="1176" w="816">
                    <a:moveTo>
                      <a:pt x="1" y="1"/>
                    </a:moveTo>
                    <a:lnTo>
                      <a:pt x="1" y="1"/>
                    </a:lnTo>
                    <a:cubicBezTo>
                      <a:pt x="254" y="375"/>
                      <a:pt x="495" y="762"/>
                      <a:pt x="695" y="1176"/>
                    </a:cubicBezTo>
                    <a:lnTo>
                      <a:pt x="815" y="628"/>
                    </a:lnTo>
                    <a:cubicBezTo>
                      <a:pt x="561" y="401"/>
                      <a:pt x="281" y="201"/>
                      <a:pt x="1" y="1"/>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86" name="Google Shape;986;p84"/>
              <p:cNvSpPr/>
              <p:nvPr/>
            </p:nvSpPr>
            <p:spPr>
              <a:xfrm>
                <a:off x="-1543250" y="1710625"/>
                <a:ext cx="147250" cy="114850"/>
              </a:xfrm>
              <a:custGeom>
                <a:rect b="b" l="l" r="r" t="t"/>
                <a:pathLst>
                  <a:path extrusionOk="0" h="4594" w="5890">
                    <a:moveTo>
                      <a:pt x="1" y="0"/>
                    </a:moveTo>
                    <a:lnTo>
                      <a:pt x="1" y="0"/>
                    </a:lnTo>
                    <a:cubicBezTo>
                      <a:pt x="1443" y="2110"/>
                      <a:pt x="3499" y="3712"/>
                      <a:pt x="5889" y="4594"/>
                    </a:cubicBezTo>
                    <a:lnTo>
                      <a:pt x="5849" y="4447"/>
                    </a:lnTo>
                    <a:cubicBezTo>
                      <a:pt x="5836" y="4380"/>
                      <a:pt x="5809" y="4326"/>
                      <a:pt x="5769" y="4273"/>
                    </a:cubicBezTo>
                    <a:lnTo>
                      <a:pt x="5315" y="3605"/>
                    </a:lnTo>
                    <a:cubicBezTo>
                      <a:pt x="5248" y="3512"/>
                      <a:pt x="5222" y="3419"/>
                      <a:pt x="5222" y="3312"/>
                    </a:cubicBezTo>
                    <a:lnTo>
                      <a:pt x="5195" y="2017"/>
                    </a:lnTo>
                    <a:cubicBezTo>
                      <a:pt x="3339" y="1763"/>
                      <a:pt x="1550" y="1069"/>
                      <a:pt x="1" y="0"/>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87" name="Google Shape;987;p84"/>
              <p:cNvSpPr/>
              <p:nvPr/>
            </p:nvSpPr>
            <p:spPr>
              <a:xfrm>
                <a:off x="-1084925" y="1337100"/>
                <a:ext cx="37400" cy="29050"/>
              </a:xfrm>
              <a:custGeom>
                <a:rect b="b" l="l" r="r" t="t"/>
                <a:pathLst>
                  <a:path extrusionOk="0" h="1162" w="1496">
                    <a:moveTo>
                      <a:pt x="1069" y="0"/>
                    </a:moveTo>
                    <a:cubicBezTo>
                      <a:pt x="1015" y="27"/>
                      <a:pt x="962" y="54"/>
                      <a:pt x="908" y="67"/>
                    </a:cubicBezTo>
                    <a:lnTo>
                      <a:pt x="0" y="267"/>
                    </a:lnTo>
                    <a:cubicBezTo>
                      <a:pt x="121" y="561"/>
                      <a:pt x="227" y="868"/>
                      <a:pt x="321" y="1162"/>
                    </a:cubicBezTo>
                    <a:lnTo>
                      <a:pt x="1402" y="534"/>
                    </a:lnTo>
                    <a:cubicBezTo>
                      <a:pt x="1429" y="521"/>
                      <a:pt x="1469" y="521"/>
                      <a:pt x="1496" y="508"/>
                    </a:cubicBezTo>
                    <a:cubicBezTo>
                      <a:pt x="1362" y="334"/>
                      <a:pt x="1215" y="161"/>
                      <a:pt x="1069" y="0"/>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88" name="Google Shape;988;p84"/>
              <p:cNvSpPr/>
              <p:nvPr/>
            </p:nvSpPr>
            <p:spPr>
              <a:xfrm>
                <a:off x="-1349300" y="1536575"/>
                <a:ext cx="361200" cy="307750"/>
              </a:xfrm>
              <a:custGeom>
                <a:rect b="b" l="l" r="r" t="t"/>
                <a:pathLst>
                  <a:path extrusionOk="0" h="12310" w="14448">
                    <a:moveTo>
                      <a:pt x="12780" y="1"/>
                    </a:moveTo>
                    <a:cubicBezTo>
                      <a:pt x="12698" y="1"/>
                      <a:pt x="12615" y="21"/>
                      <a:pt x="12538" y="59"/>
                    </a:cubicBezTo>
                    <a:lnTo>
                      <a:pt x="11790" y="433"/>
                    </a:lnTo>
                    <a:cubicBezTo>
                      <a:pt x="11724" y="467"/>
                      <a:pt x="11647" y="483"/>
                      <a:pt x="11570" y="483"/>
                    </a:cubicBezTo>
                    <a:cubicBezTo>
                      <a:pt x="11493" y="483"/>
                      <a:pt x="11417" y="467"/>
                      <a:pt x="11350" y="433"/>
                    </a:cubicBezTo>
                    <a:lnTo>
                      <a:pt x="10949" y="246"/>
                    </a:lnTo>
                    <a:cubicBezTo>
                      <a:pt x="9868" y="3985"/>
                      <a:pt x="7064" y="7002"/>
                      <a:pt x="3405" y="8351"/>
                    </a:cubicBezTo>
                    <a:lnTo>
                      <a:pt x="401" y="10487"/>
                    </a:lnTo>
                    <a:cubicBezTo>
                      <a:pt x="294" y="10567"/>
                      <a:pt x="214" y="10688"/>
                      <a:pt x="187" y="10821"/>
                    </a:cubicBezTo>
                    <a:lnTo>
                      <a:pt x="0" y="12076"/>
                    </a:lnTo>
                    <a:cubicBezTo>
                      <a:pt x="795" y="12233"/>
                      <a:pt x="1592" y="12309"/>
                      <a:pt x="2381" y="12309"/>
                    </a:cubicBezTo>
                    <a:cubicBezTo>
                      <a:pt x="6628" y="12309"/>
                      <a:pt x="10645" y="10100"/>
                      <a:pt x="12885" y="6362"/>
                    </a:cubicBezTo>
                    <a:lnTo>
                      <a:pt x="13005" y="4105"/>
                    </a:lnTo>
                    <a:cubicBezTo>
                      <a:pt x="13005" y="3972"/>
                      <a:pt x="13059" y="3865"/>
                      <a:pt x="13152" y="3785"/>
                    </a:cubicBezTo>
                    <a:lnTo>
                      <a:pt x="14127" y="2770"/>
                    </a:lnTo>
                    <a:cubicBezTo>
                      <a:pt x="14194" y="2690"/>
                      <a:pt x="14247" y="2583"/>
                      <a:pt x="14261" y="2476"/>
                    </a:cubicBezTo>
                    <a:lnTo>
                      <a:pt x="14421" y="1261"/>
                    </a:lnTo>
                    <a:cubicBezTo>
                      <a:pt x="14448" y="1061"/>
                      <a:pt x="14354" y="874"/>
                      <a:pt x="14180" y="767"/>
                    </a:cubicBezTo>
                    <a:lnTo>
                      <a:pt x="13032" y="73"/>
                    </a:lnTo>
                    <a:cubicBezTo>
                      <a:pt x="12956" y="24"/>
                      <a:pt x="12869" y="1"/>
                      <a:pt x="12780" y="1"/>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89" name="Google Shape;989;p84"/>
              <p:cNvSpPr/>
              <p:nvPr/>
            </p:nvSpPr>
            <p:spPr>
              <a:xfrm>
                <a:off x="-1099625" y="1299700"/>
                <a:ext cx="41425" cy="44100"/>
              </a:xfrm>
              <a:custGeom>
                <a:rect b="b" l="l" r="r" t="t"/>
                <a:pathLst>
                  <a:path extrusionOk="0" h="1764" w="1657">
                    <a:moveTo>
                      <a:pt x="121" y="1"/>
                    </a:moveTo>
                    <a:lnTo>
                      <a:pt x="1" y="548"/>
                    </a:lnTo>
                    <a:cubicBezTo>
                      <a:pt x="215" y="949"/>
                      <a:pt x="415" y="1349"/>
                      <a:pt x="575" y="1763"/>
                    </a:cubicBezTo>
                    <a:lnTo>
                      <a:pt x="1483" y="1563"/>
                    </a:lnTo>
                    <a:cubicBezTo>
                      <a:pt x="1550" y="1550"/>
                      <a:pt x="1603" y="1523"/>
                      <a:pt x="1657" y="1483"/>
                    </a:cubicBezTo>
                    <a:cubicBezTo>
                      <a:pt x="1189" y="949"/>
                      <a:pt x="682" y="455"/>
                      <a:pt x="121" y="1"/>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90" name="Google Shape;990;p84"/>
              <p:cNvSpPr/>
              <p:nvPr/>
            </p:nvSpPr>
            <p:spPr>
              <a:xfrm>
                <a:off x="-1077250" y="1349775"/>
                <a:ext cx="115525" cy="346175"/>
              </a:xfrm>
              <a:custGeom>
                <a:rect b="b" l="l" r="r" t="t"/>
                <a:pathLst>
                  <a:path extrusionOk="0" h="13847" w="4621">
                    <a:moveTo>
                      <a:pt x="1189" y="1"/>
                    </a:moveTo>
                    <a:cubicBezTo>
                      <a:pt x="1149" y="1"/>
                      <a:pt x="1122" y="14"/>
                      <a:pt x="1095" y="27"/>
                    </a:cubicBezTo>
                    <a:lnTo>
                      <a:pt x="0" y="655"/>
                    </a:lnTo>
                    <a:cubicBezTo>
                      <a:pt x="721" y="2952"/>
                      <a:pt x="748" y="5408"/>
                      <a:pt x="67" y="7718"/>
                    </a:cubicBezTo>
                    <a:lnTo>
                      <a:pt x="454" y="7905"/>
                    </a:lnTo>
                    <a:cubicBezTo>
                      <a:pt x="528" y="7939"/>
                      <a:pt x="605" y="7955"/>
                      <a:pt x="681" y="7955"/>
                    </a:cubicBezTo>
                    <a:cubicBezTo>
                      <a:pt x="758" y="7955"/>
                      <a:pt x="835" y="7939"/>
                      <a:pt x="908" y="7905"/>
                    </a:cubicBezTo>
                    <a:lnTo>
                      <a:pt x="1656" y="7531"/>
                    </a:lnTo>
                    <a:cubicBezTo>
                      <a:pt x="1730" y="7495"/>
                      <a:pt x="1809" y="7478"/>
                      <a:pt x="1887" y="7478"/>
                    </a:cubicBezTo>
                    <a:cubicBezTo>
                      <a:pt x="1979" y="7478"/>
                      <a:pt x="2071" y="7501"/>
                      <a:pt x="2150" y="7545"/>
                    </a:cubicBezTo>
                    <a:lnTo>
                      <a:pt x="3298" y="8239"/>
                    </a:lnTo>
                    <a:cubicBezTo>
                      <a:pt x="3472" y="8346"/>
                      <a:pt x="3566" y="8546"/>
                      <a:pt x="3539" y="8746"/>
                    </a:cubicBezTo>
                    <a:lnTo>
                      <a:pt x="3379" y="9948"/>
                    </a:lnTo>
                    <a:cubicBezTo>
                      <a:pt x="3365" y="10068"/>
                      <a:pt x="3312" y="10162"/>
                      <a:pt x="3245" y="10242"/>
                    </a:cubicBezTo>
                    <a:lnTo>
                      <a:pt x="2270" y="11257"/>
                    </a:lnTo>
                    <a:cubicBezTo>
                      <a:pt x="2177" y="11337"/>
                      <a:pt x="2123" y="11457"/>
                      <a:pt x="2123" y="11590"/>
                    </a:cubicBezTo>
                    <a:lnTo>
                      <a:pt x="2003" y="13847"/>
                    </a:lnTo>
                    <a:cubicBezTo>
                      <a:pt x="4620" y="9507"/>
                      <a:pt x="4300" y="4006"/>
                      <a:pt x="1189" y="1"/>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91" name="Google Shape;991;p84"/>
              <p:cNvSpPr/>
              <p:nvPr/>
            </p:nvSpPr>
            <p:spPr>
              <a:xfrm>
                <a:off x="-1413050" y="1745350"/>
                <a:ext cx="148900" cy="93475"/>
              </a:xfrm>
              <a:custGeom>
                <a:rect b="b" l="l" r="r" t="t"/>
                <a:pathLst>
                  <a:path extrusionOk="0" h="3739" w="5956">
                    <a:moveTo>
                      <a:pt x="5955" y="0"/>
                    </a:moveTo>
                    <a:lnTo>
                      <a:pt x="5955" y="0"/>
                    </a:lnTo>
                    <a:cubicBezTo>
                      <a:pt x="4593" y="494"/>
                      <a:pt x="3165" y="761"/>
                      <a:pt x="1723" y="761"/>
                    </a:cubicBezTo>
                    <a:cubicBezTo>
                      <a:pt x="1148" y="761"/>
                      <a:pt x="561" y="721"/>
                      <a:pt x="0" y="641"/>
                    </a:cubicBezTo>
                    <a:lnTo>
                      <a:pt x="0" y="641"/>
                    </a:lnTo>
                    <a:lnTo>
                      <a:pt x="14" y="1936"/>
                    </a:lnTo>
                    <a:cubicBezTo>
                      <a:pt x="14" y="2030"/>
                      <a:pt x="54" y="2136"/>
                      <a:pt x="107" y="2216"/>
                    </a:cubicBezTo>
                    <a:lnTo>
                      <a:pt x="574" y="2884"/>
                    </a:lnTo>
                    <a:cubicBezTo>
                      <a:pt x="614" y="2937"/>
                      <a:pt x="641" y="3004"/>
                      <a:pt x="654" y="3071"/>
                    </a:cubicBezTo>
                    <a:lnTo>
                      <a:pt x="681" y="3218"/>
                    </a:lnTo>
                    <a:cubicBezTo>
                      <a:pt x="1295" y="3445"/>
                      <a:pt x="1923" y="3618"/>
                      <a:pt x="2564" y="3739"/>
                    </a:cubicBezTo>
                    <a:lnTo>
                      <a:pt x="2737" y="2484"/>
                    </a:lnTo>
                    <a:cubicBezTo>
                      <a:pt x="2764" y="2350"/>
                      <a:pt x="2831" y="2216"/>
                      <a:pt x="2951" y="2136"/>
                    </a:cubicBezTo>
                    <a:lnTo>
                      <a:pt x="5955" y="0"/>
                    </a:ln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grpSp>
      <p:sp>
        <p:nvSpPr>
          <p:cNvPr id="992" name="Google Shape;992;p84"/>
          <p:cNvSpPr/>
          <p:nvPr/>
        </p:nvSpPr>
        <p:spPr>
          <a:xfrm flipH="1">
            <a:off x="663225" y="1769388"/>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93" name="Google Shape;993;p84"/>
          <p:cNvSpPr/>
          <p:nvPr/>
        </p:nvSpPr>
        <p:spPr>
          <a:xfrm>
            <a:off x="2577" y="3928150"/>
            <a:ext cx="9144002" cy="1278128"/>
          </a:xfrm>
          <a:custGeom>
            <a:rect b="b" l="l" r="r" t="t"/>
            <a:pathLst>
              <a:path extrusionOk="0" h="17505" w="70474">
                <a:moveTo>
                  <a:pt x="70473" y="0"/>
                </a:moveTo>
                <a:lnTo>
                  <a:pt x="0" y="14154"/>
                </a:lnTo>
                <a:lnTo>
                  <a:pt x="0" y="17505"/>
                </a:lnTo>
                <a:lnTo>
                  <a:pt x="70473" y="17492"/>
                </a:lnTo>
                <a:lnTo>
                  <a:pt x="70473" y="0"/>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94" name="Google Shape;994;p84"/>
          <p:cNvSpPr/>
          <p:nvPr/>
        </p:nvSpPr>
        <p:spPr>
          <a:xfrm flipH="1">
            <a:off x="-52" y="4515877"/>
            <a:ext cx="9144002" cy="685489"/>
          </a:xfrm>
          <a:custGeom>
            <a:rect b="b" l="l" r="r" t="t"/>
            <a:pathLst>
              <a:path extrusionOk="0" h="44650" w="70474">
                <a:moveTo>
                  <a:pt x="70473" y="0"/>
                </a:moveTo>
                <a:cubicBezTo>
                  <a:pt x="62235" y="307"/>
                  <a:pt x="54958" y="1015"/>
                  <a:pt x="48362" y="2470"/>
                </a:cubicBezTo>
                <a:cubicBezTo>
                  <a:pt x="32019" y="6062"/>
                  <a:pt x="15863" y="10549"/>
                  <a:pt x="0" y="15889"/>
                </a:cubicBezTo>
                <a:lnTo>
                  <a:pt x="0" y="44650"/>
                </a:lnTo>
                <a:lnTo>
                  <a:pt x="70473" y="44650"/>
                </a:lnTo>
                <a:lnTo>
                  <a:pt x="70473" y="0"/>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95" name="Google Shape;995;p84"/>
          <p:cNvSpPr/>
          <p:nvPr/>
        </p:nvSpPr>
        <p:spPr>
          <a:xfrm flipH="1">
            <a:off x="2732974" y="4033888"/>
            <a:ext cx="228471" cy="530108"/>
          </a:xfrm>
          <a:custGeom>
            <a:rect b="b" l="l" r="r" t="t"/>
            <a:pathLst>
              <a:path extrusionOk="0" h="12766" w="5502">
                <a:moveTo>
                  <a:pt x="1977" y="1"/>
                </a:moveTo>
                <a:lnTo>
                  <a:pt x="428" y="9468"/>
                </a:lnTo>
                <a:lnTo>
                  <a:pt x="815" y="9468"/>
                </a:lnTo>
                <a:lnTo>
                  <a:pt x="0" y="12766"/>
                </a:lnTo>
                <a:lnTo>
                  <a:pt x="5502" y="12766"/>
                </a:lnTo>
                <a:lnTo>
                  <a:pt x="3018" y="4340"/>
                </a:lnTo>
                <a:lnTo>
                  <a:pt x="3472" y="4340"/>
                </a:lnTo>
                <a:lnTo>
                  <a:pt x="1977"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96" name="Google Shape;996;p84"/>
          <p:cNvSpPr/>
          <p:nvPr/>
        </p:nvSpPr>
        <p:spPr>
          <a:xfrm flipH="1">
            <a:off x="3094676" y="4204533"/>
            <a:ext cx="179524" cy="503973"/>
          </a:xfrm>
          <a:custGeom>
            <a:rect b="b" l="l" r="r" t="t"/>
            <a:pathLst>
              <a:path extrusionOk="0" h="8026" w="2859">
                <a:moveTo>
                  <a:pt x="1216" y="1"/>
                </a:moveTo>
                <a:lnTo>
                  <a:pt x="535" y="3112"/>
                </a:lnTo>
                <a:lnTo>
                  <a:pt x="855" y="3112"/>
                </a:lnTo>
                <a:lnTo>
                  <a:pt x="1" y="8026"/>
                </a:lnTo>
                <a:lnTo>
                  <a:pt x="2858" y="8026"/>
                </a:lnTo>
                <a:lnTo>
                  <a:pt x="1777" y="3112"/>
                </a:lnTo>
                <a:lnTo>
                  <a:pt x="2137" y="3112"/>
                </a:lnTo>
                <a:lnTo>
                  <a:pt x="1216"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97" name="Google Shape;997;p84"/>
          <p:cNvSpPr/>
          <p:nvPr/>
        </p:nvSpPr>
        <p:spPr>
          <a:xfrm flipH="1">
            <a:off x="5596076" y="3948647"/>
            <a:ext cx="179517" cy="416523"/>
          </a:xfrm>
          <a:custGeom>
            <a:rect b="b" l="l" r="r" t="t"/>
            <a:pathLst>
              <a:path extrusionOk="0" h="12766" w="5502">
                <a:moveTo>
                  <a:pt x="1977" y="1"/>
                </a:moveTo>
                <a:lnTo>
                  <a:pt x="428" y="9468"/>
                </a:lnTo>
                <a:lnTo>
                  <a:pt x="815" y="9468"/>
                </a:lnTo>
                <a:lnTo>
                  <a:pt x="0" y="12766"/>
                </a:lnTo>
                <a:lnTo>
                  <a:pt x="5502" y="12766"/>
                </a:lnTo>
                <a:lnTo>
                  <a:pt x="3018" y="4340"/>
                </a:lnTo>
                <a:lnTo>
                  <a:pt x="3472" y="4340"/>
                </a:lnTo>
                <a:lnTo>
                  <a:pt x="1977"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98" name="Google Shape;998;p84"/>
          <p:cNvSpPr/>
          <p:nvPr/>
        </p:nvSpPr>
        <p:spPr>
          <a:xfrm flipH="1">
            <a:off x="6560856" y="3835026"/>
            <a:ext cx="179517" cy="416523"/>
          </a:xfrm>
          <a:custGeom>
            <a:rect b="b" l="l" r="r" t="t"/>
            <a:pathLst>
              <a:path extrusionOk="0" h="12766" w="5502">
                <a:moveTo>
                  <a:pt x="1976" y="1"/>
                </a:moveTo>
                <a:lnTo>
                  <a:pt x="428" y="9468"/>
                </a:lnTo>
                <a:lnTo>
                  <a:pt x="815" y="9468"/>
                </a:lnTo>
                <a:lnTo>
                  <a:pt x="0" y="12766"/>
                </a:lnTo>
                <a:lnTo>
                  <a:pt x="5501" y="12766"/>
                </a:lnTo>
                <a:lnTo>
                  <a:pt x="3018" y="4340"/>
                </a:lnTo>
                <a:lnTo>
                  <a:pt x="3472" y="4340"/>
                </a:lnTo>
                <a:lnTo>
                  <a:pt x="1976"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99" name="Google Shape;999;p84"/>
          <p:cNvSpPr/>
          <p:nvPr/>
        </p:nvSpPr>
        <p:spPr>
          <a:xfrm flipH="1">
            <a:off x="6009622" y="3948663"/>
            <a:ext cx="148368" cy="416509"/>
          </a:xfrm>
          <a:custGeom>
            <a:rect b="b" l="l" r="r" t="t"/>
            <a:pathLst>
              <a:path extrusionOk="0" h="8026" w="2859">
                <a:moveTo>
                  <a:pt x="1216" y="1"/>
                </a:moveTo>
                <a:lnTo>
                  <a:pt x="535" y="3112"/>
                </a:lnTo>
                <a:lnTo>
                  <a:pt x="855" y="3112"/>
                </a:lnTo>
                <a:lnTo>
                  <a:pt x="1" y="8026"/>
                </a:lnTo>
                <a:lnTo>
                  <a:pt x="2858" y="8026"/>
                </a:lnTo>
                <a:lnTo>
                  <a:pt x="1777" y="3112"/>
                </a:lnTo>
                <a:lnTo>
                  <a:pt x="2137" y="3112"/>
                </a:lnTo>
                <a:lnTo>
                  <a:pt x="1216"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pic>
        <p:nvPicPr>
          <p:cNvPr id="1000" name="Google Shape;1000;p84"/>
          <p:cNvPicPr preferRelativeResize="0"/>
          <p:nvPr/>
        </p:nvPicPr>
        <p:blipFill rotWithShape="1">
          <a:blip r:embed="rId2">
            <a:alphaModFix amt="34000"/>
          </a:blip>
          <a:srcRect b="102" r="16"/>
          <a:stretch/>
        </p:blipFill>
        <p:spPr>
          <a:xfrm>
            <a:off x="2725" y="0"/>
            <a:ext cx="9140501" cy="5143500"/>
          </a:xfrm>
          <a:prstGeom prst="rect">
            <a:avLst/>
          </a:prstGeom>
          <a:noFill/>
          <a:ln>
            <a:noFill/>
          </a:ln>
        </p:spPr>
      </p:pic>
      <p:sp>
        <p:nvSpPr>
          <p:cNvPr id="1001" name="Google Shape;1001;p84"/>
          <p:cNvSpPr txBox="1"/>
          <p:nvPr>
            <p:ph type="title"/>
          </p:nvPr>
        </p:nvSpPr>
        <p:spPr>
          <a:xfrm>
            <a:off x="2961450" y="2424100"/>
            <a:ext cx="3242400" cy="530100"/>
          </a:xfrm>
          <a:prstGeom prst="rect">
            <a:avLst/>
          </a:prstGeom>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3500"/>
              <a:buNone/>
              <a:defRPr b="1">
                <a:solidFill>
                  <a:schemeClr val="accent2"/>
                </a:solidFill>
              </a:defRPr>
            </a:lvl1pPr>
            <a:lvl2pPr algn="l" lvl="1">
              <a:lnSpc>
                <a:spcPct val="100000"/>
              </a:lnSpc>
              <a:spcBef>
                <a:spcPts val="0"/>
              </a:spcBef>
              <a:spcAft>
                <a:spcPts val="0"/>
              </a:spcAft>
              <a:buSzPts val="3500"/>
              <a:buNone/>
              <a:defRPr/>
            </a:lvl2pPr>
            <a:lvl3pPr algn="l" lvl="2">
              <a:lnSpc>
                <a:spcPct val="100000"/>
              </a:lnSpc>
              <a:spcBef>
                <a:spcPts val="0"/>
              </a:spcBef>
              <a:spcAft>
                <a:spcPts val="0"/>
              </a:spcAft>
              <a:buSzPts val="3500"/>
              <a:buNone/>
              <a:defRPr/>
            </a:lvl3pPr>
            <a:lvl4pPr algn="l" lvl="3">
              <a:lnSpc>
                <a:spcPct val="100000"/>
              </a:lnSpc>
              <a:spcBef>
                <a:spcPts val="0"/>
              </a:spcBef>
              <a:spcAft>
                <a:spcPts val="0"/>
              </a:spcAft>
              <a:buSzPts val="3500"/>
              <a:buNone/>
              <a:defRPr/>
            </a:lvl4pPr>
            <a:lvl5pPr algn="l" lvl="4">
              <a:lnSpc>
                <a:spcPct val="100000"/>
              </a:lnSpc>
              <a:spcBef>
                <a:spcPts val="0"/>
              </a:spcBef>
              <a:spcAft>
                <a:spcPts val="0"/>
              </a:spcAft>
              <a:buSzPts val="3500"/>
              <a:buNone/>
              <a:defRPr/>
            </a:lvl5pPr>
            <a:lvl6pPr algn="l" lvl="5">
              <a:lnSpc>
                <a:spcPct val="100000"/>
              </a:lnSpc>
              <a:spcBef>
                <a:spcPts val="0"/>
              </a:spcBef>
              <a:spcAft>
                <a:spcPts val="0"/>
              </a:spcAft>
              <a:buSzPts val="3500"/>
              <a:buNone/>
              <a:defRPr/>
            </a:lvl6pPr>
            <a:lvl7pPr algn="l" lvl="6">
              <a:lnSpc>
                <a:spcPct val="100000"/>
              </a:lnSpc>
              <a:spcBef>
                <a:spcPts val="0"/>
              </a:spcBef>
              <a:spcAft>
                <a:spcPts val="0"/>
              </a:spcAft>
              <a:buSzPts val="3500"/>
              <a:buNone/>
              <a:defRPr/>
            </a:lvl7pPr>
            <a:lvl8pPr algn="l" lvl="7">
              <a:lnSpc>
                <a:spcPct val="100000"/>
              </a:lnSpc>
              <a:spcBef>
                <a:spcPts val="0"/>
              </a:spcBef>
              <a:spcAft>
                <a:spcPts val="0"/>
              </a:spcAft>
              <a:buSzPts val="3500"/>
              <a:buNone/>
              <a:defRPr/>
            </a:lvl8pPr>
            <a:lvl9pPr algn="l" lvl="8">
              <a:lnSpc>
                <a:spcPct val="100000"/>
              </a:lnSpc>
              <a:spcBef>
                <a:spcPts val="0"/>
              </a:spcBef>
              <a:spcAft>
                <a:spcPts val="0"/>
              </a:spcAft>
              <a:buSzPts val="3500"/>
              <a:buNone/>
              <a:defRPr/>
            </a:lvl9pPr>
          </a:lstStyle>
          <a:p/>
        </p:txBody>
      </p:sp>
      <p:sp>
        <p:nvSpPr>
          <p:cNvPr id="1002" name="Google Shape;1002;p84"/>
          <p:cNvSpPr txBox="1"/>
          <p:nvPr>
            <p:ph idx="1" type="subTitle"/>
          </p:nvPr>
        </p:nvSpPr>
        <p:spPr>
          <a:xfrm>
            <a:off x="2961450" y="3011200"/>
            <a:ext cx="3242400" cy="530100"/>
          </a:xfrm>
          <a:prstGeom prst="rect">
            <a:avLst/>
          </a:prstGeom>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Clr>
                <a:schemeClr val="dk1"/>
              </a:buClr>
              <a:buSzPts val="2000"/>
              <a:buNone/>
              <a:defRPr sz="1600"/>
            </a:lvl1pPr>
            <a:lvl2pPr algn="l" lvl="1">
              <a:lnSpc>
                <a:spcPct val="100000"/>
              </a:lnSpc>
              <a:spcBef>
                <a:spcPts val="0"/>
              </a:spcBef>
              <a:spcAft>
                <a:spcPts val="0"/>
              </a:spcAft>
              <a:buClr>
                <a:schemeClr val="dk1"/>
              </a:buClr>
              <a:buSzPts val="2000"/>
              <a:buNone/>
              <a:defRPr sz="2000">
                <a:solidFill>
                  <a:schemeClr val="dk1"/>
                </a:solidFill>
              </a:defRPr>
            </a:lvl2pPr>
            <a:lvl3pPr algn="l" lvl="2">
              <a:lnSpc>
                <a:spcPct val="100000"/>
              </a:lnSpc>
              <a:spcBef>
                <a:spcPts val="0"/>
              </a:spcBef>
              <a:spcAft>
                <a:spcPts val="0"/>
              </a:spcAft>
              <a:buClr>
                <a:schemeClr val="dk1"/>
              </a:buClr>
              <a:buSzPts val="2000"/>
              <a:buNone/>
              <a:defRPr sz="2000">
                <a:solidFill>
                  <a:schemeClr val="dk1"/>
                </a:solidFill>
              </a:defRPr>
            </a:lvl3pPr>
            <a:lvl4pPr algn="l" lvl="3">
              <a:lnSpc>
                <a:spcPct val="100000"/>
              </a:lnSpc>
              <a:spcBef>
                <a:spcPts val="0"/>
              </a:spcBef>
              <a:spcAft>
                <a:spcPts val="0"/>
              </a:spcAft>
              <a:buClr>
                <a:schemeClr val="dk1"/>
              </a:buClr>
              <a:buSzPts val="2000"/>
              <a:buNone/>
              <a:defRPr sz="2000">
                <a:solidFill>
                  <a:schemeClr val="dk1"/>
                </a:solidFill>
              </a:defRPr>
            </a:lvl4pPr>
            <a:lvl5pPr algn="l" lvl="4">
              <a:lnSpc>
                <a:spcPct val="100000"/>
              </a:lnSpc>
              <a:spcBef>
                <a:spcPts val="0"/>
              </a:spcBef>
              <a:spcAft>
                <a:spcPts val="0"/>
              </a:spcAft>
              <a:buClr>
                <a:schemeClr val="dk1"/>
              </a:buClr>
              <a:buSzPts val="2000"/>
              <a:buNone/>
              <a:defRPr sz="2000">
                <a:solidFill>
                  <a:schemeClr val="dk1"/>
                </a:solidFill>
              </a:defRPr>
            </a:lvl5pPr>
            <a:lvl6pPr algn="l" lvl="5">
              <a:lnSpc>
                <a:spcPct val="100000"/>
              </a:lnSpc>
              <a:spcBef>
                <a:spcPts val="0"/>
              </a:spcBef>
              <a:spcAft>
                <a:spcPts val="0"/>
              </a:spcAft>
              <a:buClr>
                <a:schemeClr val="dk1"/>
              </a:buClr>
              <a:buSzPts val="2000"/>
              <a:buNone/>
              <a:defRPr sz="2000">
                <a:solidFill>
                  <a:schemeClr val="dk1"/>
                </a:solidFill>
              </a:defRPr>
            </a:lvl6pPr>
            <a:lvl7pPr algn="l" lvl="6">
              <a:lnSpc>
                <a:spcPct val="100000"/>
              </a:lnSpc>
              <a:spcBef>
                <a:spcPts val="0"/>
              </a:spcBef>
              <a:spcAft>
                <a:spcPts val="0"/>
              </a:spcAft>
              <a:buClr>
                <a:schemeClr val="dk1"/>
              </a:buClr>
              <a:buSzPts val="2000"/>
              <a:buNone/>
              <a:defRPr sz="2000">
                <a:solidFill>
                  <a:schemeClr val="dk1"/>
                </a:solidFill>
              </a:defRPr>
            </a:lvl7pPr>
            <a:lvl8pPr algn="l" lvl="7">
              <a:lnSpc>
                <a:spcPct val="100000"/>
              </a:lnSpc>
              <a:spcBef>
                <a:spcPts val="0"/>
              </a:spcBef>
              <a:spcAft>
                <a:spcPts val="0"/>
              </a:spcAft>
              <a:buClr>
                <a:schemeClr val="dk1"/>
              </a:buClr>
              <a:buSzPts val="2000"/>
              <a:buNone/>
              <a:defRPr sz="2000">
                <a:solidFill>
                  <a:schemeClr val="dk1"/>
                </a:solidFill>
              </a:defRPr>
            </a:lvl8pPr>
            <a:lvl9pPr algn="l" lvl="8">
              <a:lnSpc>
                <a:spcPct val="100000"/>
              </a:lnSpc>
              <a:spcBef>
                <a:spcPts val="0"/>
              </a:spcBef>
              <a:spcAft>
                <a:spcPts val="0"/>
              </a:spcAft>
              <a:buClr>
                <a:schemeClr val="dk1"/>
              </a:buClr>
              <a:buSzPts val="2000"/>
              <a:buNone/>
              <a:defRPr sz="2000">
                <a:solidFill>
                  <a:schemeClr val="dk1"/>
                </a:solidFill>
              </a:defRPr>
            </a:lvl9pPr>
          </a:lstStyle>
          <a:p/>
        </p:txBody>
      </p:sp>
    </p:spTree>
  </p:cSld>
  <p:clrMapOvr>
    <a:masterClrMapping/>
  </p:clrMapOvr>
</p:sldLayout>
</file>

<file path=ppt/slideLayouts/slideLayout25.xml><?xml version="1.0" encoding="utf-8"?>
<p:sldLayout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matchingName="Thanks">
  <p:cSld name="CUSTOM_1">
    <p:spTree>
      <p:nvGrpSpPr>
        <p:cNvPr id="1003" name="Shape 1003"/>
        <p:cNvGrpSpPr/>
        <p:nvPr/>
      </p:nvGrpSpPr>
      <p:grpSpPr>
        <a:xfrm>
          <a:off x="0" y="0"/>
          <a:ext cx="0" cy="0"/>
          <a:chOff x="0" y="0"/>
          <a:chExt cx="0" cy="0"/>
        </a:xfrm>
      </p:grpSpPr>
      <p:sp>
        <p:nvSpPr>
          <p:cNvPr id="1004" name="Google Shape;1004;p85"/>
          <p:cNvSpPr/>
          <p:nvPr/>
        </p:nvSpPr>
        <p:spPr>
          <a:xfrm flipH="1">
            <a:off x="-52" y="3928150"/>
            <a:ext cx="9144002" cy="1278128"/>
          </a:xfrm>
          <a:custGeom>
            <a:rect b="b" l="l" r="r" t="t"/>
            <a:pathLst>
              <a:path extrusionOk="0" h="17505" w="70474">
                <a:moveTo>
                  <a:pt x="70473" y="0"/>
                </a:moveTo>
                <a:lnTo>
                  <a:pt x="0" y="14154"/>
                </a:lnTo>
                <a:lnTo>
                  <a:pt x="0" y="17505"/>
                </a:lnTo>
                <a:lnTo>
                  <a:pt x="70473" y="17492"/>
                </a:lnTo>
                <a:lnTo>
                  <a:pt x="70473" y="0"/>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nvGrpSpPr>
          <p:cNvPr id="1005" name="Google Shape;1005;p85"/>
          <p:cNvGrpSpPr/>
          <p:nvPr/>
        </p:nvGrpSpPr>
        <p:grpSpPr>
          <a:xfrm>
            <a:off x="1010398" y="3120176"/>
            <a:ext cx="1749026" cy="1633825"/>
            <a:chOff x="825998" y="3120176"/>
            <a:chExt cx="1749026" cy="1633825"/>
          </a:xfrm>
        </p:grpSpPr>
        <p:sp>
          <p:nvSpPr>
            <p:cNvPr id="1006" name="Google Shape;1006;p85"/>
            <p:cNvSpPr/>
            <p:nvPr/>
          </p:nvSpPr>
          <p:spPr>
            <a:xfrm>
              <a:off x="886975" y="3706723"/>
              <a:ext cx="1604043" cy="1047270"/>
            </a:xfrm>
            <a:custGeom>
              <a:rect b="b" l="l" r="r" t="t"/>
              <a:pathLst>
                <a:path extrusionOk="0" h="10322" w="15810">
                  <a:moveTo>
                    <a:pt x="1" y="1"/>
                  </a:moveTo>
                  <a:lnTo>
                    <a:pt x="281" y="5916"/>
                  </a:lnTo>
                  <a:lnTo>
                    <a:pt x="495" y="10322"/>
                  </a:lnTo>
                  <a:lnTo>
                    <a:pt x="15529" y="10322"/>
                  </a:lnTo>
                  <a:lnTo>
                    <a:pt x="15650" y="5916"/>
                  </a:lnTo>
                  <a:lnTo>
                    <a:pt x="15810" y="241"/>
                  </a:lnTo>
                  <a:lnTo>
                    <a:pt x="9761" y="148"/>
                  </a:lnTo>
                  <a:lnTo>
                    <a:pt x="1" y="1"/>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07" name="Google Shape;1007;p85"/>
            <p:cNvSpPr/>
            <p:nvPr/>
          </p:nvSpPr>
          <p:spPr>
            <a:xfrm>
              <a:off x="825998" y="3120176"/>
              <a:ext cx="1749026" cy="608354"/>
            </a:xfrm>
            <a:custGeom>
              <a:rect b="b" l="l" r="r" t="t"/>
              <a:pathLst>
                <a:path extrusionOk="0" h="5996" w="17239">
                  <a:moveTo>
                    <a:pt x="3740" y="0"/>
                  </a:moveTo>
                  <a:lnTo>
                    <a:pt x="1" y="5995"/>
                  </a:lnTo>
                  <a:lnTo>
                    <a:pt x="17239" y="5995"/>
                  </a:lnTo>
                  <a:lnTo>
                    <a:pt x="13393" y="0"/>
                  </a:ln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08" name="Google Shape;1008;p85"/>
            <p:cNvSpPr/>
            <p:nvPr/>
          </p:nvSpPr>
          <p:spPr>
            <a:xfrm>
              <a:off x="1878637" y="3255626"/>
              <a:ext cx="612397" cy="1498361"/>
            </a:xfrm>
            <a:custGeom>
              <a:rect b="b" l="l" r="r" t="t"/>
              <a:pathLst>
                <a:path extrusionOk="0" h="14768" w="6036">
                  <a:moveTo>
                    <a:pt x="3058" y="0"/>
                  </a:moveTo>
                  <a:lnTo>
                    <a:pt x="1" y="4660"/>
                  </a:lnTo>
                  <a:lnTo>
                    <a:pt x="174" y="10362"/>
                  </a:lnTo>
                  <a:lnTo>
                    <a:pt x="321" y="14768"/>
                  </a:lnTo>
                  <a:lnTo>
                    <a:pt x="5755" y="14768"/>
                  </a:lnTo>
                  <a:lnTo>
                    <a:pt x="5876" y="10362"/>
                  </a:lnTo>
                  <a:lnTo>
                    <a:pt x="6036" y="4660"/>
                  </a:lnTo>
                  <a:lnTo>
                    <a:pt x="3058" y="0"/>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09" name="Google Shape;1009;p85"/>
            <p:cNvSpPr/>
            <p:nvPr/>
          </p:nvSpPr>
          <p:spPr>
            <a:xfrm>
              <a:off x="2123864" y="3920806"/>
              <a:ext cx="150461" cy="296771"/>
            </a:xfrm>
            <a:custGeom>
              <a:rect b="b" l="l" r="r" t="t"/>
              <a:pathLst>
                <a:path extrusionOk="0" h="2925" w="1483">
                  <a:moveTo>
                    <a:pt x="0" y="0"/>
                  </a:moveTo>
                  <a:lnTo>
                    <a:pt x="0" y="2924"/>
                  </a:lnTo>
                  <a:lnTo>
                    <a:pt x="1482" y="2924"/>
                  </a:lnTo>
                  <a:lnTo>
                    <a:pt x="1482" y="0"/>
                  </a:lnTo>
                  <a:close/>
                </a:path>
              </a:pathLst>
            </a:custGeom>
            <a:solidFill>
              <a:srgbClr val="FFE819"/>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10" name="Google Shape;1010;p85"/>
            <p:cNvSpPr/>
            <p:nvPr/>
          </p:nvSpPr>
          <p:spPr>
            <a:xfrm>
              <a:off x="1502021" y="3920806"/>
              <a:ext cx="150461" cy="296771"/>
            </a:xfrm>
            <a:custGeom>
              <a:rect b="b" l="l" r="r" t="t"/>
              <a:pathLst>
                <a:path extrusionOk="0" h="2925" w="1483">
                  <a:moveTo>
                    <a:pt x="1" y="0"/>
                  </a:moveTo>
                  <a:lnTo>
                    <a:pt x="1" y="2924"/>
                  </a:lnTo>
                  <a:lnTo>
                    <a:pt x="1483" y="2924"/>
                  </a:lnTo>
                  <a:lnTo>
                    <a:pt x="1483" y="0"/>
                  </a:lnTo>
                  <a:close/>
                </a:path>
              </a:pathLst>
            </a:custGeom>
            <a:solidFill>
              <a:srgbClr val="FFE819"/>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11" name="Google Shape;1011;p85"/>
            <p:cNvSpPr/>
            <p:nvPr/>
          </p:nvSpPr>
          <p:spPr>
            <a:xfrm>
              <a:off x="1129463" y="3920806"/>
              <a:ext cx="150461" cy="296771"/>
            </a:xfrm>
            <a:custGeom>
              <a:rect b="b" l="l" r="r" t="t"/>
              <a:pathLst>
                <a:path extrusionOk="0" h="2925" w="1483">
                  <a:moveTo>
                    <a:pt x="1" y="0"/>
                  </a:moveTo>
                  <a:lnTo>
                    <a:pt x="1" y="2924"/>
                  </a:lnTo>
                  <a:lnTo>
                    <a:pt x="1483" y="2924"/>
                  </a:lnTo>
                  <a:lnTo>
                    <a:pt x="1483" y="0"/>
                  </a:lnTo>
                  <a:close/>
                </a:path>
              </a:pathLst>
            </a:custGeom>
            <a:solidFill>
              <a:srgbClr val="FFE819"/>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12" name="Google Shape;1012;p85"/>
            <p:cNvSpPr/>
            <p:nvPr/>
          </p:nvSpPr>
          <p:spPr>
            <a:xfrm>
              <a:off x="2188899" y="3920806"/>
              <a:ext cx="28510" cy="296771"/>
            </a:xfrm>
            <a:custGeom>
              <a:rect b="b" l="l" r="r" t="t"/>
              <a:pathLst>
                <a:path extrusionOk="0" h="2925" w="281">
                  <a:moveTo>
                    <a:pt x="0" y="0"/>
                  </a:moveTo>
                  <a:lnTo>
                    <a:pt x="0" y="2924"/>
                  </a:lnTo>
                  <a:lnTo>
                    <a:pt x="281" y="2924"/>
                  </a:lnTo>
                  <a:lnTo>
                    <a:pt x="281" y="0"/>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13" name="Google Shape;1013;p85"/>
            <p:cNvSpPr/>
            <p:nvPr/>
          </p:nvSpPr>
          <p:spPr>
            <a:xfrm>
              <a:off x="2123864" y="4075230"/>
              <a:ext cx="150461" cy="13596"/>
            </a:xfrm>
            <a:custGeom>
              <a:rect b="b" l="l" r="r" t="t"/>
              <a:pathLst>
                <a:path extrusionOk="0" h="134" w="1483">
                  <a:moveTo>
                    <a:pt x="0" y="0"/>
                  </a:moveTo>
                  <a:lnTo>
                    <a:pt x="0" y="134"/>
                  </a:lnTo>
                  <a:lnTo>
                    <a:pt x="1482" y="134"/>
                  </a:lnTo>
                  <a:lnTo>
                    <a:pt x="1482" y="0"/>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14" name="Google Shape;1014;p85"/>
            <p:cNvSpPr/>
            <p:nvPr/>
          </p:nvSpPr>
          <p:spPr>
            <a:xfrm>
              <a:off x="1565737" y="3920806"/>
              <a:ext cx="28510" cy="296771"/>
            </a:xfrm>
            <a:custGeom>
              <a:rect b="b" l="l" r="r" t="t"/>
              <a:pathLst>
                <a:path extrusionOk="0" h="2925" w="281">
                  <a:moveTo>
                    <a:pt x="0" y="0"/>
                  </a:moveTo>
                  <a:lnTo>
                    <a:pt x="0" y="2924"/>
                  </a:lnTo>
                  <a:lnTo>
                    <a:pt x="281" y="2924"/>
                  </a:lnTo>
                  <a:lnTo>
                    <a:pt x="281" y="0"/>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15" name="Google Shape;1015;p85"/>
            <p:cNvSpPr/>
            <p:nvPr/>
          </p:nvSpPr>
          <p:spPr>
            <a:xfrm>
              <a:off x="1502021" y="4075230"/>
              <a:ext cx="150461" cy="13596"/>
            </a:xfrm>
            <a:custGeom>
              <a:rect b="b" l="l" r="r" t="t"/>
              <a:pathLst>
                <a:path extrusionOk="0" h="134" w="1483">
                  <a:moveTo>
                    <a:pt x="1" y="0"/>
                  </a:moveTo>
                  <a:lnTo>
                    <a:pt x="1" y="134"/>
                  </a:lnTo>
                  <a:lnTo>
                    <a:pt x="1483" y="134"/>
                  </a:lnTo>
                  <a:lnTo>
                    <a:pt x="1483" y="0"/>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16" name="Google Shape;1016;p85"/>
            <p:cNvSpPr/>
            <p:nvPr/>
          </p:nvSpPr>
          <p:spPr>
            <a:xfrm>
              <a:off x="1190440" y="3920806"/>
              <a:ext cx="28611" cy="296771"/>
            </a:xfrm>
            <a:custGeom>
              <a:rect b="b" l="l" r="r" t="t"/>
              <a:pathLst>
                <a:path extrusionOk="0" h="2925" w="282">
                  <a:moveTo>
                    <a:pt x="1" y="0"/>
                  </a:moveTo>
                  <a:lnTo>
                    <a:pt x="1" y="2924"/>
                  </a:lnTo>
                  <a:lnTo>
                    <a:pt x="281" y="2924"/>
                  </a:lnTo>
                  <a:lnTo>
                    <a:pt x="281" y="0"/>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17" name="Google Shape;1017;p85"/>
            <p:cNvSpPr/>
            <p:nvPr/>
          </p:nvSpPr>
          <p:spPr>
            <a:xfrm>
              <a:off x="1129463" y="4075230"/>
              <a:ext cx="150461" cy="13596"/>
            </a:xfrm>
            <a:custGeom>
              <a:rect b="b" l="l" r="r" t="t"/>
              <a:pathLst>
                <a:path extrusionOk="0" h="134" w="1483">
                  <a:moveTo>
                    <a:pt x="1" y="0"/>
                  </a:moveTo>
                  <a:lnTo>
                    <a:pt x="1" y="134"/>
                  </a:lnTo>
                  <a:lnTo>
                    <a:pt x="1483" y="134"/>
                  </a:lnTo>
                  <a:lnTo>
                    <a:pt x="1483" y="0"/>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18" name="Google Shape;1018;p85"/>
            <p:cNvSpPr/>
            <p:nvPr/>
          </p:nvSpPr>
          <p:spPr>
            <a:xfrm>
              <a:off x="2085918" y="4385498"/>
              <a:ext cx="234468" cy="368503"/>
            </a:xfrm>
            <a:custGeom>
              <a:rect b="b" l="l" r="r" t="t"/>
              <a:pathLst>
                <a:path extrusionOk="0" h="3632" w="2311">
                  <a:moveTo>
                    <a:pt x="1149" y="0"/>
                  </a:moveTo>
                  <a:cubicBezTo>
                    <a:pt x="0" y="0"/>
                    <a:pt x="374" y="3632"/>
                    <a:pt x="374" y="3632"/>
                  </a:cubicBezTo>
                  <a:lnTo>
                    <a:pt x="2137" y="3632"/>
                  </a:lnTo>
                  <a:cubicBezTo>
                    <a:pt x="2137" y="3632"/>
                    <a:pt x="2310" y="0"/>
                    <a:pt x="1149" y="0"/>
                  </a:cubicBezTo>
                  <a:close/>
                </a:path>
              </a:pathLst>
            </a:custGeom>
            <a:solidFill>
              <a:schemeClr val="accen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19" name="Google Shape;1019;p85"/>
            <p:cNvSpPr/>
            <p:nvPr/>
          </p:nvSpPr>
          <p:spPr>
            <a:xfrm>
              <a:off x="1187700" y="3206823"/>
              <a:ext cx="929452" cy="85429"/>
            </a:xfrm>
            <a:custGeom>
              <a:rect b="b" l="l" r="r" t="t"/>
              <a:pathLst>
                <a:path extrusionOk="0" h="842" w="9161">
                  <a:moveTo>
                    <a:pt x="9161" y="1"/>
                  </a:moveTo>
                  <a:lnTo>
                    <a:pt x="281" y="415"/>
                  </a:lnTo>
                  <a:lnTo>
                    <a:pt x="1" y="842"/>
                  </a:lnTo>
                  <a:lnTo>
                    <a:pt x="8626" y="842"/>
                  </a:lnTo>
                  <a:lnTo>
                    <a:pt x="9161" y="1"/>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20" name="Google Shape;1020;p85"/>
            <p:cNvSpPr/>
            <p:nvPr/>
          </p:nvSpPr>
          <p:spPr>
            <a:xfrm>
              <a:off x="1076704" y="3363987"/>
              <a:ext cx="940207" cy="107142"/>
            </a:xfrm>
            <a:custGeom>
              <a:rect b="b" l="l" r="r" t="t"/>
              <a:pathLst>
                <a:path extrusionOk="0" h="1056" w="9267">
                  <a:moveTo>
                    <a:pt x="668" y="1"/>
                  </a:moveTo>
                  <a:lnTo>
                    <a:pt x="0" y="1055"/>
                  </a:lnTo>
                  <a:lnTo>
                    <a:pt x="8919" y="561"/>
                  </a:lnTo>
                  <a:lnTo>
                    <a:pt x="9266" y="1"/>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21" name="Google Shape;1021;p85"/>
            <p:cNvSpPr/>
            <p:nvPr/>
          </p:nvSpPr>
          <p:spPr>
            <a:xfrm>
              <a:off x="1026583" y="3521150"/>
              <a:ext cx="894145" cy="63717"/>
            </a:xfrm>
            <a:custGeom>
              <a:rect b="b" l="l" r="r" t="t"/>
              <a:pathLst>
                <a:path extrusionOk="0" h="628" w="8813">
                  <a:moveTo>
                    <a:pt x="174" y="0"/>
                  </a:moveTo>
                  <a:lnTo>
                    <a:pt x="0" y="321"/>
                  </a:lnTo>
                  <a:lnTo>
                    <a:pt x="8425" y="628"/>
                  </a:lnTo>
                  <a:lnTo>
                    <a:pt x="8812" y="0"/>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22" name="Google Shape;1022;p85"/>
            <p:cNvSpPr/>
            <p:nvPr/>
          </p:nvSpPr>
          <p:spPr>
            <a:xfrm>
              <a:off x="976462" y="3595623"/>
              <a:ext cx="873853" cy="54281"/>
            </a:xfrm>
            <a:custGeom>
              <a:rect b="b" l="l" r="r" t="t"/>
              <a:pathLst>
                <a:path extrusionOk="0" h="535" w="8613">
                  <a:moveTo>
                    <a:pt x="214" y="1"/>
                  </a:moveTo>
                  <a:lnTo>
                    <a:pt x="0" y="361"/>
                  </a:lnTo>
                  <a:lnTo>
                    <a:pt x="8505" y="535"/>
                  </a:lnTo>
                  <a:lnTo>
                    <a:pt x="8612" y="361"/>
                  </a:lnTo>
                  <a:lnTo>
                    <a:pt x="214" y="1"/>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23" name="Google Shape;1023;p85"/>
            <p:cNvSpPr/>
            <p:nvPr/>
          </p:nvSpPr>
          <p:spPr>
            <a:xfrm>
              <a:off x="1980198" y="3423646"/>
              <a:ext cx="412019" cy="304887"/>
            </a:xfrm>
            <a:custGeom>
              <a:rect b="b" l="l" r="r" t="t"/>
              <a:pathLst>
                <a:path extrusionOk="0" h="3005" w="4061">
                  <a:moveTo>
                    <a:pt x="2151" y="0"/>
                  </a:moveTo>
                  <a:lnTo>
                    <a:pt x="1" y="3004"/>
                  </a:lnTo>
                  <a:lnTo>
                    <a:pt x="4060" y="3004"/>
                  </a:lnTo>
                  <a:lnTo>
                    <a:pt x="2151" y="0"/>
                  </a:lnTo>
                  <a:close/>
                </a:path>
              </a:pathLst>
            </a:custGeom>
            <a:solidFill>
              <a:schemeClr val="accen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sp>
        <p:nvSpPr>
          <p:cNvPr id="1024" name="Google Shape;1024;p85"/>
          <p:cNvSpPr/>
          <p:nvPr/>
        </p:nvSpPr>
        <p:spPr>
          <a:xfrm>
            <a:off x="2577" y="4515877"/>
            <a:ext cx="9144002" cy="685489"/>
          </a:xfrm>
          <a:custGeom>
            <a:rect b="b" l="l" r="r" t="t"/>
            <a:pathLst>
              <a:path extrusionOk="0" h="44650" w="70474">
                <a:moveTo>
                  <a:pt x="70473" y="0"/>
                </a:moveTo>
                <a:cubicBezTo>
                  <a:pt x="62235" y="307"/>
                  <a:pt x="54958" y="1015"/>
                  <a:pt x="48362" y="2470"/>
                </a:cubicBezTo>
                <a:cubicBezTo>
                  <a:pt x="32019" y="6062"/>
                  <a:pt x="15863" y="10549"/>
                  <a:pt x="0" y="15889"/>
                </a:cubicBezTo>
                <a:lnTo>
                  <a:pt x="0" y="44650"/>
                </a:lnTo>
                <a:lnTo>
                  <a:pt x="70473" y="44650"/>
                </a:lnTo>
                <a:lnTo>
                  <a:pt x="70473" y="0"/>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nvGrpSpPr>
          <p:cNvPr id="1025" name="Google Shape;1025;p85"/>
          <p:cNvGrpSpPr/>
          <p:nvPr/>
        </p:nvGrpSpPr>
        <p:grpSpPr>
          <a:xfrm>
            <a:off x="2999661" y="1684970"/>
            <a:ext cx="736053" cy="685549"/>
            <a:chOff x="2999661" y="1684970"/>
            <a:chExt cx="736053" cy="685549"/>
          </a:xfrm>
        </p:grpSpPr>
        <p:sp>
          <p:nvSpPr>
            <p:cNvPr id="1026" name="Google Shape;1026;p85"/>
            <p:cNvSpPr/>
            <p:nvPr/>
          </p:nvSpPr>
          <p:spPr>
            <a:xfrm>
              <a:off x="2999661" y="1684970"/>
              <a:ext cx="736053" cy="685549"/>
            </a:xfrm>
            <a:custGeom>
              <a:rect b="b" l="l" r="r" t="t"/>
              <a:pathLst>
                <a:path extrusionOk="0" h="30718" w="32981">
                  <a:moveTo>
                    <a:pt x="16468" y="1"/>
                  </a:moveTo>
                  <a:cubicBezTo>
                    <a:pt x="9047" y="1"/>
                    <a:pt x="2516" y="5396"/>
                    <a:pt x="1322" y="12969"/>
                  </a:cubicBezTo>
                  <a:cubicBezTo>
                    <a:pt x="0" y="21341"/>
                    <a:pt x="5715" y="29205"/>
                    <a:pt x="14100" y="30527"/>
                  </a:cubicBezTo>
                  <a:cubicBezTo>
                    <a:pt x="14911" y="30655"/>
                    <a:pt x="15717" y="30717"/>
                    <a:pt x="16512" y="30717"/>
                  </a:cubicBezTo>
                  <a:cubicBezTo>
                    <a:pt x="23934" y="30717"/>
                    <a:pt x="30464" y="25322"/>
                    <a:pt x="31658" y="17749"/>
                  </a:cubicBezTo>
                  <a:cubicBezTo>
                    <a:pt x="32980" y="9377"/>
                    <a:pt x="27265" y="1513"/>
                    <a:pt x="18880" y="191"/>
                  </a:cubicBezTo>
                  <a:cubicBezTo>
                    <a:pt x="18069" y="63"/>
                    <a:pt x="17264" y="1"/>
                    <a:pt x="16468" y="1"/>
                  </a:cubicBez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nvGrpSpPr>
            <p:cNvPr id="1027" name="Google Shape;1027;p85"/>
            <p:cNvGrpSpPr/>
            <p:nvPr/>
          </p:nvGrpSpPr>
          <p:grpSpPr>
            <a:xfrm>
              <a:off x="3148300" y="1818168"/>
              <a:ext cx="532154" cy="512377"/>
              <a:chOff x="-1543250" y="1284350"/>
              <a:chExt cx="581525" cy="559975"/>
            </a:xfrm>
          </p:grpSpPr>
          <p:sp>
            <p:nvSpPr>
              <p:cNvPr id="1028" name="Google Shape;1028;p85"/>
              <p:cNvSpPr/>
              <p:nvPr/>
            </p:nvSpPr>
            <p:spPr>
              <a:xfrm>
                <a:off x="-1116975" y="1284350"/>
                <a:ext cx="20400" cy="29400"/>
              </a:xfrm>
              <a:custGeom>
                <a:rect b="b" l="l" r="r" t="t"/>
                <a:pathLst>
                  <a:path extrusionOk="0" h="1176" w="816">
                    <a:moveTo>
                      <a:pt x="1" y="1"/>
                    </a:moveTo>
                    <a:lnTo>
                      <a:pt x="1" y="1"/>
                    </a:lnTo>
                    <a:cubicBezTo>
                      <a:pt x="254" y="375"/>
                      <a:pt x="495" y="762"/>
                      <a:pt x="695" y="1176"/>
                    </a:cubicBezTo>
                    <a:lnTo>
                      <a:pt x="815" y="628"/>
                    </a:lnTo>
                    <a:cubicBezTo>
                      <a:pt x="561" y="401"/>
                      <a:pt x="281" y="201"/>
                      <a:pt x="1" y="1"/>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29" name="Google Shape;1029;p85"/>
              <p:cNvSpPr/>
              <p:nvPr/>
            </p:nvSpPr>
            <p:spPr>
              <a:xfrm>
                <a:off x="-1543250" y="1710625"/>
                <a:ext cx="147250" cy="114850"/>
              </a:xfrm>
              <a:custGeom>
                <a:rect b="b" l="l" r="r" t="t"/>
                <a:pathLst>
                  <a:path extrusionOk="0" h="4594" w="5890">
                    <a:moveTo>
                      <a:pt x="1" y="0"/>
                    </a:moveTo>
                    <a:lnTo>
                      <a:pt x="1" y="0"/>
                    </a:lnTo>
                    <a:cubicBezTo>
                      <a:pt x="1443" y="2110"/>
                      <a:pt x="3499" y="3712"/>
                      <a:pt x="5889" y="4594"/>
                    </a:cubicBezTo>
                    <a:lnTo>
                      <a:pt x="5849" y="4447"/>
                    </a:lnTo>
                    <a:cubicBezTo>
                      <a:pt x="5836" y="4380"/>
                      <a:pt x="5809" y="4326"/>
                      <a:pt x="5769" y="4273"/>
                    </a:cubicBezTo>
                    <a:lnTo>
                      <a:pt x="5315" y="3605"/>
                    </a:lnTo>
                    <a:cubicBezTo>
                      <a:pt x="5248" y="3512"/>
                      <a:pt x="5222" y="3419"/>
                      <a:pt x="5222" y="3312"/>
                    </a:cubicBezTo>
                    <a:lnTo>
                      <a:pt x="5195" y="2017"/>
                    </a:lnTo>
                    <a:cubicBezTo>
                      <a:pt x="3339" y="1763"/>
                      <a:pt x="1550" y="1069"/>
                      <a:pt x="1" y="0"/>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30" name="Google Shape;1030;p85"/>
              <p:cNvSpPr/>
              <p:nvPr/>
            </p:nvSpPr>
            <p:spPr>
              <a:xfrm>
                <a:off x="-1084925" y="1337100"/>
                <a:ext cx="37400" cy="29050"/>
              </a:xfrm>
              <a:custGeom>
                <a:rect b="b" l="l" r="r" t="t"/>
                <a:pathLst>
                  <a:path extrusionOk="0" h="1162" w="1496">
                    <a:moveTo>
                      <a:pt x="1069" y="0"/>
                    </a:moveTo>
                    <a:cubicBezTo>
                      <a:pt x="1015" y="27"/>
                      <a:pt x="962" y="54"/>
                      <a:pt x="908" y="67"/>
                    </a:cubicBezTo>
                    <a:lnTo>
                      <a:pt x="0" y="267"/>
                    </a:lnTo>
                    <a:cubicBezTo>
                      <a:pt x="121" y="561"/>
                      <a:pt x="227" y="868"/>
                      <a:pt x="321" y="1162"/>
                    </a:cubicBezTo>
                    <a:lnTo>
                      <a:pt x="1402" y="534"/>
                    </a:lnTo>
                    <a:cubicBezTo>
                      <a:pt x="1429" y="521"/>
                      <a:pt x="1469" y="521"/>
                      <a:pt x="1496" y="508"/>
                    </a:cubicBezTo>
                    <a:cubicBezTo>
                      <a:pt x="1362" y="334"/>
                      <a:pt x="1215" y="161"/>
                      <a:pt x="1069" y="0"/>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31" name="Google Shape;1031;p85"/>
              <p:cNvSpPr/>
              <p:nvPr/>
            </p:nvSpPr>
            <p:spPr>
              <a:xfrm>
                <a:off x="-1349300" y="1536575"/>
                <a:ext cx="361200" cy="307750"/>
              </a:xfrm>
              <a:custGeom>
                <a:rect b="b" l="l" r="r" t="t"/>
                <a:pathLst>
                  <a:path extrusionOk="0" h="12310" w="14448">
                    <a:moveTo>
                      <a:pt x="12780" y="1"/>
                    </a:moveTo>
                    <a:cubicBezTo>
                      <a:pt x="12698" y="1"/>
                      <a:pt x="12615" y="21"/>
                      <a:pt x="12538" y="59"/>
                    </a:cubicBezTo>
                    <a:lnTo>
                      <a:pt x="11790" y="433"/>
                    </a:lnTo>
                    <a:cubicBezTo>
                      <a:pt x="11724" y="467"/>
                      <a:pt x="11647" y="483"/>
                      <a:pt x="11570" y="483"/>
                    </a:cubicBezTo>
                    <a:cubicBezTo>
                      <a:pt x="11493" y="483"/>
                      <a:pt x="11417" y="467"/>
                      <a:pt x="11350" y="433"/>
                    </a:cubicBezTo>
                    <a:lnTo>
                      <a:pt x="10949" y="246"/>
                    </a:lnTo>
                    <a:cubicBezTo>
                      <a:pt x="9868" y="3985"/>
                      <a:pt x="7064" y="7002"/>
                      <a:pt x="3405" y="8351"/>
                    </a:cubicBezTo>
                    <a:lnTo>
                      <a:pt x="401" y="10487"/>
                    </a:lnTo>
                    <a:cubicBezTo>
                      <a:pt x="294" y="10567"/>
                      <a:pt x="214" y="10688"/>
                      <a:pt x="187" y="10821"/>
                    </a:cubicBezTo>
                    <a:lnTo>
                      <a:pt x="0" y="12076"/>
                    </a:lnTo>
                    <a:cubicBezTo>
                      <a:pt x="795" y="12233"/>
                      <a:pt x="1592" y="12309"/>
                      <a:pt x="2381" y="12309"/>
                    </a:cubicBezTo>
                    <a:cubicBezTo>
                      <a:pt x="6628" y="12309"/>
                      <a:pt x="10645" y="10100"/>
                      <a:pt x="12885" y="6362"/>
                    </a:cubicBezTo>
                    <a:lnTo>
                      <a:pt x="13005" y="4105"/>
                    </a:lnTo>
                    <a:cubicBezTo>
                      <a:pt x="13005" y="3972"/>
                      <a:pt x="13059" y="3865"/>
                      <a:pt x="13152" y="3785"/>
                    </a:cubicBezTo>
                    <a:lnTo>
                      <a:pt x="14127" y="2770"/>
                    </a:lnTo>
                    <a:cubicBezTo>
                      <a:pt x="14194" y="2690"/>
                      <a:pt x="14247" y="2583"/>
                      <a:pt x="14261" y="2476"/>
                    </a:cubicBezTo>
                    <a:lnTo>
                      <a:pt x="14421" y="1261"/>
                    </a:lnTo>
                    <a:cubicBezTo>
                      <a:pt x="14448" y="1061"/>
                      <a:pt x="14354" y="874"/>
                      <a:pt x="14180" y="767"/>
                    </a:cubicBezTo>
                    <a:lnTo>
                      <a:pt x="13032" y="73"/>
                    </a:lnTo>
                    <a:cubicBezTo>
                      <a:pt x="12956" y="24"/>
                      <a:pt x="12869" y="1"/>
                      <a:pt x="12780" y="1"/>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32" name="Google Shape;1032;p85"/>
              <p:cNvSpPr/>
              <p:nvPr/>
            </p:nvSpPr>
            <p:spPr>
              <a:xfrm>
                <a:off x="-1099625" y="1299700"/>
                <a:ext cx="41425" cy="44100"/>
              </a:xfrm>
              <a:custGeom>
                <a:rect b="b" l="l" r="r" t="t"/>
                <a:pathLst>
                  <a:path extrusionOk="0" h="1764" w="1657">
                    <a:moveTo>
                      <a:pt x="121" y="1"/>
                    </a:moveTo>
                    <a:lnTo>
                      <a:pt x="1" y="548"/>
                    </a:lnTo>
                    <a:cubicBezTo>
                      <a:pt x="215" y="949"/>
                      <a:pt x="415" y="1349"/>
                      <a:pt x="575" y="1763"/>
                    </a:cubicBezTo>
                    <a:lnTo>
                      <a:pt x="1483" y="1563"/>
                    </a:lnTo>
                    <a:cubicBezTo>
                      <a:pt x="1550" y="1550"/>
                      <a:pt x="1603" y="1523"/>
                      <a:pt x="1657" y="1483"/>
                    </a:cubicBezTo>
                    <a:cubicBezTo>
                      <a:pt x="1189" y="949"/>
                      <a:pt x="682" y="455"/>
                      <a:pt x="121" y="1"/>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33" name="Google Shape;1033;p85"/>
              <p:cNvSpPr/>
              <p:nvPr/>
            </p:nvSpPr>
            <p:spPr>
              <a:xfrm>
                <a:off x="-1077250" y="1349775"/>
                <a:ext cx="115525" cy="346175"/>
              </a:xfrm>
              <a:custGeom>
                <a:rect b="b" l="l" r="r" t="t"/>
                <a:pathLst>
                  <a:path extrusionOk="0" h="13847" w="4621">
                    <a:moveTo>
                      <a:pt x="1189" y="1"/>
                    </a:moveTo>
                    <a:cubicBezTo>
                      <a:pt x="1149" y="1"/>
                      <a:pt x="1122" y="14"/>
                      <a:pt x="1095" y="27"/>
                    </a:cubicBezTo>
                    <a:lnTo>
                      <a:pt x="0" y="655"/>
                    </a:lnTo>
                    <a:cubicBezTo>
                      <a:pt x="721" y="2952"/>
                      <a:pt x="748" y="5408"/>
                      <a:pt x="67" y="7718"/>
                    </a:cubicBezTo>
                    <a:lnTo>
                      <a:pt x="454" y="7905"/>
                    </a:lnTo>
                    <a:cubicBezTo>
                      <a:pt x="528" y="7939"/>
                      <a:pt x="605" y="7955"/>
                      <a:pt x="681" y="7955"/>
                    </a:cubicBezTo>
                    <a:cubicBezTo>
                      <a:pt x="758" y="7955"/>
                      <a:pt x="835" y="7939"/>
                      <a:pt x="908" y="7905"/>
                    </a:cubicBezTo>
                    <a:lnTo>
                      <a:pt x="1656" y="7531"/>
                    </a:lnTo>
                    <a:cubicBezTo>
                      <a:pt x="1730" y="7495"/>
                      <a:pt x="1809" y="7478"/>
                      <a:pt x="1887" y="7478"/>
                    </a:cubicBezTo>
                    <a:cubicBezTo>
                      <a:pt x="1979" y="7478"/>
                      <a:pt x="2071" y="7501"/>
                      <a:pt x="2150" y="7545"/>
                    </a:cubicBezTo>
                    <a:lnTo>
                      <a:pt x="3298" y="8239"/>
                    </a:lnTo>
                    <a:cubicBezTo>
                      <a:pt x="3472" y="8346"/>
                      <a:pt x="3566" y="8546"/>
                      <a:pt x="3539" y="8746"/>
                    </a:cubicBezTo>
                    <a:lnTo>
                      <a:pt x="3379" y="9948"/>
                    </a:lnTo>
                    <a:cubicBezTo>
                      <a:pt x="3365" y="10068"/>
                      <a:pt x="3312" y="10162"/>
                      <a:pt x="3245" y="10242"/>
                    </a:cubicBezTo>
                    <a:lnTo>
                      <a:pt x="2270" y="11257"/>
                    </a:lnTo>
                    <a:cubicBezTo>
                      <a:pt x="2177" y="11337"/>
                      <a:pt x="2123" y="11457"/>
                      <a:pt x="2123" y="11590"/>
                    </a:cubicBezTo>
                    <a:lnTo>
                      <a:pt x="2003" y="13847"/>
                    </a:lnTo>
                    <a:cubicBezTo>
                      <a:pt x="4620" y="9507"/>
                      <a:pt x="4300" y="4006"/>
                      <a:pt x="1189" y="1"/>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34" name="Google Shape;1034;p85"/>
              <p:cNvSpPr/>
              <p:nvPr/>
            </p:nvSpPr>
            <p:spPr>
              <a:xfrm>
                <a:off x="-1413050" y="1745350"/>
                <a:ext cx="148900" cy="93475"/>
              </a:xfrm>
              <a:custGeom>
                <a:rect b="b" l="l" r="r" t="t"/>
                <a:pathLst>
                  <a:path extrusionOk="0" h="3739" w="5956">
                    <a:moveTo>
                      <a:pt x="5955" y="0"/>
                    </a:moveTo>
                    <a:lnTo>
                      <a:pt x="5955" y="0"/>
                    </a:lnTo>
                    <a:cubicBezTo>
                      <a:pt x="4593" y="494"/>
                      <a:pt x="3165" y="761"/>
                      <a:pt x="1723" y="761"/>
                    </a:cubicBezTo>
                    <a:cubicBezTo>
                      <a:pt x="1148" y="761"/>
                      <a:pt x="561" y="721"/>
                      <a:pt x="0" y="641"/>
                    </a:cubicBezTo>
                    <a:lnTo>
                      <a:pt x="0" y="641"/>
                    </a:lnTo>
                    <a:lnTo>
                      <a:pt x="14" y="1936"/>
                    </a:lnTo>
                    <a:cubicBezTo>
                      <a:pt x="14" y="2030"/>
                      <a:pt x="54" y="2136"/>
                      <a:pt x="107" y="2216"/>
                    </a:cubicBezTo>
                    <a:lnTo>
                      <a:pt x="574" y="2884"/>
                    </a:lnTo>
                    <a:cubicBezTo>
                      <a:pt x="614" y="2937"/>
                      <a:pt x="641" y="3004"/>
                      <a:pt x="654" y="3071"/>
                    </a:cubicBezTo>
                    <a:lnTo>
                      <a:pt x="681" y="3218"/>
                    </a:lnTo>
                    <a:cubicBezTo>
                      <a:pt x="1295" y="3445"/>
                      <a:pt x="1923" y="3618"/>
                      <a:pt x="2564" y="3739"/>
                    </a:cubicBezTo>
                    <a:lnTo>
                      <a:pt x="2737" y="2484"/>
                    </a:lnTo>
                    <a:cubicBezTo>
                      <a:pt x="2764" y="2350"/>
                      <a:pt x="2831" y="2216"/>
                      <a:pt x="2951" y="2136"/>
                    </a:cubicBezTo>
                    <a:lnTo>
                      <a:pt x="5955" y="0"/>
                    </a:ln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grpSp>
      <p:sp>
        <p:nvSpPr>
          <p:cNvPr id="1035" name="Google Shape;1035;p85"/>
          <p:cNvSpPr/>
          <p:nvPr/>
        </p:nvSpPr>
        <p:spPr>
          <a:xfrm>
            <a:off x="2575025" y="1927148"/>
            <a:ext cx="784390" cy="201048"/>
          </a:xfrm>
          <a:custGeom>
            <a:rect b="b" l="l" r="r" t="t"/>
            <a:pathLst>
              <a:path extrusionOk="0" h="6691" w="26105">
                <a:moveTo>
                  <a:pt x="11751" y="1"/>
                </a:moveTo>
                <a:cubicBezTo>
                  <a:pt x="10522" y="1"/>
                  <a:pt x="9521" y="1002"/>
                  <a:pt x="9521" y="2231"/>
                </a:cubicBezTo>
                <a:lnTo>
                  <a:pt x="9521" y="2311"/>
                </a:lnTo>
                <a:lnTo>
                  <a:pt x="7545" y="2311"/>
                </a:lnTo>
                <a:cubicBezTo>
                  <a:pt x="7537" y="2311"/>
                  <a:pt x="7530" y="2311"/>
                  <a:pt x="7523" y="2311"/>
                </a:cubicBezTo>
                <a:cubicBezTo>
                  <a:pt x="6159" y="2311"/>
                  <a:pt x="5129" y="3560"/>
                  <a:pt x="5395" y="4915"/>
                </a:cubicBezTo>
                <a:lnTo>
                  <a:pt x="1189" y="4915"/>
                </a:lnTo>
                <a:cubicBezTo>
                  <a:pt x="1" y="4915"/>
                  <a:pt x="1" y="6690"/>
                  <a:pt x="1189" y="6690"/>
                </a:cubicBezTo>
                <a:lnTo>
                  <a:pt x="20710" y="6690"/>
                </a:lnTo>
                <a:cubicBezTo>
                  <a:pt x="21925" y="6690"/>
                  <a:pt x="22913" y="5716"/>
                  <a:pt x="22913" y="4501"/>
                </a:cubicBezTo>
                <a:lnTo>
                  <a:pt x="22913" y="4461"/>
                </a:lnTo>
                <a:lnTo>
                  <a:pt x="23874" y="4461"/>
                </a:lnTo>
                <a:cubicBezTo>
                  <a:pt x="25103" y="4461"/>
                  <a:pt x="26104" y="3459"/>
                  <a:pt x="26104" y="2231"/>
                </a:cubicBezTo>
                <a:cubicBezTo>
                  <a:pt x="26104" y="1002"/>
                  <a:pt x="25103" y="1"/>
                  <a:pt x="23874"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36" name="Google Shape;1036;p85"/>
          <p:cNvSpPr/>
          <p:nvPr/>
        </p:nvSpPr>
        <p:spPr>
          <a:xfrm>
            <a:off x="624450" y="744305"/>
            <a:ext cx="1478497" cy="295194"/>
          </a:xfrm>
          <a:custGeom>
            <a:rect b="b" l="l" r="r" t="t"/>
            <a:pathLst>
              <a:path extrusionOk="0" h="7478" w="37454">
                <a:moveTo>
                  <a:pt x="22592" y="0"/>
                </a:moveTo>
                <a:cubicBezTo>
                  <a:pt x="21484" y="0"/>
                  <a:pt x="20589" y="908"/>
                  <a:pt x="20589" y="2003"/>
                </a:cubicBezTo>
                <a:cubicBezTo>
                  <a:pt x="20589" y="2096"/>
                  <a:pt x="20589" y="2177"/>
                  <a:pt x="20603" y="2270"/>
                </a:cubicBezTo>
                <a:lnTo>
                  <a:pt x="12765" y="2270"/>
                </a:lnTo>
                <a:cubicBezTo>
                  <a:pt x="11336" y="2270"/>
                  <a:pt x="10175" y="3432"/>
                  <a:pt x="10161" y="4874"/>
                </a:cubicBezTo>
                <a:lnTo>
                  <a:pt x="10161" y="4981"/>
                </a:lnTo>
                <a:lnTo>
                  <a:pt x="1269" y="4981"/>
                </a:lnTo>
                <a:cubicBezTo>
                  <a:pt x="1253" y="4980"/>
                  <a:pt x="1237" y="4980"/>
                  <a:pt x="1221" y="4980"/>
                </a:cubicBezTo>
                <a:cubicBezTo>
                  <a:pt x="548" y="4980"/>
                  <a:pt x="0" y="5531"/>
                  <a:pt x="0" y="6209"/>
                </a:cubicBezTo>
                <a:cubicBezTo>
                  <a:pt x="0" y="6887"/>
                  <a:pt x="548" y="7438"/>
                  <a:pt x="1221" y="7438"/>
                </a:cubicBezTo>
                <a:cubicBezTo>
                  <a:pt x="1237" y="7438"/>
                  <a:pt x="1253" y="7438"/>
                  <a:pt x="1269" y="7437"/>
                </a:cubicBezTo>
                <a:lnTo>
                  <a:pt x="12324" y="7437"/>
                </a:lnTo>
                <a:cubicBezTo>
                  <a:pt x="12471" y="7464"/>
                  <a:pt x="12618" y="7477"/>
                  <a:pt x="12765" y="7477"/>
                </a:cubicBezTo>
                <a:lnTo>
                  <a:pt x="34849" y="7477"/>
                </a:lnTo>
                <a:cubicBezTo>
                  <a:pt x="36292" y="7477"/>
                  <a:pt x="37453" y="6316"/>
                  <a:pt x="37453" y="4874"/>
                </a:cubicBezTo>
                <a:cubicBezTo>
                  <a:pt x="37453" y="3432"/>
                  <a:pt x="36292" y="2270"/>
                  <a:pt x="34849" y="2270"/>
                </a:cubicBezTo>
                <a:lnTo>
                  <a:pt x="34689" y="2270"/>
                </a:lnTo>
                <a:cubicBezTo>
                  <a:pt x="34703" y="2177"/>
                  <a:pt x="34703" y="2096"/>
                  <a:pt x="34703" y="2003"/>
                </a:cubicBezTo>
                <a:cubicBezTo>
                  <a:pt x="34703" y="908"/>
                  <a:pt x="33808" y="0"/>
                  <a:pt x="32700"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37" name="Google Shape;1037;p85"/>
          <p:cNvSpPr/>
          <p:nvPr/>
        </p:nvSpPr>
        <p:spPr>
          <a:xfrm>
            <a:off x="304050" y="372625"/>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38" name="Google Shape;1038;p85"/>
          <p:cNvSpPr/>
          <p:nvPr/>
        </p:nvSpPr>
        <p:spPr>
          <a:xfrm>
            <a:off x="8522025" y="573925"/>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39" name="Google Shape;1039;p85"/>
          <p:cNvSpPr/>
          <p:nvPr/>
        </p:nvSpPr>
        <p:spPr>
          <a:xfrm>
            <a:off x="1115050" y="2383175"/>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40" name="Google Shape;1040;p85"/>
          <p:cNvSpPr/>
          <p:nvPr/>
        </p:nvSpPr>
        <p:spPr>
          <a:xfrm>
            <a:off x="3359425" y="74430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41" name="Google Shape;1041;p85"/>
          <p:cNvSpPr/>
          <p:nvPr/>
        </p:nvSpPr>
        <p:spPr>
          <a:xfrm flipH="1">
            <a:off x="2990319" y="3987507"/>
            <a:ext cx="138692" cy="321799"/>
          </a:xfrm>
          <a:custGeom>
            <a:rect b="b" l="l" r="r" t="t"/>
            <a:pathLst>
              <a:path extrusionOk="0" h="12766" w="5502">
                <a:moveTo>
                  <a:pt x="1977" y="1"/>
                </a:moveTo>
                <a:lnTo>
                  <a:pt x="428" y="9468"/>
                </a:lnTo>
                <a:lnTo>
                  <a:pt x="815" y="9468"/>
                </a:lnTo>
                <a:lnTo>
                  <a:pt x="0" y="12766"/>
                </a:lnTo>
                <a:lnTo>
                  <a:pt x="5502" y="12766"/>
                </a:lnTo>
                <a:lnTo>
                  <a:pt x="3018" y="4340"/>
                </a:lnTo>
                <a:lnTo>
                  <a:pt x="3472" y="4340"/>
                </a:lnTo>
                <a:lnTo>
                  <a:pt x="1977"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42" name="Google Shape;1042;p85"/>
          <p:cNvSpPr/>
          <p:nvPr/>
        </p:nvSpPr>
        <p:spPr>
          <a:xfrm flipH="1">
            <a:off x="3791158" y="4045910"/>
            <a:ext cx="138692" cy="321799"/>
          </a:xfrm>
          <a:custGeom>
            <a:rect b="b" l="l" r="r" t="t"/>
            <a:pathLst>
              <a:path extrusionOk="0" h="12766" w="5502">
                <a:moveTo>
                  <a:pt x="1976" y="1"/>
                </a:moveTo>
                <a:lnTo>
                  <a:pt x="428" y="9468"/>
                </a:lnTo>
                <a:lnTo>
                  <a:pt x="815" y="9468"/>
                </a:lnTo>
                <a:lnTo>
                  <a:pt x="0" y="12766"/>
                </a:lnTo>
                <a:lnTo>
                  <a:pt x="5501" y="12766"/>
                </a:lnTo>
                <a:lnTo>
                  <a:pt x="3018" y="4340"/>
                </a:lnTo>
                <a:lnTo>
                  <a:pt x="3472" y="4340"/>
                </a:lnTo>
                <a:lnTo>
                  <a:pt x="1976"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43" name="Google Shape;1043;p85"/>
          <p:cNvSpPr/>
          <p:nvPr/>
        </p:nvSpPr>
        <p:spPr>
          <a:xfrm flipH="1">
            <a:off x="3165812" y="4045910"/>
            <a:ext cx="114624" cy="321782"/>
          </a:xfrm>
          <a:custGeom>
            <a:rect b="b" l="l" r="r" t="t"/>
            <a:pathLst>
              <a:path extrusionOk="0" h="8026" w="2859">
                <a:moveTo>
                  <a:pt x="1216" y="1"/>
                </a:moveTo>
                <a:lnTo>
                  <a:pt x="535" y="3112"/>
                </a:lnTo>
                <a:lnTo>
                  <a:pt x="855" y="3112"/>
                </a:lnTo>
                <a:lnTo>
                  <a:pt x="1" y="8026"/>
                </a:lnTo>
                <a:lnTo>
                  <a:pt x="2858" y="8026"/>
                </a:lnTo>
                <a:lnTo>
                  <a:pt x="1777" y="3112"/>
                </a:lnTo>
                <a:lnTo>
                  <a:pt x="2137" y="3112"/>
                </a:lnTo>
                <a:lnTo>
                  <a:pt x="1216"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44" name="Google Shape;1044;p85"/>
          <p:cNvSpPr/>
          <p:nvPr/>
        </p:nvSpPr>
        <p:spPr>
          <a:xfrm>
            <a:off x="7690575" y="1800075"/>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45" name="Google Shape;1045;p85"/>
          <p:cNvSpPr txBox="1"/>
          <p:nvPr>
            <p:ph type="ctrTitle"/>
          </p:nvPr>
        </p:nvSpPr>
        <p:spPr>
          <a:xfrm>
            <a:off x="4756400" y="535650"/>
            <a:ext cx="3064500" cy="712500"/>
          </a:xfrm>
          <a:prstGeom prst="rect">
            <a:avLst/>
          </a:prstGeom>
          <a:noFill/>
          <a:ln>
            <a:noFill/>
          </a:ln>
        </p:spPr>
        <p:txBody>
          <a:bodyPr anchor="ctr" anchorCtr="0" bIns="91425" lIns="91425" rIns="91425" spcFirstLastPara="1" tIns="91425" wrap="square">
            <a:noAutofit/>
          </a:bodyPr>
          <a:lstStyle>
            <a:lvl1pPr algn="l" lvl="0">
              <a:lnSpc>
                <a:spcPct val="100000"/>
              </a:lnSpc>
              <a:spcBef>
                <a:spcPts val="0"/>
              </a:spcBef>
              <a:spcAft>
                <a:spcPts val="0"/>
              </a:spcAft>
              <a:buClr>
                <a:schemeClr val="dk2"/>
              </a:buClr>
              <a:buSzPts val="5200"/>
              <a:buNone/>
              <a:defRPr sz="6000">
                <a:solidFill>
                  <a:schemeClr val="accent2"/>
                </a:solidFill>
              </a:defRPr>
            </a:lvl1pPr>
            <a:lvl2pPr algn="ctr" lvl="1">
              <a:lnSpc>
                <a:spcPct val="100000"/>
              </a:lnSpc>
              <a:spcBef>
                <a:spcPts val="0"/>
              </a:spcBef>
              <a:spcAft>
                <a:spcPts val="0"/>
              </a:spcAft>
              <a:buSzPts val="5200"/>
              <a:buNone/>
              <a:defRPr sz="5200"/>
            </a:lvl2pPr>
            <a:lvl3pPr algn="ctr" lvl="2">
              <a:lnSpc>
                <a:spcPct val="100000"/>
              </a:lnSpc>
              <a:spcBef>
                <a:spcPts val="0"/>
              </a:spcBef>
              <a:spcAft>
                <a:spcPts val="0"/>
              </a:spcAft>
              <a:buSzPts val="5200"/>
              <a:buNone/>
              <a:defRPr sz="5200"/>
            </a:lvl3pPr>
            <a:lvl4pPr algn="ctr" lvl="3">
              <a:lnSpc>
                <a:spcPct val="100000"/>
              </a:lnSpc>
              <a:spcBef>
                <a:spcPts val="0"/>
              </a:spcBef>
              <a:spcAft>
                <a:spcPts val="0"/>
              </a:spcAft>
              <a:buSzPts val="5200"/>
              <a:buNone/>
              <a:defRPr sz="5200"/>
            </a:lvl4pPr>
            <a:lvl5pPr algn="ctr" lvl="4">
              <a:lnSpc>
                <a:spcPct val="100000"/>
              </a:lnSpc>
              <a:spcBef>
                <a:spcPts val="0"/>
              </a:spcBef>
              <a:spcAft>
                <a:spcPts val="0"/>
              </a:spcAft>
              <a:buSzPts val="5200"/>
              <a:buNone/>
              <a:defRPr sz="5200"/>
            </a:lvl5pPr>
            <a:lvl6pPr algn="ctr" lvl="5">
              <a:lnSpc>
                <a:spcPct val="100000"/>
              </a:lnSpc>
              <a:spcBef>
                <a:spcPts val="0"/>
              </a:spcBef>
              <a:spcAft>
                <a:spcPts val="0"/>
              </a:spcAft>
              <a:buSzPts val="5200"/>
              <a:buNone/>
              <a:defRPr sz="5200"/>
            </a:lvl6pPr>
            <a:lvl7pPr algn="ctr" lvl="6">
              <a:lnSpc>
                <a:spcPct val="100000"/>
              </a:lnSpc>
              <a:spcBef>
                <a:spcPts val="0"/>
              </a:spcBef>
              <a:spcAft>
                <a:spcPts val="0"/>
              </a:spcAft>
              <a:buSzPts val="5200"/>
              <a:buNone/>
              <a:defRPr sz="5200"/>
            </a:lvl7pPr>
            <a:lvl8pPr algn="ctr" lvl="7">
              <a:lnSpc>
                <a:spcPct val="100000"/>
              </a:lnSpc>
              <a:spcBef>
                <a:spcPts val="0"/>
              </a:spcBef>
              <a:spcAft>
                <a:spcPts val="0"/>
              </a:spcAft>
              <a:buSzPts val="5200"/>
              <a:buNone/>
              <a:defRPr sz="5200"/>
            </a:lvl8pPr>
            <a:lvl9pPr algn="ctr" lvl="8">
              <a:lnSpc>
                <a:spcPct val="100000"/>
              </a:lnSpc>
              <a:spcBef>
                <a:spcPts val="0"/>
              </a:spcBef>
              <a:spcAft>
                <a:spcPts val="0"/>
              </a:spcAft>
              <a:buSzPts val="5200"/>
              <a:buNone/>
              <a:defRPr sz="5200"/>
            </a:lvl9pPr>
          </a:lstStyle>
          <a:p/>
        </p:txBody>
      </p:sp>
      <p:sp>
        <p:nvSpPr>
          <p:cNvPr id="1046" name="Google Shape;1046;p85"/>
          <p:cNvSpPr txBox="1"/>
          <p:nvPr>
            <p:ph idx="1" type="subTitle"/>
          </p:nvPr>
        </p:nvSpPr>
        <p:spPr>
          <a:xfrm>
            <a:off x="4756400" y="1816688"/>
            <a:ext cx="3064500" cy="712500"/>
          </a:xfrm>
          <a:prstGeom prst="rect">
            <a:avLst/>
          </a:prstGeom>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2800"/>
              <a:buNone/>
              <a:defRPr/>
            </a:lvl1pPr>
            <a:lvl2pPr algn="ctr" lvl="1">
              <a:lnSpc>
                <a:spcPct val="100000"/>
              </a:lnSpc>
              <a:spcBef>
                <a:spcPts val="0"/>
              </a:spcBef>
              <a:spcAft>
                <a:spcPts val="0"/>
              </a:spcAft>
              <a:buSzPts val="2800"/>
              <a:buNone/>
              <a:defRPr sz="2800"/>
            </a:lvl2pPr>
            <a:lvl3pPr algn="ctr" lvl="2">
              <a:lnSpc>
                <a:spcPct val="100000"/>
              </a:lnSpc>
              <a:spcBef>
                <a:spcPts val="0"/>
              </a:spcBef>
              <a:spcAft>
                <a:spcPts val="0"/>
              </a:spcAft>
              <a:buSzPts val="2800"/>
              <a:buNone/>
              <a:defRPr sz="2800"/>
            </a:lvl3pPr>
            <a:lvl4pPr algn="ctr" lvl="3">
              <a:lnSpc>
                <a:spcPct val="100000"/>
              </a:lnSpc>
              <a:spcBef>
                <a:spcPts val="0"/>
              </a:spcBef>
              <a:spcAft>
                <a:spcPts val="0"/>
              </a:spcAft>
              <a:buSzPts val="2800"/>
              <a:buNone/>
              <a:defRPr sz="2800"/>
            </a:lvl4pPr>
            <a:lvl5pPr algn="ctr" lvl="4">
              <a:lnSpc>
                <a:spcPct val="100000"/>
              </a:lnSpc>
              <a:spcBef>
                <a:spcPts val="0"/>
              </a:spcBef>
              <a:spcAft>
                <a:spcPts val="0"/>
              </a:spcAft>
              <a:buSzPts val="2800"/>
              <a:buNone/>
              <a:defRPr sz="2800"/>
            </a:lvl5pPr>
            <a:lvl6pPr algn="ctr" lvl="5">
              <a:lnSpc>
                <a:spcPct val="100000"/>
              </a:lnSpc>
              <a:spcBef>
                <a:spcPts val="0"/>
              </a:spcBef>
              <a:spcAft>
                <a:spcPts val="0"/>
              </a:spcAft>
              <a:buSzPts val="2800"/>
              <a:buNone/>
              <a:defRPr sz="2800"/>
            </a:lvl6pPr>
            <a:lvl7pPr algn="ctr" lvl="6">
              <a:lnSpc>
                <a:spcPct val="100000"/>
              </a:lnSpc>
              <a:spcBef>
                <a:spcPts val="0"/>
              </a:spcBef>
              <a:spcAft>
                <a:spcPts val="0"/>
              </a:spcAft>
              <a:buSzPts val="2800"/>
              <a:buNone/>
              <a:defRPr sz="2800"/>
            </a:lvl7pPr>
            <a:lvl8pPr algn="ctr" lvl="7">
              <a:lnSpc>
                <a:spcPct val="100000"/>
              </a:lnSpc>
              <a:spcBef>
                <a:spcPts val="0"/>
              </a:spcBef>
              <a:spcAft>
                <a:spcPts val="0"/>
              </a:spcAft>
              <a:buSzPts val="2800"/>
              <a:buNone/>
              <a:defRPr sz="2800"/>
            </a:lvl8pPr>
            <a:lvl9pPr algn="ctr" lvl="8">
              <a:lnSpc>
                <a:spcPct val="100000"/>
              </a:lnSpc>
              <a:spcBef>
                <a:spcPts val="0"/>
              </a:spcBef>
              <a:spcAft>
                <a:spcPts val="0"/>
              </a:spcAft>
              <a:buSzPts val="2800"/>
              <a:buNone/>
              <a:defRPr sz="2800"/>
            </a:lvl9pPr>
          </a:lstStyle>
          <a:p/>
        </p:txBody>
      </p:sp>
      <p:sp>
        <p:nvSpPr>
          <p:cNvPr id="1047" name="Google Shape;1047;p85"/>
          <p:cNvSpPr txBox="1"/>
          <p:nvPr>
            <p:ph idx="2" type="subTitle"/>
          </p:nvPr>
        </p:nvSpPr>
        <p:spPr>
          <a:xfrm>
            <a:off x="4756400" y="1365363"/>
            <a:ext cx="3064500" cy="434700"/>
          </a:xfrm>
          <a:prstGeom prst="rect">
            <a:avLst/>
          </a:prstGeom>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2800"/>
              <a:buNone/>
              <a:defRPr sz="1600"/>
            </a:lvl1pPr>
            <a:lvl2pPr algn="ctr" lvl="1">
              <a:lnSpc>
                <a:spcPct val="100000"/>
              </a:lnSpc>
              <a:spcBef>
                <a:spcPts val="0"/>
              </a:spcBef>
              <a:spcAft>
                <a:spcPts val="0"/>
              </a:spcAft>
              <a:buSzPts val="2800"/>
              <a:buNone/>
              <a:defRPr sz="2800"/>
            </a:lvl2pPr>
            <a:lvl3pPr algn="ctr" lvl="2">
              <a:lnSpc>
                <a:spcPct val="100000"/>
              </a:lnSpc>
              <a:spcBef>
                <a:spcPts val="0"/>
              </a:spcBef>
              <a:spcAft>
                <a:spcPts val="0"/>
              </a:spcAft>
              <a:buSzPts val="2800"/>
              <a:buNone/>
              <a:defRPr sz="2800"/>
            </a:lvl3pPr>
            <a:lvl4pPr algn="ctr" lvl="3">
              <a:lnSpc>
                <a:spcPct val="100000"/>
              </a:lnSpc>
              <a:spcBef>
                <a:spcPts val="0"/>
              </a:spcBef>
              <a:spcAft>
                <a:spcPts val="0"/>
              </a:spcAft>
              <a:buSzPts val="2800"/>
              <a:buNone/>
              <a:defRPr sz="2800"/>
            </a:lvl4pPr>
            <a:lvl5pPr algn="ctr" lvl="4">
              <a:lnSpc>
                <a:spcPct val="100000"/>
              </a:lnSpc>
              <a:spcBef>
                <a:spcPts val="0"/>
              </a:spcBef>
              <a:spcAft>
                <a:spcPts val="0"/>
              </a:spcAft>
              <a:buSzPts val="2800"/>
              <a:buNone/>
              <a:defRPr sz="2800"/>
            </a:lvl5pPr>
            <a:lvl6pPr algn="ctr" lvl="5">
              <a:lnSpc>
                <a:spcPct val="100000"/>
              </a:lnSpc>
              <a:spcBef>
                <a:spcPts val="0"/>
              </a:spcBef>
              <a:spcAft>
                <a:spcPts val="0"/>
              </a:spcAft>
              <a:buSzPts val="2800"/>
              <a:buNone/>
              <a:defRPr sz="2800"/>
            </a:lvl6pPr>
            <a:lvl7pPr algn="ctr" lvl="6">
              <a:lnSpc>
                <a:spcPct val="100000"/>
              </a:lnSpc>
              <a:spcBef>
                <a:spcPts val="0"/>
              </a:spcBef>
              <a:spcAft>
                <a:spcPts val="0"/>
              </a:spcAft>
              <a:buSzPts val="2800"/>
              <a:buNone/>
              <a:defRPr sz="2800"/>
            </a:lvl7pPr>
            <a:lvl8pPr algn="ctr" lvl="7">
              <a:lnSpc>
                <a:spcPct val="100000"/>
              </a:lnSpc>
              <a:spcBef>
                <a:spcPts val="0"/>
              </a:spcBef>
              <a:spcAft>
                <a:spcPts val="0"/>
              </a:spcAft>
              <a:buSzPts val="2800"/>
              <a:buNone/>
              <a:defRPr sz="2800"/>
            </a:lvl8pPr>
            <a:lvl9pPr algn="ctr" lvl="8">
              <a:lnSpc>
                <a:spcPct val="100000"/>
              </a:lnSpc>
              <a:spcBef>
                <a:spcPts val="0"/>
              </a:spcBef>
              <a:spcAft>
                <a:spcPts val="0"/>
              </a:spcAft>
              <a:buSzPts val="2800"/>
              <a:buNone/>
              <a:defRPr sz="2800"/>
            </a:lvl9pPr>
          </a:lstStyle>
          <a:p/>
        </p:txBody>
      </p:sp>
      <p:pic>
        <p:nvPicPr>
          <p:cNvPr id="1048" name="Google Shape;1048;p85"/>
          <p:cNvPicPr preferRelativeResize="0"/>
          <p:nvPr/>
        </p:nvPicPr>
        <p:blipFill rotWithShape="1">
          <a:blip r:embed="rId2">
            <a:alphaModFix amt="34000"/>
          </a:blip>
          <a:srcRect b="102" r="16"/>
          <a:stretch/>
        </p:blipFill>
        <p:spPr>
          <a:xfrm>
            <a:off x="2725" y="0"/>
            <a:ext cx="9140501" cy="5143500"/>
          </a:xfrm>
          <a:prstGeom prst="rect">
            <a:avLst/>
          </a:prstGeom>
          <a:noFill/>
          <a:ln>
            <a:noFill/>
          </a:ln>
        </p:spPr>
      </p:pic>
      <p:sp>
        <p:nvSpPr>
          <p:cNvPr id="1049" name="Google Shape;1049;p85"/>
          <p:cNvSpPr txBox="1"/>
          <p:nvPr/>
        </p:nvSpPr>
        <p:spPr>
          <a:xfrm>
            <a:off x="4756400" y="3250150"/>
            <a:ext cx="3377100" cy="626100"/>
          </a:xfrm>
          <a:prstGeom prst="rect">
            <a:avLst/>
          </a:prstGeom>
          <a:no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200"/>
              <a:buFont typeface="Arial"/>
              <a:buNone/>
            </a:pPr>
            <a:r>
              <a:rPr b="0" cap="none" i="0" lang="en" strike="noStrike" sz="1200" u="none">
                <a:solidFill>
                  <a:schemeClr val="dk1"/>
                </a:solidFill>
                <a:latin typeface="Syne"/>
                <a:ea typeface="Syne"/>
                <a:cs typeface="Syne"/>
                <a:sym typeface="Syne"/>
              </a:rPr>
              <a:t>CREDITS: This presentation template was created by </a:t>
            </a:r>
            <a:r>
              <a:rPr b="0" cap="none" i="0" lang="en" strike="noStrike" sz="1200" u="none">
                <a:solidFill>
                  <a:schemeClr val="accent2"/>
                </a:solidFill>
                <a:uFill>
                  <a:noFill/>
                </a:uFill>
                <a:latin typeface="Syne"/>
                <a:ea typeface="Syne"/>
                <a:cs typeface="Syne"/>
                <a:sym typeface="Syne"/>
                <a:hlinkClick r:id="rId3">
                  <a:extLst>
                    <a:ext uri="{A12FA001-AC4F-418D-AE19-62706E023703}">
                      <ahyp:hlinkClr val="tx"/>
                    </a:ext>
                  </a:extLst>
                </a:hlinkClick>
              </a:rPr>
              <a:t>Slidesgo</a:t>
            </a:r>
            <a:r>
              <a:rPr b="0" cap="none" i="0" lang="en" strike="noStrike" sz="1200" u="none">
                <a:solidFill>
                  <a:schemeClr val="dk1"/>
                </a:solidFill>
                <a:latin typeface="Syne"/>
                <a:ea typeface="Syne"/>
                <a:cs typeface="Syne"/>
                <a:sym typeface="Syne"/>
              </a:rPr>
              <a:t>, including icons by </a:t>
            </a:r>
            <a:r>
              <a:rPr b="0" cap="none" i="0" lang="en" strike="noStrike" sz="1200" u="none">
                <a:solidFill>
                  <a:schemeClr val="accent2"/>
                </a:solidFill>
                <a:uFill>
                  <a:noFill/>
                </a:uFill>
                <a:latin typeface="Syne"/>
                <a:ea typeface="Syne"/>
                <a:cs typeface="Syne"/>
                <a:sym typeface="Syne"/>
                <a:hlinkClick r:id="rId4">
                  <a:extLst>
                    <a:ext uri="{A12FA001-AC4F-418D-AE19-62706E023703}">
                      <ahyp:hlinkClr val="tx"/>
                    </a:ext>
                  </a:extLst>
                </a:hlinkClick>
              </a:rPr>
              <a:t>Flaticon</a:t>
            </a:r>
            <a:r>
              <a:rPr b="0" cap="none" i="0" lang="en" strike="noStrike" sz="1200" u="none">
                <a:solidFill>
                  <a:schemeClr val="dk1"/>
                </a:solidFill>
                <a:latin typeface="Syne"/>
                <a:ea typeface="Syne"/>
                <a:cs typeface="Syne"/>
                <a:sym typeface="Syne"/>
              </a:rPr>
              <a:t>, and infographics &amp; images by </a:t>
            </a:r>
            <a:r>
              <a:rPr b="0" cap="none" i="0" lang="en" strike="noStrike" sz="1200" u="none">
                <a:solidFill>
                  <a:schemeClr val="accent2"/>
                </a:solidFill>
                <a:uFill>
                  <a:noFill/>
                </a:uFill>
                <a:latin typeface="Syne"/>
                <a:ea typeface="Syne"/>
                <a:cs typeface="Syne"/>
                <a:sym typeface="Syne"/>
                <a:hlinkClick r:id="rId5">
                  <a:extLst>
                    <a:ext uri="{A12FA001-AC4F-418D-AE19-62706E023703}">
                      <ahyp:hlinkClr val="tx"/>
                    </a:ext>
                  </a:extLst>
                </a:hlinkClick>
              </a:rPr>
              <a:t>Freepik</a:t>
            </a:r>
            <a:endParaRPr b="0" cap="none" i="0" strike="noStrike" sz="1200" u="sng">
              <a:solidFill>
                <a:schemeClr val="accent2"/>
              </a:solidFill>
              <a:latin typeface="Syne"/>
              <a:ea typeface="Syne"/>
              <a:cs typeface="Syne"/>
              <a:sym typeface="Syne"/>
            </a:endParaRPr>
          </a:p>
        </p:txBody>
      </p:sp>
    </p:spTree>
  </p:cSld>
  <p:clrMapOvr>
    <a:masterClrMapping/>
  </p:clrMapOvr>
</p:sldLayout>
</file>

<file path=ppt/slideLayouts/slideLayout26.xml><?xml version="1.0" encoding="utf-8"?>
<p:sldLayout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matchingName="Title only 2">
  <p:cSld name="CUSTOM_7_1">
    <p:spTree>
      <p:nvGrpSpPr>
        <p:cNvPr id="1050" name="Shape 1050"/>
        <p:cNvGrpSpPr/>
        <p:nvPr/>
      </p:nvGrpSpPr>
      <p:grpSpPr>
        <a:xfrm>
          <a:off x="0" y="0"/>
          <a:ext cx="0" cy="0"/>
          <a:chOff x="0" y="0"/>
          <a:chExt cx="0" cy="0"/>
        </a:xfrm>
      </p:grpSpPr>
      <p:pic>
        <p:nvPicPr>
          <p:cNvPr id="1051" name="Google Shape;1051;p86"/>
          <p:cNvPicPr preferRelativeResize="0"/>
          <p:nvPr/>
        </p:nvPicPr>
        <p:blipFill rotWithShape="1">
          <a:blip r:embed="rId2">
            <a:alphaModFix amt="34000"/>
          </a:blip>
          <a:srcRect b="102" r="16"/>
          <a:stretch/>
        </p:blipFill>
        <p:spPr>
          <a:xfrm>
            <a:off x="2725" y="0"/>
            <a:ext cx="9140501" cy="5143500"/>
          </a:xfrm>
          <a:prstGeom prst="rect">
            <a:avLst/>
          </a:prstGeom>
          <a:noFill/>
          <a:ln>
            <a:noFill/>
          </a:ln>
        </p:spPr>
      </p:pic>
      <p:sp>
        <p:nvSpPr>
          <p:cNvPr id="1052" name="Google Shape;1052;p86"/>
          <p:cNvSpPr txBox="1"/>
          <p:nvPr>
            <p:ph type="title"/>
          </p:nvPr>
        </p:nvSpPr>
        <p:spPr>
          <a:xfrm>
            <a:off x="1962150" y="535650"/>
            <a:ext cx="5219700" cy="612600"/>
          </a:xfrm>
          <a:prstGeom prst="rect">
            <a:avLst/>
          </a:prstGeom>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3500"/>
              <a:buNone/>
              <a:defRPr b="1">
                <a:solidFill>
                  <a:schemeClr val="accent2"/>
                </a:solidFill>
              </a:defRPr>
            </a:lvl1pPr>
            <a:lvl2pPr algn="l" lvl="1">
              <a:lnSpc>
                <a:spcPct val="100000"/>
              </a:lnSpc>
              <a:spcBef>
                <a:spcPts val="0"/>
              </a:spcBef>
              <a:spcAft>
                <a:spcPts val="0"/>
              </a:spcAft>
              <a:buSzPts val="3500"/>
              <a:buNone/>
              <a:defRPr/>
            </a:lvl2pPr>
            <a:lvl3pPr algn="l" lvl="2">
              <a:lnSpc>
                <a:spcPct val="100000"/>
              </a:lnSpc>
              <a:spcBef>
                <a:spcPts val="0"/>
              </a:spcBef>
              <a:spcAft>
                <a:spcPts val="0"/>
              </a:spcAft>
              <a:buSzPts val="3500"/>
              <a:buNone/>
              <a:defRPr/>
            </a:lvl3pPr>
            <a:lvl4pPr algn="l" lvl="3">
              <a:lnSpc>
                <a:spcPct val="100000"/>
              </a:lnSpc>
              <a:spcBef>
                <a:spcPts val="0"/>
              </a:spcBef>
              <a:spcAft>
                <a:spcPts val="0"/>
              </a:spcAft>
              <a:buSzPts val="3500"/>
              <a:buNone/>
              <a:defRPr/>
            </a:lvl4pPr>
            <a:lvl5pPr algn="l" lvl="4">
              <a:lnSpc>
                <a:spcPct val="100000"/>
              </a:lnSpc>
              <a:spcBef>
                <a:spcPts val="0"/>
              </a:spcBef>
              <a:spcAft>
                <a:spcPts val="0"/>
              </a:spcAft>
              <a:buSzPts val="3500"/>
              <a:buNone/>
              <a:defRPr/>
            </a:lvl5pPr>
            <a:lvl6pPr algn="l" lvl="5">
              <a:lnSpc>
                <a:spcPct val="100000"/>
              </a:lnSpc>
              <a:spcBef>
                <a:spcPts val="0"/>
              </a:spcBef>
              <a:spcAft>
                <a:spcPts val="0"/>
              </a:spcAft>
              <a:buSzPts val="3500"/>
              <a:buNone/>
              <a:defRPr/>
            </a:lvl6pPr>
            <a:lvl7pPr algn="l" lvl="6">
              <a:lnSpc>
                <a:spcPct val="100000"/>
              </a:lnSpc>
              <a:spcBef>
                <a:spcPts val="0"/>
              </a:spcBef>
              <a:spcAft>
                <a:spcPts val="0"/>
              </a:spcAft>
              <a:buSzPts val="3500"/>
              <a:buNone/>
              <a:defRPr/>
            </a:lvl7pPr>
            <a:lvl8pPr algn="l" lvl="7">
              <a:lnSpc>
                <a:spcPct val="100000"/>
              </a:lnSpc>
              <a:spcBef>
                <a:spcPts val="0"/>
              </a:spcBef>
              <a:spcAft>
                <a:spcPts val="0"/>
              </a:spcAft>
              <a:buSzPts val="3500"/>
              <a:buNone/>
              <a:defRPr/>
            </a:lvl8pPr>
            <a:lvl9pPr algn="l" lvl="8">
              <a:lnSpc>
                <a:spcPct val="100000"/>
              </a:lnSpc>
              <a:spcBef>
                <a:spcPts val="0"/>
              </a:spcBef>
              <a:spcAft>
                <a:spcPts val="0"/>
              </a:spcAft>
              <a:buSzPts val="3500"/>
              <a:buNone/>
              <a:defRPr/>
            </a:lvl9pPr>
          </a:lstStyle>
          <a:p/>
        </p:txBody>
      </p:sp>
    </p:spTree>
  </p:cSld>
  <p:clrMapOvr>
    <a:masterClrMapping/>
  </p:clrMapOvr>
</p:sldLayout>
</file>

<file path=ppt/slideLayouts/slideLayout27.xml><?xml version="1.0" encoding="utf-8"?>
<p:sldLayout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matchingName="Title and text 3">
  <p:cSld name="CUSTOM_3_1_1_1_1">
    <p:spTree>
      <p:nvGrpSpPr>
        <p:cNvPr id="1053" name="Shape 1053"/>
        <p:cNvGrpSpPr/>
        <p:nvPr/>
      </p:nvGrpSpPr>
      <p:grpSpPr>
        <a:xfrm>
          <a:off x="0" y="0"/>
          <a:ext cx="0" cy="0"/>
          <a:chOff x="0" y="0"/>
          <a:chExt cx="0" cy="0"/>
        </a:xfrm>
      </p:grpSpPr>
      <p:sp>
        <p:nvSpPr>
          <p:cNvPr id="1054" name="Google Shape;1054;p87"/>
          <p:cNvSpPr/>
          <p:nvPr/>
        </p:nvSpPr>
        <p:spPr>
          <a:xfrm>
            <a:off x="6347575" y="2407088"/>
            <a:ext cx="266400" cy="2664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55" name="Google Shape;1055;p87"/>
          <p:cNvSpPr/>
          <p:nvPr/>
        </p:nvSpPr>
        <p:spPr>
          <a:xfrm>
            <a:off x="506025" y="403655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56" name="Google Shape;1056;p87"/>
          <p:cNvSpPr/>
          <p:nvPr/>
        </p:nvSpPr>
        <p:spPr>
          <a:xfrm>
            <a:off x="8336025" y="403655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57" name="Google Shape;1057;p87"/>
          <p:cNvSpPr/>
          <p:nvPr/>
        </p:nvSpPr>
        <p:spPr>
          <a:xfrm>
            <a:off x="7838950" y="27250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pic>
        <p:nvPicPr>
          <p:cNvPr id="1058" name="Google Shape;1058;p87"/>
          <p:cNvPicPr preferRelativeResize="0"/>
          <p:nvPr/>
        </p:nvPicPr>
        <p:blipFill rotWithShape="1">
          <a:blip r:embed="rId2">
            <a:alphaModFix amt="34000"/>
          </a:blip>
          <a:srcRect b="102" r="16"/>
          <a:stretch/>
        </p:blipFill>
        <p:spPr>
          <a:xfrm>
            <a:off x="2725" y="0"/>
            <a:ext cx="9140501" cy="5143500"/>
          </a:xfrm>
          <a:prstGeom prst="rect">
            <a:avLst/>
          </a:prstGeom>
          <a:noFill/>
          <a:ln>
            <a:noFill/>
          </a:ln>
        </p:spPr>
      </p:pic>
      <p:sp>
        <p:nvSpPr>
          <p:cNvPr id="1059" name="Google Shape;1059;p87"/>
          <p:cNvSpPr txBox="1"/>
          <p:nvPr>
            <p:ph type="title"/>
          </p:nvPr>
        </p:nvSpPr>
        <p:spPr>
          <a:xfrm>
            <a:off x="768450" y="535650"/>
            <a:ext cx="7607100" cy="612600"/>
          </a:xfrm>
          <a:prstGeom prst="rect">
            <a:avLst/>
          </a:prstGeom>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3500"/>
              <a:buNone/>
              <a:defRPr b="1">
                <a:solidFill>
                  <a:schemeClr val="accent2"/>
                </a:solidFill>
              </a:defRPr>
            </a:lvl1pPr>
            <a:lvl2pPr algn="l" lvl="1">
              <a:lnSpc>
                <a:spcPct val="100000"/>
              </a:lnSpc>
              <a:spcBef>
                <a:spcPts val="0"/>
              </a:spcBef>
              <a:spcAft>
                <a:spcPts val="0"/>
              </a:spcAft>
              <a:buSzPts val="3500"/>
              <a:buNone/>
              <a:defRPr/>
            </a:lvl2pPr>
            <a:lvl3pPr algn="l" lvl="2">
              <a:lnSpc>
                <a:spcPct val="100000"/>
              </a:lnSpc>
              <a:spcBef>
                <a:spcPts val="0"/>
              </a:spcBef>
              <a:spcAft>
                <a:spcPts val="0"/>
              </a:spcAft>
              <a:buSzPts val="3500"/>
              <a:buNone/>
              <a:defRPr/>
            </a:lvl3pPr>
            <a:lvl4pPr algn="l" lvl="3">
              <a:lnSpc>
                <a:spcPct val="100000"/>
              </a:lnSpc>
              <a:spcBef>
                <a:spcPts val="0"/>
              </a:spcBef>
              <a:spcAft>
                <a:spcPts val="0"/>
              </a:spcAft>
              <a:buSzPts val="3500"/>
              <a:buNone/>
              <a:defRPr/>
            </a:lvl4pPr>
            <a:lvl5pPr algn="l" lvl="4">
              <a:lnSpc>
                <a:spcPct val="100000"/>
              </a:lnSpc>
              <a:spcBef>
                <a:spcPts val="0"/>
              </a:spcBef>
              <a:spcAft>
                <a:spcPts val="0"/>
              </a:spcAft>
              <a:buSzPts val="3500"/>
              <a:buNone/>
              <a:defRPr/>
            </a:lvl5pPr>
            <a:lvl6pPr algn="l" lvl="5">
              <a:lnSpc>
                <a:spcPct val="100000"/>
              </a:lnSpc>
              <a:spcBef>
                <a:spcPts val="0"/>
              </a:spcBef>
              <a:spcAft>
                <a:spcPts val="0"/>
              </a:spcAft>
              <a:buSzPts val="3500"/>
              <a:buNone/>
              <a:defRPr/>
            </a:lvl6pPr>
            <a:lvl7pPr algn="l" lvl="6">
              <a:lnSpc>
                <a:spcPct val="100000"/>
              </a:lnSpc>
              <a:spcBef>
                <a:spcPts val="0"/>
              </a:spcBef>
              <a:spcAft>
                <a:spcPts val="0"/>
              </a:spcAft>
              <a:buSzPts val="3500"/>
              <a:buNone/>
              <a:defRPr/>
            </a:lvl7pPr>
            <a:lvl8pPr algn="l" lvl="7">
              <a:lnSpc>
                <a:spcPct val="100000"/>
              </a:lnSpc>
              <a:spcBef>
                <a:spcPts val="0"/>
              </a:spcBef>
              <a:spcAft>
                <a:spcPts val="0"/>
              </a:spcAft>
              <a:buSzPts val="3500"/>
              <a:buNone/>
              <a:defRPr/>
            </a:lvl8pPr>
            <a:lvl9pPr algn="l" lvl="8">
              <a:lnSpc>
                <a:spcPct val="100000"/>
              </a:lnSpc>
              <a:spcBef>
                <a:spcPts val="0"/>
              </a:spcBef>
              <a:spcAft>
                <a:spcPts val="0"/>
              </a:spcAft>
              <a:buSzPts val="3500"/>
              <a:buNone/>
              <a:defRPr/>
            </a:lvl9pPr>
          </a:lstStyle>
          <a:p/>
        </p:txBody>
      </p:sp>
      <p:sp>
        <p:nvSpPr>
          <p:cNvPr id="1060" name="Google Shape;1060;p87"/>
          <p:cNvSpPr txBox="1"/>
          <p:nvPr>
            <p:ph idx="1" type="subTitle"/>
          </p:nvPr>
        </p:nvSpPr>
        <p:spPr>
          <a:xfrm>
            <a:off x="1188015" y="2822625"/>
            <a:ext cx="6268200" cy="351900"/>
          </a:xfrm>
          <a:prstGeom prst="rect">
            <a:avLst/>
          </a:prstGeom>
          <a:noFill/>
          <a:ln>
            <a:noFill/>
          </a:ln>
        </p:spPr>
        <p:txBody>
          <a:bodyPr anchor="ctr" anchorCtr="0" bIns="91425" lIns="91425" rIns="91425" spcFirstLastPara="1" tIns="91425" wrap="square">
            <a:noAutofit/>
          </a:bodyPr>
          <a:lstStyle>
            <a:lvl1pPr algn="l" lvl="0">
              <a:lnSpc>
                <a:spcPct val="100000"/>
              </a:lnSpc>
              <a:spcBef>
                <a:spcPts val="0"/>
              </a:spcBef>
              <a:spcAft>
                <a:spcPts val="0"/>
              </a:spcAft>
              <a:buClr>
                <a:schemeClr val="dk1"/>
              </a:buClr>
              <a:buSzPts val="2000"/>
              <a:buFont typeface="Barriecito"/>
              <a:buNone/>
              <a:defRPr b="1" sz="2000">
                <a:solidFill>
                  <a:schemeClr val="accent2"/>
                </a:solidFill>
                <a:latin typeface="Barriecito"/>
                <a:ea typeface="Barriecito"/>
                <a:cs typeface="Barriecito"/>
                <a:sym typeface="Barriecito"/>
              </a:defRPr>
            </a:lvl1pPr>
            <a:lvl2pPr algn="ctr" lvl="1">
              <a:lnSpc>
                <a:spcPct val="100000"/>
              </a:lnSpc>
              <a:spcBef>
                <a:spcPts val="0"/>
              </a:spcBef>
              <a:spcAft>
                <a:spcPts val="0"/>
              </a:spcAft>
              <a:buClr>
                <a:schemeClr val="dk1"/>
              </a:buClr>
              <a:buSzPts val="2000"/>
              <a:buFont typeface="Barriecito"/>
              <a:buNone/>
              <a:defRPr b="1" sz="2000">
                <a:solidFill>
                  <a:schemeClr val="dk1"/>
                </a:solidFill>
                <a:latin typeface="Barriecito"/>
                <a:ea typeface="Barriecito"/>
                <a:cs typeface="Barriecito"/>
                <a:sym typeface="Barriecito"/>
              </a:defRPr>
            </a:lvl2pPr>
            <a:lvl3pPr algn="ctr" lvl="2">
              <a:lnSpc>
                <a:spcPct val="100000"/>
              </a:lnSpc>
              <a:spcBef>
                <a:spcPts val="0"/>
              </a:spcBef>
              <a:spcAft>
                <a:spcPts val="0"/>
              </a:spcAft>
              <a:buClr>
                <a:schemeClr val="dk1"/>
              </a:buClr>
              <a:buSzPts val="2000"/>
              <a:buFont typeface="Barriecito"/>
              <a:buNone/>
              <a:defRPr b="1" sz="2000">
                <a:solidFill>
                  <a:schemeClr val="dk1"/>
                </a:solidFill>
                <a:latin typeface="Barriecito"/>
                <a:ea typeface="Barriecito"/>
                <a:cs typeface="Barriecito"/>
                <a:sym typeface="Barriecito"/>
              </a:defRPr>
            </a:lvl3pPr>
            <a:lvl4pPr algn="ctr" lvl="3">
              <a:lnSpc>
                <a:spcPct val="100000"/>
              </a:lnSpc>
              <a:spcBef>
                <a:spcPts val="0"/>
              </a:spcBef>
              <a:spcAft>
                <a:spcPts val="0"/>
              </a:spcAft>
              <a:buClr>
                <a:schemeClr val="dk1"/>
              </a:buClr>
              <a:buSzPts val="2000"/>
              <a:buFont typeface="Barriecito"/>
              <a:buNone/>
              <a:defRPr b="1" sz="2000">
                <a:solidFill>
                  <a:schemeClr val="dk1"/>
                </a:solidFill>
                <a:latin typeface="Barriecito"/>
                <a:ea typeface="Barriecito"/>
                <a:cs typeface="Barriecito"/>
                <a:sym typeface="Barriecito"/>
              </a:defRPr>
            </a:lvl4pPr>
            <a:lvl5pPr algn="ctr" lvl="4">
              <a:lnSpc>
                <a:spcPct val="100000"/>
              </a:lnSpc>
              <a:spcBef>
                <a:spcPts val="0"/>
              </a:spcBef>
              <a:spcAft>
                <a:spcPts val="0"/>
              </a:spcAft>
              <a:buClr>
                <a:schemeClr val="dk1"/>
              </a:buClr>
              <a:buSzPts val="2000"/>
              <a:buFont typeface="Barriecito"/>
              <a:buNone/>
              <a:defRPr b="1" sz="2000">
                <a:solidFill>
                  <a:schemeClr val="dk1"/>
                </a:solidFill>
                <a:latin typeface="Barriecito"/>
                <a:ea typeface="Barriecito"/>
                <a:cs typeface="Barriecito"/>
                <a:sym typeface="Barriecito"/>
              </a:defRPr>
            </a:lvl5pPr>
            <a:lvl6pPr algn="ctr" lvl="5">
              <a:lnSpc>
                <a:spcPct val="100000"/>
              </a:lnSpc>
              <a:spcBef>
                <a:spcPts val="0"/>
              </a:spcBef>
              <a:spcAft>
                <a:spcPts val="0"/>
              </a:spcAft>
              <a:buClr>
                <a:schemeClr val="dk1"/>
              </a:buClr>
              <a:buSzPts val="2000"/>
              <a:buFont typeface="Barriecito"/>
              <a:buNone/>
              <a:defRPr b="1" sz="2000">
                <a:solidFill>
                  <a:schemeClr val="dk1"/>
                </a:solidFill>
                <a:latin typeface="Barriecito"/>
                <a:ea typeface="Barriecito"/>
                <a:cs typeface="Barriecito"/>
                <a:sym typeface="Barriecito"/>
              </a:defRPr>
            </a:lvl6pPr>
            <a:lvl7pPr algn="ctr" lvl="6">
              <a:lnSpc>
                <a:spcPct val="100000"/>
              </a:lnSpc>
              <a:spcBef>
                <a:spcPts val="0"/>
              </a:spcBef>
              <a:spcAft>
                <a:spcPts val="0"/>
              </a:spcAft>
              <a:buClr>
                <a:schemeClr val="dk1"/>
              </a:buClr>
              <a:buSzPts val="2000"/>
              <a:buFont typeface="Barriecito"/>
              <a:buNone/>
              <a:defRPr b="1" sz="2000">
                <a:solidFill>
                  <a:schemeClr val="dk1"/>
                </a:solidFill>
                <a:latin typeface="Barriecito"/>
                <a:ea typeface="Barriecito"/>
                <a:cs typeface="Barriecito"/>
                <a:sym typeface="Barriecito"/>
              </a:defRPr>
            </a:lvl7pPr>
            <a:lvl8pPr algn="ctr" lvl="7">
              <a:lnSpc>
                <a:spcPct val="100000"/>
              </a:lnSpc>
              <a:spcBef>
                <a:spcPts val="0"/>
              </a:spcBef>
              <a:spcAft>
                <a:spcPts val="0"/>
              </a:spcAft>
              <a:buClr>
                <a:schemeClr val="dk1"/>
              </a:buClr>
              <a:buSzPts val="2000"/>
              <a:buFont typeface="Barriecito"/>
              <a:buNone/>
              <a:defRPr b="1" sz="2000">
                <a:solidFill>
                  <a:schemeClr val="dk1"/>
                </a:solidFill>
                <a:latin typeface="Barriecito"/>
                <a:ea typeface="Barriecito"/>
                <a:cs typeface="Barriecito"/>
                <a:sym typeface="Barriecito"/>
              </a:defRPr>
            </a:lvl8pPr>
            <a:lvl9pPr algn="ctr" lvl="8">
              <a:lnSpc>
                <a:spcPct val="100000"/>
              </a:lnSpc>
              <a:spcBef>
                <a:spcPts val="0"/>
              </a:spcBef>
              <a:spcAft>
                <a:spcPts val="0"/>
              </a:spcAft>
              <a:buClr>
                <a:schemeClr val="dk1"/>
              </a:buClr>
              <a:buSzPts val="2000"/>
              <a:buFont typeface="Barriecito"/>
              <a:buNone/>
              <a:defRPr b="1" sz="2000">
                <a:solidFill>
                  <a:schemeClr val="dk1"/>
                </a:solidFill>
                <a:latin typeface="Barriecito"/>
                <a:ea typeface="Barriecito"/>
                <a:cs typeface="Barriecito"/>
                <a:sym typeface="Barriecito"/>
              </a:defRPr>
            </a:lvl9pPr>
          </a:lstStyle>
          <a:p/>
        </p:txBody>
      </p:sp>
      <p:sp>
        <p:nvSpPr>
          <p:cNvPr id="1061" name="Google Shape;1061;p87"/>
          <p:cNvSpPr txBox="1"/>
          <p:nvPr>
            <p:ph idx="2" type="body"/>
          </p:nvPr>
        </p:nvSpPr>
        <p:spPr>
          <a:xfrm>
            <a:off x="1188015" y="3174525"/>
            <a:ext cx="6268200" cy="1433400"/>
          </a:xfrm>
          <a:prstGeom prst="rect">
            <a:avLst/>
          </a:prstGeom>
          <a:noFill/>
          <a:ln>
            <a:noFill/>
          </a:ln>
        </p:spPr>
        <p:txBody>
          <a:bodyPr anchor="t" anchorCtr="0" bIns="91425" lIns="91425" rIns="91425" spcFirstLastPara="1" tIns="91425" wrap="square">
            <a:noAutofit/>
          </a:bodyPr>
          <a:lstStyle>
            <a:lvl1pPr algn="l" indent="-317500" lvl="0" marL="457200">
              <a:lnSpc>
                <a:spcPct val="100000"/>
              </a:lnSpc>
              <a:spcBef>
                <a:spcPts val="0"/>
              </a:spcBef>
              <a:spcAft>
                <a:spcPts val="0"/>
              </a:spcAft>
              <a:buClr>
                <a:schemeClr val="dk1"/>
              </a:buClr>
              <a:buSzPts val="1400"/>
              <a:buChar char="●"/>
              <a:defRPr/>
            </a:lvl1pPr>
            <a:lvl2pPr algn="l" indent="-330200" lvl="1" marL="914400">
              <a:lnSpc>
                <a:spcPct val="100000"/>
              </a:lnSpc>
              <a:spcBef>
                <a:spcPts val="0"/>
              </a:spcBef>
              <a:spcAft>
                <a:spcPts val="0"/>
              </a:spcAft>
              <a:buClr>
                <a:schemeClr val="dk1"/>
              </a:buClr>
              <a:buSzPts val="1600"/>
              <a:buFont typeface="Montserrat"/>
              <a:buChar char="○"/>
              <a:defRPr sz="1200">
                <a:solidFill>
                  <a:schemeClr val="dk1"/>
                </a:solidFill>
              </a:defRPr>
            </a:lvl2pPr>
            <a:lvl3pPr algn="l" indent="-330200" lvl="2" marL="1371600">
              <a:lnSpc>
                <a:spcPct val="100000"/>
              </a:lnSpc>
              <a:spcBef>
                <a:spcPts val="0"/>
              </a:spcBef>
              <a:spcAft>
                <a:spcPts val="0"/>
              </a:spcAft>
              <a:buClr>
                <a:schemeClr val="dk1"/>
              </a:buClr>
              <a:buSzPts val="1600"/>
              <a:buFont typeface="Montserrat"/>
              <a:buChar char="■"/>
              <a:defRPr>
                <a:solidFill>
                  <a:schemeClr val="dk1"/>
                </a:solidFill>
              </a:defRPr>
            </a:lvl3pPr>
            <a:lvl4pPr algn="l" indent="-330200" lvl="3" marL="1828800">
              <a:lnSpc>
                <a:spcPct val="100000"/>
              </a:lnSpc>
              <a:spcBef>
                <a:spcPts val="0"/>
              </a:spcBef>
              <a:spcAft>
                <a:spcPts val="0"/>
              </a:spcAft>
              <a:buClr>
                <a:schemeClr val="dk1"/>
              </a:buClr>
              <a:buSzPts val="1600"/>
              <a:buFont typeface="Montserrat"/>
              <a:buChar char="●"/>
              <a:defRPr>
                <a:solidFill>
                  <a:schemeClr val="dk1"/>
                </a:solidFill>
              </a:defRPr>
            </a:lvl4pPr>
            <a:lvl5pPr algn="l" indent="-330200" lvl="4" marL="2286000">
              <a:lnSpc>
                <a:spcPct val="100000"/>
              </a:lnSpc>
              <a:spcBef>
                <a:spcPts val="0"/>
              </a:spcBef>
              <a:spcAft>
                <a:spcPts val="0"/>
              </a:spcAft>
              <a:buClr>
                <a:schemeClr val="dk1"/>
              </a:buClr>
              <a:buSzPts val="1600"/>
              <a:buFont typeface="Montserrat"/>
              <a:buChar char="○"/>
              <a:defRPr>
                <a:solidFill>
                  <a:schemeClr val="dk1"/>
                </a:solidFill>
              </a:defRPr>
            </a:lvl5pPr>
            <a:lvl6pPr algn="l" indent="-330200" lvl="5" marL="2743200">
              <a:lnSpc>
                <a:spcPct val="100000"/>
              </a:lnSpc>
              <a:spcBef>
                <a:spcPts val="0"/>
              </a:spcBef>
              <a:spcAft>
                <a:spcPts val="0"/>
              </a:spcAft>
              <a:buClr>
                <a:schemeClr val="dk1"/>
              </a:buClr>
              <a:buSzPts val="1600"/>
              <a:buFont typeface="Montserrat"/>
              <a:buChar char="■"/>
              <a:defRPr>
                <a:solidFill>
                  <a:schemeClr val="dk1"/>
                </a:solidFill>
              </a:defRPr>
            </a:lvl6pPr>
            <a:lvl7pPr algn="l" indent="-330200" lvl="6" marL="3200400">
              <a:lnSpc>
                <a:spcPct val="100000"/>
              </a:lnSpc>
              <a:spcBef>
                <a:spcPts val="0"/>
              </a:spcBef>
              <a:spcAft>
                <a:spcPts val="0"/>
              </a:spcAft>
              <a:buClr>
                <a:schemeClr val="dk1"/>
              </a:buClr>
              <a:buSzPts val="1600"/>
              <a:buFont typeface="Montserrat"/>
              <a:buChar char="●"/>
              <a:defRPr>
                <a:solidFill>
                  <a:schemeClr val="dk1"/>
                </a:solidFill>
              </a:defRPr>
            </a:lvl7pPr>
            <a:lvl8pPr algn="l" indent="-330200" lvl="7" marL="3657600">
              <a:lnSpc>
                <a:spcPct val="100000"/>
              </a:lnSpc>
              <a:spcBef>
                <a:spcPts val="0"/>
              </a:spcBef>
              <a:spcAft>
                <a:spcPts val="0"/>
              </a:spcAft>
              <a:buClr>
                <a:schemeClr val="dk1"/>
              </a:buClr>
              <a:buSzPts val="1600"/>
              <a:buFont typeface="Montserrat"/>
              <a:buChar char="○"/>
              <a:defRPr>
                <a:solidFill>
                  <a:schemeClr val="dk1"/>
                </a:solidFill>
              </a:defRPr>
            </a:lvl8pPr>
            <a:lvl9pPr algn="l" indent="-330200" lvl="8" marL="4114800">
              <a:lnSpc>
                <a:spcPct val="100000"/>
              </a:lnSpc>
              <a:spcBef>
                <a:spcPts val="0"/>
              </a:spcBef>
              <a:spcAft>
                <a:spcPts val="0"/>
              </a:spcAft>
              <a:buClr>
                <a:schemeClr val="dk1"/>
              </a:buClr>
              <a:buSzPts val="1600"/>
              <a:buFont typeface="Montserrat"/>
              <a:buChar char="■"/>
              <a:defRPr>
                <a:solidFill>
                  <a:schemeClr val="dk1"/>
                </a:solidFill>
              </a:defRPr>
            </a:lvl9pPr>
          </a:lstStyle>
          <a:p/>
        </p:txBody>
      </p:sp>
      <p:sp>
        <p:nvSpPr>
          <p:cNvPr id="1062" name="Google Shape;1062;p87"/>
          <p:cNvSpPr txBox="1"/>
          <p:nvPr>
            <p:ph idx="3" type="subTitle"/>
          </p:nvPr>
        </p:nvSpPr>
        <p:spPr>
          <a:xfrm>
            <a:off x="1188015" y="1773500"/>
            <a:ext cx="6268200" cy="351900"/>
          </a:xfrm>
          <a:prstGeom prst="rect">
            <a:avLst/>
          </a:prstGeom>
          <a:noFill/>
          <a:ln>
            <a:noFill/>
          </a:ln>
        </p:spPr>
        <p:txBody>
          <a:bodyPr anchor="ctr" anchorCtr="0" bIns="91425" lIns="91425" rIns="91425" spcFirstLastPara="1" tIns="91425" wrap="square">
            <a:noAutofit/>
          </a:bodyPr>
          <a:lstStyle>
            <a:lvl1pPr algn="l" lvl="0">
              <a:lnSpc>
                <a:spcPct val="100000"/>
              </a:lnSpc>
              <a:spcBef>
                <a:spcPts val="0"/>
              </a:spcBef>
              <a:spcAft>
                <a:spcPts val="0"/>
              </a:spcAft>
              <a:buClr>
                <a:schemeClr val="dk1"/>
              </a:buClr>
              <a:buSzPts val="2000"/>
              <a:buFont typeface="Barriecito"/>
              <a:buNone/>
              <a:defRPr b="1" sz="2000">
                <a:solidFill>
                  <a:schemeClr val="accent2"/>
                </a:solidFill>
                <a:latin typeface="Barriecito"/>
                <a:ea typeface="Barriecito"/>
                <a:cs typeface="Barriecito"/>
                <a:sym typeface="Barriecito"/>
              </a:defRPr>
            </a:lvl1pPr>
            <a:lvl2pPr algn="ctr" lvl="1">
              <a:lnSpc>
                <a:spcPct val="100000"/>
              </a:lnSpc>
              <a:spcBef>
                <a:spcPts val="0"/>
              </a:spcBef>
              <a:spcAft>
                <a:spcPts val="0"/>
              </a:spcAft>
              <a:buClr>
                <a:schemeClr val="dk1"/>
              </a:buClr>
              <a:buSzPts val="2000"/>
              <a:buFont typeface="Barriecito"/>
              <a:buNone/>
              <a:defRPr b="1" sz="2000">
                <a:solidFill>
                  <a:schemeClr val="dk1"/>
                </a:solidFill>
                <a:latin typeface="Barriecito"/>
                <a:ea typeface="Barriecito"/>
                <a:cs typeface="Barriecito"/>
                <a:sym typeface="Barriecito"/>
              </a:defRPr>
            </a:lvl2pPr>
            <a:lvl3pPr algn="ctr" lvl="2">
              <a:lnSpc>
                <a:spcPct val="100000"/>
              </a:lnSpc>
              <a:spcBef>
                <a:spcPts val="0"/>
              </a:spcBef>
              <a:spcAft>
                <a:spcPts val="0"/>
              </a:spcAft>
              <a:buClr>
                <a:schemeClr val="dk1"/>
              </a:buClr>
              <a:buSzPts val="2000"/>
              <a:buFont typeface="Barriecito"/>
              <a:buNone/>
              <a:defRPr b="1" sz="2000">
                <a:solidFill>
                  <a:schemeClr val="dk1"/>
                </a:solidFill>
                <a:latin typeface="Barriecito"/>
                <a:ea typeface="Barriecito"/>
                <a:cs typeface="Barriecito"/>
                <a:sym typeface="Barriecito"/>
              </a:defRPr>
            </a:lvl3pPr>
            <a:lvl4pPr algn="ctr" lvl="3">
              <a:lnSpc>
                <a:spcPct val="100000"/>
              </a:lnSpc>
              <a:spcBef>
                <a:spcPts val="0"/>
              </a:spcBef>
              <a:spcAft>
                <a:spcPts val="0"/>
              </a:spcAft>
              <a:buClr>
                <a:schemeClr val="dk1"/>
              </a:buClr>
              <a:buSzPts val="2000"/>
              <a:buFont typeface="Barriecito"/>
              <a:buNone/>
              <a:defRPr b="1" sz="2000">
                <a:solidFill>
                  <a:schemeClr val="dk1"/>
                </a:solidFill>
                <a:latin typeface="Barriecito"/>
                <a:ea typeface="Barriecito"/>
                <a:cs typeface="Barriecito"/>
                <a:sym typeface="Barriecito"/>
              </a:defRPr>
            </a:lvl4pPr>
            <a:lvl5pPr algn="ctr" lvl="4">
              <a:lnSpc>
                <a:spcPct val="100000"/>
              </a:lnSpc>
              <a:spcBef>
                <a:spcPts val="0"/>
              </a:spcBef>
              <a:spcAft>
                <a:spcPts val="0"/>
              </a:spcAft>
              <a:buClr>
                <a:schemeClr val="dk1"/>
              </a:buClr>
              <a:buSzPts val="2000"/>
              <a:buFont typeface="Barriecito"/>
              <a:buNone/>
              <a:defRPr b="1" sz="2000">
                <a:solidFill>
                  <a:schemeClr val="dk1"/>
                </a:solidFill>
                <a:latin typeface="Barriecito"/>
                <a:ea typeface="Barriecito"/>
                <a:cs typeface="Barriecito"/>
                <a:sym typeface="Barriecito"/>
              </a:defRPr>
            </a:lvl5pPr>
            <a:lvl6pPr algn="ctr" lvl="5">
              <a:lnSpc>
                <a:spcPct val="100000"/>
              </a:lnSpc>
              <a:spcBef>
                <a:spcPts val="0"/>
              </a:spcBef>
              <a:spcAft>
                <a:spcPts val="0"/>
              </a:spcAft>
              <a:buClr>
                <a:schemeClr val="dk1"/>
              </a:buClr>
              <a:buSzPts val="2000"/>
              <a:buFont typeface="Barriecito"/>
              <a:buNone/>
              <a:defRPr b="1" sz="2000">
                <a:solidFill>
                  <a:schemeClr val="dk1"/>
                </a:solidFill>
                <a:latin typeface="Barriecito"/>
                <a:ea typeface="Barriecito"/>
                <a:cs typeface="Barriecito"/>
                <a:sym typeface="Barriecito"/>
              </a:defRPr>
            </a:lvl6pPr>
            <a:lvl7pPr algn="ctr" lvl="6">
              <a:lnSpc>
                <a:spcPct val="100000"/>
              </a:lnSpc>
              <a:spcBef>
                <a:spcPts val="0"/>
              </a:spcBef>
              <a:spcAft>
                <a:spcPts val="0"/>
              </a:spcAft>
              <a:buClr>
                <a:schemeClr val="dk1"/>
              </a:buClr>
              <a:buSzPts val="2000"/>
              <a:buFont typeface="Barriecito"/>
              <a:buNone/>
              <a:defRPr b="1" sz="2000">
                <a:solidFill>
                  <a:schemeClr val="dk1"/>
                </a:solidFill>
                <a:latin typeface="Barriecito"/>
                <a:ea typeface="Barriecito"/>
                <a:cs typeface="Barriecito"/>
                <a:sym typeface="Barriecito"/>
              </a:defRPr>
            </a:lvl7pPr>
            <a:lvl8pPr algn="ctr" lvl="7">
              <a:lnSpc>
                <a:spcPct val="100000"/>
              </a:lnSpc>
              <a:spcBef>
                <a:spcPts val="0"/>
              </a:spcBef>
              <a:spcAft>
                <a:spcPts val="0"/>
              </a:spcAft>
              <a:buClr>
                <a:schemeClr val="dk1"/>
              </a:buClr>
              <a:buSzPts val="2000"/>
              <a:buFont typeface="Barriecito"/>
              <a:buNone/>
              <a:defRPr b="1" sz="2000">
                <a:solidFill>
                  <a:schemeClr val="dk1"/>
                </a:solidFill>
                <a:latin typeface="Barriecito"/>
                <a:ea typeface="Barriecito"/>
                <a:cs typeface="Barriecito"/>
                <a:sym typeface="Barriecito"/>
              </a:defRPr>
            </a:lvl8pPr>
            <a:lvl9pPr algn="ctr" lvl="8">
              <a:lnSpc>
                <a:spcPct val="100000"/>
              </a:lnSpc>
              <a:spcBef>
                <a:spcPts val="0"/>
              </a:spcBef>
              <a:spcAft>
                <a:spcPts val="0"/>
              </a:spcAft>
              <a:buClr>
                <a:schemeClr val="dk1"/>
              </a:buClr>
              <a:buSzPts val="2000"/>
              <a:buFont typeface="Barriecito"/>
              <a:buNone/>
              <a:defRPr b="1" sz="2000">
                <a:solidFill>
                  <a:schemeClr val="dk1"/>
                </a:solidFill>
                <a:latin typeface="Barriecito"/>
                <a:ea typeface="Barriecito"/>
                <a:cs typeface="Barriecito"/>
                <a:sym typeface="Barriecito"/>
              </a:defRPr>
            </a:lvl9pPr>
          </a:lstStyle>
          <a:p/>
        </p:txBody>
      </p:sp>
      <p:sp>
        <p:nvSpPr>
          <p:cNvPr id="1063" name="Google Shape;1063;p87"/>
          <p:cNvSpPr txBox="1"/>
          <p:nvPr>
            <p:ph idx="4" type="body"/>
          </p:nvPr>
        </p:nvSpPr>
        <p:spPr>
          <a:xfrm>
            <a:off x="1188015" y="2125361"/>
            <a:ext cx="6268200" cy="460800"/>
          </a:xfrm>
          <a:prstGeom prst="rect">
            <a:avLst/>
          </a:prstGeom>
          <a:noFill/>
          <a:ln>
            <a:noFill/>
          </a:ln>
        </p:spPr>
        <p:txBody>
          <a:bodyPr anchor="t" anchorCtr="0" bIns="91425" lIns="91425" rIns="91425" spcFirstLastPara="1" tIns="91425" wrap="square">
            <a:noAutofit/>
          </a:bodyPr>
          <a:lstStyle>
            <a:lvl1pPr algn="l" indent="-317500" lvl="0" marL="457200">
              <a:lnSpc>
                <a:spcPct val="100000"/>
              </a:lnSpc>
              <a:spcBef>
                <a:spcPts val="0"/>
              </a:spcBef>
              <a:spcAft>
                <a:spcPts val="0"/>
              </a:spcAft>
              <a:buClr>
                <a:schemeClr val="dk1"/>
              </a:buClr>
              <a:buSzPts val="1400"/>
              <a:buChar char="●"/>
              <a:defRPr/>
            </a:lvl1pPr>
            <a:lvl2pPr algn="l" indent="-330200" lvl="1" marL="914400">
              <a:lnSpc>
                <a:spcPct val="100000"/>
              </a:lnSpc>
              <a:spcBef>
                <a:spcPts val="0"/>
              </a:spcBef>
              <a:spcAft>
                <a:spcPts val="0"/>
              </a:spcAft>
              <a:buClr>
                <a:schemeClr val="dk1"/>
              </a:buClr>
              <a:buSzPts val="1600"/>
              <a:buFont typeface="Montserrat"/>
              <a:buChar char="○"/>
              <a:defRPr sz="1200">
                <a:solidFill>
                  <a:schemeClr val="dk1"/>
                </a:solidFill>
              </a:defRPr>
            </a:lvl2pPr>
            <a:lvl3pPr algn="l" indent="-330200" lvl="2" marL="1371600">
              <a:lnSpc>
                <a:spcPct val="100000"/>
              </a:lnSpc>
              <a:spcBef>
                <a:spcPts val="0"/>
              </a:spcBef>
              <a:spcAft>
                <a:spcPts val="0"/>
              </a:spcAft>
              <a:buClr>
                <a:schemeClr val="dk1"/>
              </a:buClr>
              <a:buSzPts val="1600"/>
              <a:buFont typeface="Montserrat"/>
              <a:buChar char="■"/>
              <a:defRPr>
                <a:solidFill>
                  <a:schemeClr val="dk1"/>
                </a:solidFill>
              </a:defRPr>
            </a:lvl3pPr>
            <a:lvl4pPr algn="l" indent="-330200" lvl="3" marL="1828800">
              <a:lnSpc>
                <a:spcPct val="100000"/>
              </a:lnSpc>
              <a:spcBef>
                <a:spcPts val="0"/>
              </a:spcBef>
              <a:spcAft>
                <a:spcPts val="0"/>
              </a:spcAft>
              <a:buClr>
                <a:schemeClr val="dk1"/>
              </a:buClr>
              <a:buSzPts val="1600"/>
              <a:buFont typeface="Montserrat"/>
              <a:buChar char="●"/>
              <a:defRPr>
                <a:solidFill>
                  <a:schemeClr val="dk1"/>
                </a:solidFill>
              </a:defRPr>
            </a:lvl4pPr>
            <a:lvl5pPr algn="l" indent="-330200" lvl="4" marL="2286000">
              <a:lnSpc>
                <a:spcPct val="100000"/>
              </a:lnSpc>
              <a:spcBef>
                <a:spcPts val="0"/>
              </a:spcBef>
              <a:spcAft>
                <a:spcPts val="0"/>
              </a:spcAft>
              <a:buClr>
                <a:schemeClr val="dk1"/>
              </a:buClr>
              <a:buSzPts val="1600"/>
              <a:buFont typeface="Montserrat"/>
              <a:buChar char="○"/>
              <a:defRPr>
                <a:solidFill>
                  <a:schemeClr val="dk1"/>
                </a:solidFill>
              </a:defRPr>
            </a:lvl5pPr>
            <a:lvl6pPr algn="l" indent="-330200" lvl="5" marL="2743200">
              <a:lnSpc>
                <a:spcPct val="100000"/>
              </a:lnSpc>
              <a:spcBef>
                <a:spcPts val="0"/>
              </a:spcBef>
              <a:spcAft>
                <a:spcPts val="0"/>
              </a:spcAft>
              <a:buClr>
                <a:schemeClr val="dk1"/>
              </a:buClr>
              <a:buSzPts val="1600"/>
              <a:buFont typeface="Montserrat"/>
              <a:buChar char="■"/>
              <a:defRPr>
                <a:solidFill>
                  <a:schemeClr val="dk1"/>
                </a:solidFill>
              </a:defRPr>
            </a:lvl6pPr>
            <a:lvl7pPr algn="l" indent="-330200" lvl="6" marL="3200400">
              <a:lnSpc>
                <a:spcPct val="100000"/>
              </a:lnSpc>
              <a:spcBef>
                <a:spcPts val="0"/>
              </a:spcBef>
              <a:spcAft>
                <a:spcPts val="0"/>
              </a:spcAft>
              <a:buClr>
                <a:schemeClr val="dk1"/>
              </a:buClr>
              <a:buSzPts val="1600"/>
              <a:buFont typeface="Montserrat"/>
              <a:buChar char="●"/>
              <a:defRPr>
                <a:solidFill>
                  <a:schemeClr val="dk1"/>
                </a:solidFill>
              </a:defRPr>
            </a:lvl7pPr>
            <a:lvl8pPr algn="l" indent="-330200" lvl="7" marL="3657600">
              <a:lnSpc>
                <a:spcPct val="100000"/>
              </a:lnSpc>
              <a:spcBef>
                <a:spcPts val="0"/>
              </a:spcBef>
              <a:spcAft>
                <a:spcPts val="0"/>
              </a:spcAft>
              <a:buClr>
                <a:schemeClr val="dk1"/>
              </a:buClr>
              <a:buSzPts val="1600"/>
              <a:buFont typeface="Montserrat"/>
              <a:buChar char="○"/>
              <a:defRPr>
                <a:solidFill>
                  <a:schemeClr val="dk1"/>
                </a:solidFill>
              </a:defRPr>
            </a:lvl8pPr>
            <a:lvl9pPr algn="l" indent="-330200" lvl="8" marL="4114800">
              <a:lnSpc>
                <a:spcPct val="100000"/>
              </a:lnSpc>
              <a:spcBef>
                <a:spcPts val="0"/>
              </a:spcBef>
              <a:spcAft>
                <a:spcPts val="0"/>
              </a:spcAft>
              <a:buClr>
                <a:schemeClr val="dk1"/>
              </a:buClr>
              <a:buSzPts val="1600"/>
              <a:buFont typeface="Montserrat"/>
              <a:buChar char="■"/>
              <a:defRPr>
                <a:solidFill>
                  <a:schemeClr val="dk1"/>
                </a:solidFill>
              </a:defRPr>
            </a:lvl9pPr>
          </a:lstStyle>
          <a:p/>
        </p:txBody>
      </p:sp>
      <p:sp>
        <p:nvSpPr>
          <p:cNvPr id="1064" name="Google Shape;1064;p87"/>
          <p:cNvSpPr txBox="1"/>
          <p:nvPr>
            <p:ph idx="5" type="subTitle"/>
          </p:nvPr>
        </p:nvSpPr>
        <p:spPr>
          <a:xfrm>
            <a:off x="2276500" y="1208876"/>
            <a:ext cx="4591200" cy="472800"/>
          </a:xfrm>
          <a:prstGeom prst="rect">
            <a:avLst/>
          </a:prstGeom>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Clr>
                <a:schemeClr val="dk1"/>
              </a:buClr>
              <a:buSzPts val="2000"/>
              <a:buNone/>
              <a:defRPr sz="1600"/>
            </a:lvl1pPr>
            <a:lvl2pPr algn="l" lvl="1">
              <a:lnSpc>
                <a:spcPct val="100000"/>
              </a:lnSpc>
              <a:spcBef>
                <a:spcPts val="0"/>
              </a:spcBef>
              <a:spcAft>
                <a:spcPts val="0"/>
              </a:spcAft>
              <a:buClr>
                <a:schemeClr val="dk1"/>
              </a:buClr>
              <a:buSzPts val="2000"/>
              <a:buNone/>
              <a:defRPr sz="2000">
                <a:solidFill>
                  <a:schemeClr val="dk1"/>
                </a:solidFill>
              </a:defRPr>
            </a:lvl2pPr>
            <a:lvl3pPr algn="l" lvl="2">
              <a:lnSpc>
                <a:spcPct val="100000"/>
              </a:lnSpc>
              <a:spcBef>
                <a:spcPts val="0"/>
              </a:spcBef>
              <a:spcAft>
                <a:spcPts val="0"/>
              </a:spcAft>
              <a:buClr>
                <a:schemeClr val="dk1"/>
              </a:buClr>
              <a:buSzPts val="2000"/>
              <a:buNone/>
              <a:defRPr sz="2000">
                <a:solidFill>
                  <a:schemeClr val="dk1"/>
                </a:solidFill>
              </a:defRPr>
            </a:lvl3pPr>
            <a:lvl4pPr algn="l" lvl="3">
              <a:lnSpc>
                <a:spcPct val="100000"/>
              </a:lnSpc>
              <a:spcBef>
                <a:spcPts val="0"/>
              </a:spcBef>
              <a:spcAft>
                <a:spcPts val="0"/>
              </a:spcAft>
              <a:buClr>
                <a:schemeClr val="dk1"/>
              </a:buClr>
              <a:buSzPts val="2000"/>
              <a:buNone/>
              <a:defRPr sz="2000">
                <a:solidFill>
                  <a:schemeClr val="dk1"/>
                </a:solidFill>
              </a:defRPr>
            </a:lvl4pPr>
            <a:lvl5pPr algn="l" lvl="4">
              <a:lnSpc>
                <a:spcPct val="100000"/>
              </a:lnSpc>
              <a:spcBef>
                <a:spcPts val="0"/>
              </a:spcBef>
              <a:spcAft>
                <a:spcPts val="0"/>
              </a:spcAft>
              <a:buClr>
                <a:schemeClr val="dk1"/>
              </a:buClr>
              <a:buSzPts val="2000"/>
              <a:buNone/>
              <a:defRPr sz="2000">
                <a:solidFill>
                  <a:schemeClr val="dk1"/>
                </a:solidFill>
              </a:defRPr>
            </a:lvl5pPr>
            <a:lvl6pPr algn="l" lvl="5">
              <a:lnSpc>
                <a:spcPct val="100000"/>
              </a:lnSpc>
              <a:spcBef>
                <a:spcPts val="0"/>
              </a:spcBef>
              <a:spcAft>
                <a:spcPts val="0"/>
              </a:spcAft>
              <a:buClr>
                <a:schemeClr val="dk1"/>
              </a:buClr>
              <a:buSzPts val="2000"/>
              <a:buNone/>
              <a:defRPr sz="2000">
                <a:solidFill>
                  <a:schemeClr val="dk1"/>
                </a:solidFill>
              </a:defRPr>
            </a:lvl6pPr>
            <a:lvl7pPr algn="l" lvl="6">
              <a:lnSpc>
                <a:spcPct val="100000"/>
              </a:lnSpc>
              <a:spcBef>
                <a:spcPts val="0"/>
              </a:spcBef>
              <a:spcAft>
                <a:spcPts val="0"/>
              </a:spcAft>
              <a:buClr>
                <a:schemeClr val="dk1"/>
              </a:buClr>
              <a:buSzPts val="2000"/>
              <a:buNone/>
              <a:defRPr sz="2000">
                <a:solidFill>
                  <a:schemeClr val="dk1"/>
                </a:solidFill>
              </a:defRPr>
            </a:lvl7pPr>
            <a:lvl8pPr algn="l" lvl="7">
              <a:lnSpc>
                <a:spcPct val="100000"/>
              </a:lnSpc>
              <a:spcBef>
                <a:spcPts val="0"/>
              </a:spcBef>
              <a:spcAft>
                <a:spcPts val="0"/>
              </a:spcAft>
              <a:buClr>
                <a:schemeClr val="dk1"/>
              </a:buClr>
              <a:buSzPts val="2000"/>
              <a:buNone/>
              <a:defRPr sz="2000">
                <a:solidFill>
                  <a:schemeClr val="dk1"/>
                </a:solidFill>
              </a:defRPr>
            </a:lvl8pPr>
            <a:lvl9pPr algn="l" lvl="8">
              <a:lnSpc>
                <a:spcPct val="100000"/>
              </a:lnSpc>
              <a:spcBef>
                <a:spcPts val="0"/>
              </a:spcBef>
              <a:spcAft>
                <a:spcPts val="0"/>
              </a:spcAft>
              <a:buClr>
                <a:schemeClr val="dk1"/>
              </a:buClr>
              <a:buSzPts val="2000"/>
              <a:buNone/>
              <a:defRPr sz="2000">
                <a:solidFill>
                  <a:schemeClr val="dk1"/>
                </a:solidFill>
              </a:defRPr>
            </a:lvl9pPr>
          </a:lstStyle>
          <a:p/>
        </p:txBody>
      </p:sp>
      <p:sp>
        <p:nvSpPr>
          <p:cNvPr id="1065" name="Google Shape;1065;p87"/>
          <p:cNvSpPr/>
          <p:nvPr/>
        </p:nvSpPr>
        <p:spPr>
          <a:xfrm>
            <a:off x="1951050" y="596825"/>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matchingName="Caption">
  <p:cSld name="CAPTION_ONLY">
    <p:spTree>
      <p:nvGrpSpPr>
        <p:cNvPr id="1066" name="Shape 1066"/>
        <p:cNvGrpSpPr/>
        <p:nvPr/>
      </p:nvGrpSpPr>
      <p:grpSpPr>
        <a:xfrm>
          <a:off x="0" y="0"/>
          <a:ext cx="0" cy="0"/>
          <a:chOff x="0" y="0"/>
          <a:chExt cx="0" cy="0"/>
        </a:xfrm>
      </p:grpSpPr>
      <p:sp>
        <p:nvSpPr>
          <p:cNvPr id="1067" name="Google Shape;1067;p90"/>
          <p:cNvSpPr txBox="1"/>
          <p:nvPr>
            <p:ph idx="1" type="body"/>
          </p:nvPr>
        </p:nvSpPr>
        <p:spPr>
          <a:xfrm>
            <a:off x="311700" y="4230575"/>
            <a:ext cx="5998800" cy="605100"/>
          </a:xfrm>
          <a:prstGeom prst="rect">
            <a:avLst/>
          </a:prstGeom>
          <a:noFill/>
          <a:ln>
            <a:noFill/>
          </a:ln>
        </p:spPr>
        <p:txBody>
          <a:bodyPr anchor="ctr" anchorCtr="0" bIns="91425" lIns="91425" rIns="91425" spcFirstLastPara="1" tIns="91425" wrap="square">
            <a:noAutofit/>
          </a:bodyPr>
          <a:lstStyle>
            <a:lvl1pPr algn="l" indent="-228600" lvl="0" marL="457200">
              <a:lnSpc>
                <a:spcPct val="100000"/>
              </a:lnSpc>
              <a:spcBef>
                <a:spcPts val="0"/>
              </a:spcBef>
              <a:spcAft>
                <a:spcPts val="0"/>
              </a:spcAft>
              <a:buSzPts val="1400"/>
              <a:buNone/>
              <a:defRPr/>
            </a:lvl1pPr>
          </a:lstStyle>
          <a:p/>
        </p:txBody>
      </p:sp>
      <p:pic>
        <p:nvPicPr>
          <p:cNvPr id="1068" name="Google Shape;1068;p90"/>
          <p:cNvPicPr preferRelativeResize="0"/>
          <p:nvPr/>
        </p:nvPicPr>
        <p:blipFill rotWithShape="1">
          <a:blip r:embed="rId2">
            <a:alphaModFix amt="34000"/>
          </a:blip>
          <a:srcRect b="102" r="16"/>
          <a:stretch/>
        </p:blipFill>
        <p:spPr>
          <a:xfrm>
            <a:off x="2725" y="0"/>
            <a:ext cx="9140501" cy="51435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1069" name="Shape 1069"/>
        <p:cNvGrpSpPr/>
        <p:nvPr/>
      </p:nvGrpSpPr>
      <p:grpSpPr>
        <a:xfrm>
          <a:off x="0" y="0"/>
          <a:ext cx="0" cy="0"/>
          <a:chOff x="0" y="0"/>
          <a:chExt cx="0" cy="0"/>
        </a:xfrm>
      </p:grpSpPr>
    </p:spTree>
  </p:cSld>
  <p:clrMapOvr>
    <a:masterClrMapping/>
  </p:clrMapOvr>
</p:sldLayout>
</file>

<file path=ppt/slideLayouts/slideLayout3.xml><?xml version="1.0" encoding="utf-8"?>
<p:sldLayout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matchingName="Title and text">
  <p:cSld name="CUSTOM_3">
    <p:spTree>
      <p:nvGrpSpPr>
        <p:cNvPr id="35" name="Shape 35"/>
        <p:cNvGrpSpPr/>
        <p:nvPr/>
      </p:nvGrpSpPr>
      <p:grpSpPr>
        <a:xfrm>
          <a:off x="0" y="0"/>
          <a:ext cx="0" cy="0"/>
          <a:chOff x="0" y="0"/>
          <a:chExt cx="0" cy="0"/>
        </a:xfrm>
      </p:grpSpPr>
      <p:sp>
        <p:nvSpPr>
          <p:cNvPr id="36" name="Google Shape;36;p63"/>
          <p:cNvSpPr txBox="1"/>
          <p:nvPr>
            <p:ph idx="1" type="body"/>
          </p:nvPr>
        </p:nvSpPr>
        <p:spPr>
          <a:xfrm>
            <a:off x="707325" y="1242600"/>
            <a:ext cx="6815100" cy="1675200"/>
          </a:xfrm>
          <a:prstGeom prst="rect">
            <a:avLst/>
          </a:prstGeom>
          <a:noFill/>
          <a:ln>
            <a:noFill/>
          </a:ln>
        </p:spPr>
        <p:txBody>
          <a:bodyPr anchor="ctr" anchorCtr="0" bIns="91425" lIns="91425" rIns="91425" spcFirstLastPara="1" tIns="91425" wrap="square">
            <a:noAutofit/>
          </a:bodyPr>
          <a:lstStyle>
            <a:lvl1pPr algn="l" indent="-317500" lvl="0" marL="457200">
              <a:lnSpc>
                <a:spcPct val="100000"/>
              </a:lnSpc>
              <a:spcBef>
                <a:spcPts val="0"/>
              </a:spcBef>
              <a:spcAft>
                <a:spcPts val="0"/>
              </a:spcAft>
              <a:buClr>
                <a:schemeClr val="accent1"/>
              </a:buClr>
              <a:buSzPts val="1400"/>
              <a:buFont typeface="Barriecito"/>
              <a:buAutoNum type="arabicPeriod"/>
              <a:defRPr/>
            </a:lvl1pPr>
            <a:lvl2pPr algn="l" indent="-317500" lvl="1" marL="914400">
              <a:lnSpc>
                <a:spcPct val="100000"/>
              </a:lnSpc>
              <a:spcBef>
                <a:spcPts val="0"/>
              </a:spcBef>
              <a:spcAft>
                <a:spcPts val="0"/>
              </a:spcAft>
              <a:buClr>
                <a:schemeClr val="lt2"/>
              </a:buClr>
              <a:buSzPts val="1400"/>
              <a:buFont typeface="Montserrat"/>
              <a:buAutoNum type="alphaLcPeriod"/>
              <a:defRPr/>
            </a:lvl2pPr>
            <a:lvl3pPr algn="l" indent="-317500" lvl="2" marL="1371600">
              <a:lnSpc>
                <a:spcPct val="100000"/>
              </a:lnSpc>
              <a:spcBef>
                <a:spcPts val="0"/>
              </a:spcBef>
              <a:spcAft>
                <a:spcPts val="0"/>
              </a:spcAft>
              <a:buClr>
                <a:schemeClr val="lt2"/>
              </a:buClr>
              <a:buSzPts val="1400"/>
              <a:buFont typeface="Montserrat"/>
              <a:buAutoNum type="romanLcPeriod"/>
              <a:defRPr/>
            </a:lvl3pPr>
            <a:lvl4pPr algn="l" indent="-317500" lvl="3" marL="1828800">
              <a:lnSpc>
                <a:spcPct val="100000"/>
              </a:lnSpc>
              <a:spcBef>
                <a:spcPts val="0"/>
              </a:spcBef>
              <a:spcAft>
                <a:spcPts val="0"/>
              </a:spcAft>
              <a:buClr>
                <a:schemeClr val="lt2"/>
              </a:buClr>
              <a:buSzPts val="1400"/>
              <a:buFont typeface="Montserrat"/>
              <a:buAutoNum type="arabicPeriod"/>
              <a:defRPr/>
            </a:lvl4pPr>
            <a:lvl5pPr algn="l" indent="-317500" lvl="4" marL="2286000">
              <a:lnSpc>
                <a:spcPct val="100000"/>
              </a:lnSpc>
              <a:spcBef>
                <a:spcPts val="0"/>
              </a:spcBef>
              <a:spcAft>
                <a:spcPts val="0"/>
              </a:spcAft>
              <a:buClr>
                <a:schemeClr val="lt2"/>
              </a:buClr>
              <a:buSzPts val="1400"/>
              <a:buFont typeface="Montserrat"/>
              <a:buAutoNum type="alphaLcPeriod"/>
              <a:defRPr/>
            </a:lvl5pPr>
            <a:lvl6pPr algn="l" indent="-317500" lvl="5" marL="2743200">
              <a:lnSpc>
                <a:spcPct val="100000"/>
              </a:lnSpc>
              <a:spcBef>
                <a:spcPts val="0"/>
              </a:spcBef>
              <a:spcAft>
                <a:spcPts val="0"/>
              </a:spcAft>
              <a:buClr>
                <a:schemeClr val="lt2"/>
              </a:buClr>
              <a:buSzPts val="1400"/>
              <a:buFont typeface="Montserrat"/>
              <a:buAutoNum type="romanLcPeriod"/>
              <a:defRPr/>
            </a:lvl6pPr>
            <a:lvl7pPr algn="l" indent="-317500" lvl="6" marL="3200400">
              <a:lnSpc>
                <a:spcPct val="100000"/>
              </a:lnSpc>
              <a:spcBef>
                <a:spcPts val="0"/>
              </a:spcBef>
              <a:spcAft>
                <a:spcPts val="0"/>
              </a:spcAft>
              <a:buClr>
                <a:schemeClr val="lt2"/>
              </a:buClr>
              <a:buSzPts val="1400"/>
              <a:buFont typeface="Montserrat"/>
              <a:buAutoNum type="arabicPeriod"/>
              <a:defRPr/>
            </a:lvl7pPr>
            <a:lvl8pPr algn="l" indent="-317500" lvl="7" marL="3657600">
              <a:lnSpc>
                <a:spcPct val="100000"/>
              </a:lnSpc>
              <a:spcBef>
                <a:spcPts val="0"/>
              </a:spcBef>
              <a:spcAft>
                <a:spcPts val="0"/>
              </a:spcAft>
              <a:buClr>
                <a:schemeClr val="lt2"/>
              </a:buClr>
              <a:buSzPts val="1400"/>
              <a:buFont typeface="Montserrat"/>
              <a:buAutoNum type="alphaLcPeriod"/>
              <a:defRPr/>
            </a:lvl8pPr>
            <a:lvl9pPr algn="l" indent="-317500" lvl="8" marL="4114800">
              <a:lnSpc>
                <a:spcPct val="100000"/>
              </a:lnSpc>
              <a:spcBef>
                <a:spcPts val="0"/>
              </a:spcBef>
              <a:spcAft>
                <a:spcPts val="0"/>
              </a:spcAft>
              <a:buClr>
                <a:schemeClr val="lt2"/>
              </a:buClr>
              <a:buSzPts val="1400"/>
              <a:buFont typeface="Montserrat"/>
              <a:buAutoNum type="romanLcPeriod"/>
              <a:defRPr/>
            </a:lvl9pPr>
          </a:lstStyle>
          <a:p/>
        </p:txBody>
      </p:sp>
      <p:sp>
        <p:nvSpPr>
          <p:cNvPr id="37" name="Google Shape;37;p63"/>
          <p:cNvSpPr txBox="1"/>
          <p:nvPr>
            <p:ph type="title"/>
          </p:nvPr>
        </p:nvSpPr>
        <p:spPr>
          <a:xfrm>
            <a:off x="707325" y="535650"/>
            <a:ext cx="6815100" cy="612600"/>
          </a:xfrm>
          <a:prstGeom prst="rect">
            <a:avLst/>
          </a:prstGeom>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3500"/>
              <a:buNone/>
              <a:defRPr b="1">
                <a:solidFill>
                  <a:schemeClr val="accent2"/>
                </a:solidFill>
              </a:defRPr>
            </a:lvl1pPr>
            <a:lvl2pPr algn="l" lvl="1">
              <a:lnSpc>
                <a:spcPct val="100000"/>
              </a:lnSpc>
              <a:spcBef>
                <a:spcPts val="0"/>
              </a:spcBef>
              <a:spcAft>
                <a:spcPts val="0"/>
              </a:spcAft>
              <a:buSzPts val="3500"/>
              <a:buNone/>
              <a:defRPr/>
            </a:lvl2pPr>
            <a:lvl3pPr algn="l" lvl="2">
              <a:lnSpc>
                <a:spcPct val="100000"/>
              </a:lnSpc>
              <a:spcBef>
                <a:spcPts val="0"/>
              </a:spcBef>
              <a:spcAft>
                <a:spcPts val="0"/>
              </a:spcAft>
              <a:buSzPts val="3500"/>
              <a:buNone/>
              <a:defRPr/>
            </a:lvl3pPr>
            <a:lvl4pPr algn="l" lvl="3">
              <a:lnSpc>
                <a:spcPct val="100000"/>
              </a:lnSpc>
              <a:spcBef>
                <a:spcPts val="0"/>
              </a:spcBef>
              <a:spcAft>
                <a:spcPts val="0"/>
              </a:spcAft>
              <a:buSzPts val="3500"/>
              <a:buNone/>
              <a:defRPr/>
            </a:lvl4pPr>
            <a:lvl5pPr algn="l" lvl="4">
              <a:lnSpc>
                <a:spcPct val="100000"/>
              </a:lnSpc>
              <a:spcBef>
                <a:spcPts val="0"/>
              </a:spcBef>
              <a:spcAft>
                <a:spcPts val="0"/>
              </a:spcAft>
              <a:buSzPts val="3500"/>
              <a:buNone/>
              <a:defRPr/>
            </a:lvl5pPr>
            <a:lvl6pPr algn="l" lvl="5">
              <a:lnSpc>
                <a:spcPct val="100000"/>
              </a:lnSpc>
              <a:spcBef>
                <a:spcPts val="0"/>
              </a:spcBef>
              <a:spcAft>
                <a:spcPts val="0"/>
              </a:spcAft>
              <a:buSzPts val="3500"/>
              <a:buNone/>
              <a:defRPr/>
            </a:lvl6pPr>
            <a:lvl7pPr algn="l" lvl="6">
              <a:lnSpc>
                <a:spcPct val="100000"/>
              </a:lnSpc>
              <a:spcBef>
                <a:spcPts val="0"/>
              </a:spcBef>
              <a:spcAft>
                <a:spcPts val="0"/>
              </a:spcAft>
              <a:buSzPts val="3500"/>
              <a:buNone/>
              <a:defRPr/>
            </a:lvl7pPr>
            <a:lvl8pPr algn="l" lvl="7">
              <a:lnSpc>
                <a:spcPct val="100000"/>
              </a:lnSpc>
              <a:spcBef>
                <a:spcPts val="0"/>
              </a:spcBef>
              <a:spcAft>
                <a:spcPts val="0"/>
              </a:spcAft>
              <a:buSzPts val="3500"/>
              <a:buNone/>
              <a:defRPr/>
            </a:lvl8pPr>
            <a:lvl9pPr algn="l" lvl="8">
              <a:lnSpc>
                <a:spcPct val="100000"/>
              </a:lnSpc>
              <a:spcBef>
                <a:spcPts val="0"/>
              </a:spcBef>
              <a:spcAft>
                <a:spcPts val="0"/>
              </a:spcAft>
              <a:buSzPts val="3500"/>
              <a:buNone/>
              <a:defRPr/>
            </a:lvl9pPr>
          </a:lstStyle>
          <a:p/>
        </p:txBody>
      </p:sp>
      <p:pic>
        <p:nvPicPr>
          <p:cNvPr id="38" name="Google Shape;38;p63"/>
          <p:cNvPicPr preferRelativeResize="0"/>
          <p:nvPr/>
        </p:nvPicPr>
        <p:blipFill rotWithShape="1">
          <a:blip r:embed="rId2">
            <a:alphaModFix amt="34000"/>
          </a:blip>
          <a:srcRect b="102" r="16"/>
          <a:stretch/>
        </p:blipFill>
        <p:spPr>
          <a:xfrm>
            <a:off x="1750" y="0"/>
            <a:ext cx="9140501" cy="5143500"/>
          </a:xfrm>
          <a:prstGeom prst="rect">
            <a:avLst/>
          </a:prstGeom>
          <a:noFill/>
          <a:ln>
            <a:noFill/>
          </a:ln>
        </p:spPr>
      </p:pic>
      <p:sp>
        <p:nvSpPr>
          <p:cNvPr id="39" name="Google Shape;39;p63"/>
          <p:cNvSpPr/>
          <p:nvPr/>
        </p:nvSpPr>
        <p:spPr>
          <a:xfrm>
            <a:off x="5648175" y="18565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0" name="Google Shape;40;p63"/>
          <p:cNvSpPr/>
          <p:nvPr/>
        </p:nvSpPr>
        <p:spPr>
          <a:xfrm>
            <a:off x="5234125" y="326000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1" name="Google Shape;41;p63"/>
          <p:cNvSpPr/>
          <p:nvPr/>
        </p:nvSpPr>
        <p:spPr>
          <a:xfrm>
            <a:off x="8303475" y="2606400"/>
            <a:ext cx="266400" cy="2664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2" name="Google Shape;42;p63"/>
          <p:cNvSpPr/>
          <p:nvPr/>
        </p:nvSpPr>
        <p:spPr>
          <a:xfrm>
            <a:off x="400950" y="412790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3" name="Google Shape;43;p63"/>
          <p:cNvSpPr/>
          <p:nvPr/>
        </p:nvSpPr>
        <p:spPr>
          <a:xfrm>
            <a:off x="6864722" y="3617116"/>
            <a:ext cx="2162700" cy="1094700"/>
          </a:xfrm>
          <a:prstGeom prst="triangle">
            <a:avLst>
              <a:gd fmla="val 45729" name="adj"/>
            </a:avLst>
          </a:pr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4" name="Google Shape;44;p63"/>
          <p:cNvSpPr/>
          <p:nvPr/>
        </p:nvSpPr>
        <p:spPr>
          <a:xfrm>
            <a:off x="2575" y="4454431"/>
            <a:ext cx="9144002" cy="746995"/>
          </a:xfrm>
          <a:custGeom>
            <a:rect b="b" l="l" r="r" t="t"/>
            <a:pathLst>
              <a:path extrusionOk="0" h="44650" w="70474">
                <a:moveTo>
                  <a:pt x="70473" y="0"/>
                </a:moveTo>
                <a:cubicBezTo>
                  <a:pt x="62235" y="307"/>
                  <a:pt x="54958" y="1015"/>
                  <a:pt x="48362" y="2470"/>
                </a:cubicBezTo>
                <a:cubicBezTo>
                  <a:pt x="32019" y="6062"/>
                  <a:pt x="15863" y="10549"/>
                  <a:pt x="0" y="15889"/>
                </a:cubicBezTo>
                <a:lnTo>
                  <a:pt x="0" y="44650"/>
                </a:lnTo>
                <a:lnTo>
                  <a:pt x="70473" y="44650"/>
                </a:lnTo>
                <a:lnTo>
                  <a:pt x="70473" y="0"/>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5" name="Google Shape;45;p63"/>
          <p:cNvSpPr/>
          <p:nvPr/>
        </p:nvSpPr>
        <p:spPr>
          <a:xfrm flipH="1">
            <a:off x="-52" y="4347181"/>
            <a:ext cx="9144002" cy="859102"/>
          </a:xfrm>
          <a:custGeom>
            <a:rect b="b" l="l" r="r" t="t"/>
            <a:pathLst>
              <a:path extrusionOk="0" h="17505" w="70474">
                <a:moveTo>
                  <a:pt x="70473" y="0"/>
                </a:moveTo>
                <a:lnTo>
                  <a:pt x="0" y="14154"/>
                </a:lnTo>
                <a:lnTo>
                  <a:pt x="0" y="17505"/>
                </a:lnTo>
                <a:lnTo>
                  <a:pt x="70473" y="17492"/>
                </a:lnTo>
                <a:lnTo>
                  <a:pt x="70473" y="0"/>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6" name="Google Shape;46;p63"/>
          <p:cNvSpPr/>
          <p:nvPr/>
        </p:nvSpPr>
        <p:spPr>
          <a:xfrm flipH="1">
            <a:off x="6297695" y="4109863"/>
            <a:ext cx="155459" cy="393065"/>
          </a:xfrm>
          <a:custGeom>
            <a:rect b="b" l="l" r="r" t="t"/>
            <a:pathLst>
              <a:path extrusionOk="0" h="12766" w="5502">
                <a:moveTo>
                  <a:pt x="1977" y="1"/>
                </a:moveTo>
                <a:lnTo>
                  <a:pt x="428" y="9468"/>
                </a:lnTo>
                <a:lnTo>
                  <a:pt x="815" y="9468"/>
                </a:lnTo>
                <a:lnTo>
                  <a:pt x="0" y="12766"/>
                </a:lnTo>
                <a:lnTo>
                  <a:pt x="5502" y="12766"/>
                </a:lnTo>
                <a:lnTo>
                  <a:pt x="3018" y="4340"/>
                </a:lnTo>
                <a:lnTo>
                  <a:pt x="3472" y="4340"/>
                </a:lnTo>
                <a:lnTo>
                  <a:pt x="1977"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7" name="Google Shape;47;p63"/>
          <p:cNvSpPr/>
          <p:nvPr/>
        </p:nvSpPr>
        <p:spPr>
          <a:xfrm flipH="1">
            <a:off x="6537480" y="4111192"/>
            <a:ext cx="128491" cy="393073"/>
          </a:xfrm>
          <a:custGeom>
            <a:rect b="b" l="l" r="r" t="t"/>
            <a:pathLst>
              <a:path extrusionOk="0" h="8026" w="2859">
                <a:moveTo>
                  <a:pt x="1216" y="1"/>
                </a:moveTo>
                <a:lnTo>
                  <a:pt x="535" y="3112"/>
                </a:lnTo>
                <a:lnTo>
                  <a:pt x="855" y="3112"/>
                </a:lnTo>
                <a:lnTo>
                  <a:pt x="1" y="8026"/>
                </a:lnTo>
                <a:lnTo>
                  <a:pt x="2858" y="8026"/>
                </a:lnTo>
                <a:lnTo>
                  <a:pt x="1777" y="3112"/>
                </a:lnTo>
                <a:lnTo>
                  <a:pt x="2137" y="3112"/>
                </a:lnTo>
                <a:lnTo>
                  <a:pt x="1216"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8" name="Google Shape;48;p63"/>
          <p:cNvSpPr/>
          <p:nvPr/>
        </p:nvSpPr>
        <p:spPr>
          <a:xfrm flipH="1">
            <a:off x="2401705" y="4106659"/>
            <a:ext cx="212996" cy="494204"/>
          </a:xfrm>
          <a:custGeom>
            <a:rect b="b" l="l" r="r" t="t"/>
            <a:pathLst>
              <a:path extrusionOk="0" h="12766" w="5502">
                <a:moveTo>
                  <a:pt x="1976" y="1"/>
                </a:moveTo>
                <a:lnTo>
                  <a:pt x="428" y="9468"/>
                </a:lnTo>
                <a:lnTo>
                  <a:pt x="815" y="9468"/>
                </a:lnTo>
                <a:lnTo>
                  <a:pt x="0" y="12766"/>
                </a:lnTo>
                <a:lnTo>
                  <a:pt x="5501" y="12766"/>
                </a:lnTo>
                <a:lnTo>
                  <a:pt x="3018" y="4340"/>
                </a:lnTo>
                <a:lnTo>
                  <a:pt x="3472" y="4340"/>
                </a:lnTo>
                <a:lnTo>
                  <a:pt x="1976"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49" name="Google Shape;49;p63"/>
          <p:cNvSpPr/>
          <p:nvPr/>
        </p:nvSpPr>
        <p:spPr>
          <a:xfrm flipH="1">
            <a:off x="1823233" y="4021685"/>
            <a:ext cx="176029" cy="494141"/>
          </a:xfrm>
          <a:custGeom>
            <a:rect b="b" l="l" r="r" t="t"/>
            <a:pathLst>
              <a:path extrusionOk="0" h="8026" w="2859">
                <a:moveTo>
                  <a:pt x="1216" y="1"/>
                </a:moveTo>
                <a:lnTo>
                  <a:pt x="535" y="3112"/>
                </a:lnTo>
                <a:lnTo>
                  <a:pt x="855" y="3112"/>
                </a:lnTo>
                <a:lnTo>
                  <a:pt x="1" y="8026"/>
                </a:lnTo>
                <a:lnTo>
                  <a:pt x="2858" y="8026"/>
                </a:lnTo>
                <a:lnTo>
                  <a:pt x="1777" y="3112"/>
                </a:lnTo>
                <a:lnTo>
                  <a:pt x="2137" y="3112"/>
                </a:lnTo>
                <a:lnTo>
                  <a:pt x="1216"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0" name="Google Shape;50;p63"/>
          <p:cNvSpPr/>
          <p:nvPr/>
        </p:nvSpPr>
        <p:spPr>
          <a:xfrm flipH="1">
            <a:off x="1456224" y="4021648"/>
            <a:ext cx="212996" cy="494204"/>
          </a:xfrm>
          <a:custGeom>
            <a:rect b="b" l="l" r="r" t="t"/>
            <a:pathLst>
              <a:path extrusionOk="0" h="12766" w="5502">
                <a:moveTo>
                  <a:pt x="1977" y="1"/>
                </a:moveTo>
                <a:lnTo>
                  <a:pt x="428" y="9468"/>
                </a:lnTo>
                <a:lnTo>
                  <a:pt x="815" y="9468"/>
                </a:lnTo>
                <a:lnTo>
                  <a:pt x="0" y="12766"/>
                </a:lnTo>
                <a:lnTo>
                  <a:pt x="5502" y="12766"/>
                </a:lnTo>
                <a:lnTo>
                  <a:pt x="3018" y="4340"/>
                </a:lnTo>
                <a:lnTo>
                  <a:pt x="3472" y="4340"/>
                </a:lnTo>
                <a:lnTo>
                  <a:pt x="1977"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1" name="Google Shape;51;p63"/>
          <p:cNvSpPr/>
          <p:nvPr/>
        </p:nvSpPr>
        <p:spPr>
          <a:xfrm flipH="1">
            <a:off x="5929876" y="4143618"/>
            <a:ext cx="155459" cy="393065"/>
          </a:xfrm>
          <a:custGeom>
            <a:rect b="b" l="l" r="r" t="t"/>
            <a:pathLst>
              <a:path extrusionOk="0" h="12766" w="5502">
                <a:moveTo>
                  <a:pt x="1976" y="1"/>
                </a:moveTo>
                <a:lnTo>
                  <a:pt x="428" y="9468"/>
                </a:lnTo>
                <a:lnTo>
                  <a:pt x="815" y="9468"/>
                </a:lnTo>
                <a:lnTo>
                  <a:pt x="0" y="12766"/>
                </a:lnTo>
                <a:lnTo>
                  <a:pt x="5501" y="12766"/>
                </a:lnTo>
                <a:lnTo>
                  <a:pt x="3018" y="4340"/>
                </a:lnTo>
                <a:lnTo>
                  <a:pt x="3472" y="4340"/>
                </a:lnTo>
                <a:lnTo>
                  <a:pt x="1976"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Tree>
  </p:cSld>
  <p:clrMapOvr>
    <a:masterClrMapping/>
  </p:clrMapOvr>
</p:sldLayout>
</file>

<file path=ppt/slideLayouts/slideLayout30.xml><?xml version="1.0" encoding="utf-8"?>
<p:sldLayout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matchingName="Background">
  <p:cSld name="CUSTOM_8">
    <p:spTree>
      <p:nvGrpSpPr>
        <p:cNvPr id="1070" name="Shape 1070"/>
        <p:cNvGrpSpPr/>
        <p:nvPr/>
      </p:nvGrpSpPr>
      <p:grpSpPr>
        <a:xfrm>
          <a:off x="0" y="0"/>
          <a:ext cx="0" cy="0"/>
          <a:chOff x="0" y="0"/>
          <a:chExt cx="0" cy="0"/>
        </a:xfrm>
      </p:grpSpPr>
      <p:grpSp>
        <p:nvGrpSpPr>
          <p:cNvPr id="1071" name="Google Shape;1071;p92"/>
          <p:cNvGrpSpPr/>
          <p:nvPr/>
        </p:nvGrpSpPr>
        <p:grpSpPr>
          <a:xfrm>
            <a:off x="248983" y="3507208"/>
            <a:ext cx="2726209" cy="2538996"/>
            <a:chOff x="248983" y="3507208"/>
            <a:chExt cx="2726209" cy="2538996"/>
          </a:xfrm>
        </p:grpSpPr>
        <p:grpSp>
          <p:nvGrpSpPr>
            <p:cNvPr id="1072" name="Google Shape;1072;p92"/>
            <p:cNvGrpSpPr/>
            <p:nvPr/>
          </p:nvGrpSpPr>
          <p:grpSpPr>
            <a:xfrm>
              <a:off x="248983" y="3507208"/>
              <a:ext cx="2726209" cy="2538996"/>
              <a:chOff x="-1702125" y="1153750"/>
              <a:chExt cx="824525" cy="767950"/>
            </a:xfrm>
          </p:grpSpPr>
          <p:sp>
            <p:nvSpPr>
              <p:cNvPr id="1073" name="Google Shape;1073;p92"/>
              <p:cNvSpPr/>
              <p:nvPr/>
            </p:nvSpPr>
            <p:spPr>
              <a:xfrm>
                <a:off x="-1702125" y="1153750"/>
                <a:ext cx="824525" cy="767950"/>
              </a:xfrm>
              <a:custGeom>
                <a:rect b="b" l="l" r="r" t="t"/>
                <a:pathLst>
                  <a:path extrusionOk="0" h="30718" w="32981">
                    <a:moveTo>
                      <a:pt x="16468" y="1"/>
                    </a:moveTo>
                    <a:cubicBezTo>
                      <a:pt x="9047" y="1"/>
                      <a:pt x="2516" y="5396"/>
                      <a:pt x="1322" y="12969"/>
                    </a:cubicBezTo>
                    <a:cubicBezTo>
                      <a:pt x="0" y="21341"/>
                      <a:pt x="5715" y="29205"/>
                      <a:pt x="14100" y="30527"/>
                    </a:cubicBezTo>
                    <a:cubicBezTo>
                      <a:pt x="14911" y="30655"/>
                      <a:pt x="15717" y="30717"/>
                      <a:pt x="16512" y="30717"/>
                    </a:cubicBezTo>
                    <a:cubicBezTo>
                      <a:pt x="23934" y="30717"/>
                      <a:pt x="30464" y="25322"/>
                      <a:pt x="31658" y="17749"/>
                    </a:cubicBezTo>
                    <a:cubicBezTo>
                      <a:pt x="32980" y="9377"/>
                      <a:pt x="27265" y="1513"/>
                      <a:pt x="18880" y="191"/>
                    </a:cubicBezTo>
                    <a:cubicBezTo>
                      <a:pt x="18069" y="63"/>
                      <a:pt x="17264" y="1"/>
                      <a:pt x="16468"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74" name="Google Shape;1074;p92"/>
              <p:cNvSpPr/>
              <p:nvPr/>
            </p:nvSpPr>
            <p:spPr>
              <a:xfrm>
                <a:off x="-1106625" y="1213600"/>
                <a:ext cx="125200" cy="131175"/>
              </a:xfrm>
              <a:custGeom>
                <a:rect b="b" l="l" r="r" t="t"/>
                <a:pathLst>
                  <a:path extrusionOk="0" h="5247" w="5008">
                    <a:moveTo>
                      <a:pt x="868" y="0"/>
                    </a:moveTo>
                    <a:lnTo>
                      <a:pt x="54" y="2270"/>
                    </a:lnTo>
                    <a:cubicBezTo>
                      <a:pt x="0" y="2417"/>
                      <a:pt x="27" y="2590"/>
                      <a:pt x="121" y="2724"/>
                    </a:cubicBezTo>
                    <a:lnTo>
                      <a:pt x="334" y="3031"/>
                    </a:lnTo>
                    <a:cubicBezTo>
                      <a:pt x="414" y="3151"/>
                      <a:pt x="441" y="3298"/>
                      <a:pt x="414" y="3432"/>
                    </a:cubicBezTo>
                    <a:lnTo>
                      <a:pt x="147" y="4620"/>
                    </a:lnTo>
                    <a:cubicBezTo>
                      <a:pt x="76" y="4955"/>
                      <a:pt x="325" y="5246"/>
                      <a:pt x="646" y="5246"/>
                    </a:cubicBezTo>
                    <a:cubicBezTo>
                      <a:pt x="684" y="5246"/>
                      <a:pt x="722" y="5242"/>
                      <a:pt x="762" y="5234"/>
                    </a:cubicBezTo>
                    <a:lnTo>
                      <a:pt x="1763" y="5007"/>
                    </a:lnTo>
                    <a:cubicBezTo>
                      <a:pt x="2003" y="4954"/>
                      <a:pt x="2177" y="4753"/>
                      <a:pt x="2164" y="4513"/>
                    </a:cubicBezTo>
                    <a:cubicBezTo>
                      <a:pt x="2164" y="4223"/>
                      <a:pt x="2394" y="3998"/>
                      <a:pt x="2665" y="3998"/>
                    </a:cubicBezTo>
                    <a:cubicBezTo>
                      <a:pt x="2693" y="3998"/>
                      <a:pt x="2722" y="4001"/>
                      <a:pt x="2751" y="4006"/>
                    </a:cubicBezTo>
                    <a:lnTo>
                      <a:pt x="4260" y="4246"/>
                    </a:lnTo>
                    <a:cubicBezTo>
                      <a:pt x="4290" y="4251"/>
                      <a:pt x="4319" y="4254"/>
                      <a:pt x="4348" y="4254"/>
                    </a:cubicBezTo>
                    <a:cubicBezTo>
                      <a:pt x="4461" y="4254"/>
                      <a:pt x="4565" y="4214"/>
                      <a:pt x="4660" y="4139"/>
                    </a:cubicBezTo>
                    <a:lnTo>
                      <a:pt x="5008" y="3859"/>
                    </a:lnTo>
                    <a:cubicBezTo>
                      <a:pt x="3873" y="2323"/>
                      <a:pt x="2471" y="1015"/>
                      <a:pt x="868" y="0"/>
                    </a:cubicBez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75" name="Google Shape;1075;p92"/>
              <p:cNvSpPr/>
              <p:nvPr/>
            </p:nvSpPr>
            <p:spPr>
              <a:xfrm>
                <a:off x="-1605325" y="1160175"/>
                <a:ext cx="345850" cy="327500"/>
              </a:xfrm>
              <a:custGeom>
                <a:rect b="b" l="l" r="r" t="t"/>
                <a:pathLst>
                  <a:path extrusionOk="0" h="13100" w="13834">
                    <a:moveTo>
                      <a:pt x="9988" y="1"/>
                    </a:moveTo>
                    <a:cubicBezTo>
                      <a:pt x="5942" y="695"/>
                      <a:pt x="2337" y="2992"/>
                      <a:pt x="0" y="6370"/>
                    </a:cubicBezTo>
                    <a:lnTo>
                      <a:pt x="0" y="9240"/>
                    </a:lnTo>
                    <a:cubicBezTo>
                      <a:pt x="0" y="9467"/>
                      <a:pt x="174" y="9681"/>
                      <a:pt x="401" y="9721"/>
                    </a:cubicBezTo>
                    <a:lnTo>
                      <a:pt x="2310" y="10122"/>
                    </a:lnTo>
                    <a:cubicBezTo>
                      <a:pt x="2457" y="10148"/>
                      <a:pt x="2577" y="10242"/>
                      <a:pt x="2644" y="10375"/>
                    </a:cubicBezTo>
                    <a:lnTo>
                      <a:pt x="3138" y="11270"/>
                    </a:lnTo>
                    <a:cubicBezTo>
                      <a:pt x="3165" y="11323"/>
                      <a:pt x="3191" y="11377"/>
                      <a:pt x="3205" y="11443"/>
                    </a:cubicBezTo>
                    <a:lnTo>
                      <a:pt x="3378" y="12659"/>
                    </a:lnTo>
                    <a:cubicBezTo>
                      <a:pt x="3418" y="12912"/>
                      <a:pt x="3632" y="13099"/>
                      <a:pt x="3886" y="13099"/>
                    </a:cubicBezTo>
                    <a:lnTo>
                      <a:pt x="3939" y="13099"/>
                    </a:lnTo>
                    <a:cubicBezTo>
                      <a:pt x="4220" y="13099"/>
                      <a:pt x="4447" y="12872"/>
                      <a:pt x="4447" y="12592"/>
                    </a:cubicBezTo>
                    <a:lnTo>
                      <a:pt x="4447" y="11283"/>
                    </a:lnTo>
                    <a:cubicBezTo>
                      <a:pt x="4447" y="11216"/>
                      <a:pt x="4460" y="11136"/>
                      <a:pt x="4500" y="11070"/>
                    </a:cubicBezTo>
                    <a:lnTo>
                      <a:pt x="4861" y="10322"/>
                    </a:lnTo>
                    <a:cubicBezTo>
                      <a:pt x="4927" y="10162"/>
                      <a:pt x="4927" y="9988"/>
                      <a:pt x="4834" y="9841"/>
                    </a:cubicBezTo>
                    <a:lnTo>
                      <a:pt x="4380" y="9040"/>
                    </a:lnTo>
                    <a:cubicBezTo>
                      <a:pt x="4292" y="8877"/>
                      <a:pt x="4123" y="8785"/>
                      <a:pt x="3948" y="8785"/>
                    </a:cubicBezTo>
                    <a:cubicBezTo>
                      <a:pt x="3936" y="8785"/>
                      <a:pt x="3924" y="8786"/>
                      <a:pt x="3913" y="8786"/>
                    </a:cubicBezTo>
                    <a:lnTo>
                      <a:pt x="2764" y="8853"/>
                    </a:lnTo>
                    <a:cubicBezTo>
                      <a:pt x="2757" y="8853"/>
                      <a:pt x="2750" y="8854"/>
                      <a:pt x="2742" y="8854"/>
                    </a:cubicBezTo>
                    <a:cubicBezTo>
                      <a:pt x="2407" y="8854"/>
                      <a:pt x="2165" y="8552"/>
                      <a:pt x="2230" y="8226"/>
                    </a:cubicBezTo>
                    <a:lnTo>
                      <a:pt x="2404" y="7505"/>
                    </a:lnTo>
                    <a:cubicBezTo>
                      <a:pt x="2444" y="7304"/>
                      <a:pt x="2591" y="7157"/>
                      <a:pt x="2791" y="7117"/>
                    </a:cubicBezTo>
                    <a:lnTo>
                      <a:pt x="4380" y="6784"/>
                    </a:lnTo>
                    <a:cubicBezTo>
                      <a:pt x="4415" y="6776"/>
                      <a:pt x="4451" y="6772"/>
                      <a:pt x="4486" y="6772"/>
                    </a:cubicBezTo>
                    <a:cubicBezTo>
                      <a:pt x="4688" y="6772"/>
                      <a:pt x="4874" y="6897"/>
                      <a:pt x="4954" y="7091"/>
                    </a:cubicBezTo>
                    <a:lnTo>
                      <a:pt x="5248" y="7785"/>
                    </a:lnTo>
                    <a:cubicBezTo>
                      <a:pt x="5329" y="7971"/>
                      <a:pt x="5512" y="8086"/>
                      <a:pt x="5708" y="8086"/>
                    </a:cubicBezTo>
                    <a:cubicBezTo>
                      <a:pt x="5737" y="8086"/>
                      <a:pt x="5766" y="8084"/>
                      <a:pt x="5795" y="8079"/>
                    </a:cubicBezTo>
                    <a:lnTo>
                      <a:pt x="6636" y="7945"/>
                    </a:lnTo>
                    <a:cubicBezTo>
                      <a:pt x="6890" y="7919"/>
                      <a:pt x="7064" y="7705"/>
                      <a:pt x="7064" y="7451"/>
                    </a:cubicBezTo>
                    <a:lnTo>
                      <a:pt x="7064" y="6303"/>
                    </a:lnTo>
                    <a:cubicBezTo>
                      <a:pt x="7064" y="6116"/>
                      <a:pt x="7170" y="5942"/>
                      <a:pt x="7331" y="5862"/>
                    </a:cubicBezTo>
                    <a:lnTo>
                      <a:pt x="10228" y="4300"/>
                    </a:lnTo>
                    <a:cubicBezTo>
                      <a:pt x="10301" y="4254"/>
                      <a:pt x="10380" y="4234"/>
                      <a:pt x="10462" y="4234"/>
                    </a:cubicBezTo>
                    <a:cubicBezTo>
                      <a:pt x="10499" y="4234"/>
                      <a:pt x="10537" y="4238"/>
                      <a:pt x="10575" y="4247"/>
                    </a:cubicBezTo>
                    <a:lnTo>
                      <a:pt x="12044" y="4580"/>
                    </a:lnTo>
                    <a:cubicBezTo>
                      <a:pt x="12080" y="4588"/>
                      <a:pt x="12116" y="4592"/>
                      <a:pt x="12153" y="4592"/>
                    </a:cubicBezTo>
                    <a:cubicBezTo>
                      <a:pt x="12305" y="4592"/>
                      <a:pt x="12454" y="4526"/>
                      <a:pt x="12551" y="4407"/>
                    </a:cubicBezTo>
                    <a:lnTo>
                      <a:pt x="13620" y="3058"/>
                    </a:lnTo>
                    <a:cubicBezTo>
                      <a:pt x="13833" y="2778"/>
                      <a:pt x="13726" y="2377"/>
                      <a:pt x="13406" y="2257"/>
                    </a:cubicBezTo>
                    <a:lnTo>
                      <a:pt x="11176" y="1429"/>
                    </a:lnTo>
                    <a:cubicBezTo>
                      <a:pt x="11083" y="1389"/>
                      <a:pt x="11003" y="1336"/>
                      <a:pt x="10949" y="1256"/>
                    </a:cubicBezTo>
                    <a:lnTo>
                      <a:pt x="9988" y="1"/>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76" name="Google Shape;1076;p92"/>
              <p:cNvSpPr/>
              <p:nvPr/>
            </p:nvSpPr>
            <p:spPr>
              <a:xfrm>
                <a:off x="-1474475" y="1421225"/>
                <a:ext cx="334150" cy="454000"/>
              </a:xfrm>
              <a:custGeom>
                <a:rect b="b" l="l" r="r" t="t"/>
                <a:pathLst>
                  <a:path extrusionOk="0" h="18160" w="13366">
                    <a:moveTo>
                      <a:pt x="5141" y="0"/>
                    </a:moveTo>
                    <a:lnTo>
                      <a:pt x="2310" y="240"/>
                    </a:lnTo>
                    <a:cubicBezTo>
                      <a:pt x="2163" y="240"/>
                      <a:pt x="2030" y="321"/>
                      <a:pt x="1950" y="441"/>
                    </a:cubicBezTo>
                    <a:lnTo>
                      <a:pt x="534" y="2350"/>
                    </a:lnTo>
                    <a:cubicBezTo>
                      <a:pt x="494" y="2403"/>
                      <a:pt x="454" y="2484"/>
                      <a:pt x="441" y="2564"/>
                    </a:cubicBezTo>
                    <a:lnTo>
                      <a:pt x="27" y="5020"/>
                    </a:lnTo>
                    <a:cubicBezTo>
                      <a:pt x="0" y="5207"/>
                      <a:pt x="80" y="5408"/>
                      <a:pt x="241" y="5515"/>
                    </a:cubicBezTo>
                    <a:lnTo>
                      <a:pt x="1082" y="6102"/>
                    </a:lnTo>
                    <a:cubicBezTo>
                      <a:pt x="1215" y="6195"/>
                      <a:pt x="1296" y="6356"/>
                      <a:pt x="1296" y="6516"/>
                    </a:cubicBezTo>
                    <a:lnTo>
                      <a:pt x="1296" y="7584"/>
                    </a:lnTo>
                    <a:cubicBezTo>
                      <a:pt x="1296" y="7862"/>
                      <a:pt x="1523" y="8080"/>
                      <a:pt x="1796" y="8080"/>
                    </a:cubicBezTo>
                    <a:cubicBezTo>
                      <a:pt x="1812" y="8080"/>
                      <a:pt x="1827" y="8080"/>
                      <a:pt x="1843" y="8078"/>
                    </a:cubicBezTo>
                    <a:lnTo>
                      <a:pt x="2471" y="8025"/>
                    </a:lnTo>
                    <a:cubicBezTo>
                      <a:pt x="2482" y="8024"/>
                      <a:pt x="2494" y="8023"/>
                      <a:pt x="2506" y="8023"/>
                    </a:cubicBezTo>
                    <a:cubicBezTo>
                      <a:pt x="2681" y="8023"/>
                      <a:pt x="2851" y="8115"/>
                      <a:pt x="2951" y="8265"/>
                    </a:cubicBezTo>
                    <a:lnTo>
                      <a:pt x="3539" y="9226"/>
                    </a:lnTo>
                    <a:cubicBezTo>
                      <a:pt x="3592" y="9307"/>
                      <a:pt x="3619" y="9413"/>
                      <a:pt x="3605" y="9507"/>
                    </a:cubicBezTo>
                    <a:lnTo>
                      <a:pt x="3579" y="10829"/>
                    </a:lnTo>
                    <a:cubicBezTo>
                      <a:pt x="3579" y="10949"/>
                      <a:pt x="3525" y="11069"/>
                      <a:pt x="3432" y="11162"/>
                    </a:cubicBezTo>
                    <a:lnTo>
                      <a:pt x="2577" y="12044"/>
                    </a:lnTo>
                    <a:cubicBezTo>
                      <a:pt x="2484" y="12137"/>
                      <a:pt x="2430" y="12271"/>
                      <a:pt x="2430" y="12404"/>
                    </a:cubicBezTo>
                    <a:lnTo>
                      <a:pt x="2471" y="14888"/>
                    </a:lnTo>
                    <a:cubicBezTo>
                      <a:pt x="2471" y="14995"/>
                      <a:pt x="2511" y="15088"/>
                      <a:pt x="2564" y="15168"/>
                    </a:cubicBezTo>
                    <a:lnTo>
                      <a:pt x="3031" y="15836"/>
                    </a:lnTo>
                    <a:cubicBezTo>
                      <a:pt x="3071" y="15889"/>
                      <a:pt x="3098" y="15956"/>
                      <a:pt x="3111" y="16023"/>
                    </a:cubicBezTo>
                    <a:lnTo>
                      <a:pt x="3485" y="17758"/>
                    </a:lnTo>
                    <a:cubicBezTo>
                      <a:pt x="3539" y="17985"/>
                      <a:pt x="3739" y="18159"/>
                      <a:pt x="3979" y="18159"/>
                    </a:cubicBezTo>
                    <a:lnTo>
                      <a:pt x="4367" y="18159"/>
                    </a:lnTo>
                    <a:cubicBezTo>
                      <a:pt x="4607" y="18159"/>
                      <a:pt x="4821" y="17972"/>
                      <a:pt x="4861" y="17718"/>
                    </a:cubicBezTo>
                    <a:lnTo>
                      <a:pt x="5194" y="15435"/>
                    </a:lnTo>
                    <a:cubicBezTo>
                      <a:pt x="5221" y="15302"/>
                      <a:pt x="5288" y="15181"/>
                      <a:pt x="5408" y="15101"/>
                    </a:cubicBezTo>
                    <a:lnTo>
                      <a:pt x="9080" y="12484"/>
                    </a:lnTo>
                    <a:cubicBezTo>
                      <a:pt x="9160" y="12418"/>
                      <a:pt x="9227" y="12324"/>
                      <a:pt x="9267" y="12217"/>
                    </a:cubicBezTo>
                    <a:lnTo>
                      <a:pt x="9614" y="11162"/>
                    </a:lnTo>
                    <a:cubicBezTo>
                      <a:pt x="9667" y="10989"/>
                      <a:pt x="9801" y="10869"/>
                      <a:pt x="9974" y="10829"/>
                    </a:cubicBezTo>
                    <a:lnTo>
                      <a:pt x="11470" y="10468"/>
                    </a:lnTo>
                    <a:cubicBezTo>
                      <a:pt x="11697" y="10401"/>
                      <a:pt x="11844" y="10214"/>
                      <a:pt x="11857" y="9987"/>
                    </a:cubicBezTo>
                    <a:lnTo>
                      <a:pt x="11964" y="7824"/>
                    </a:lnTo>
                    <a:cubicBezTo>
                      <a:pt x="11977" y="7718"/>
                      <a:pt x="12004" y="7611"/>
                      <a:pt x="12071" y="7531"/>
                    </a:cubicBezTo>
                    <a:lnTo>
                      <a:pt x="13219" y="6049"/>
                    </a:lnTo>
                    <a:cubicBezTo>
                      <a:pt x="13366" y="5862"/>
                      <a:pt x="13366" y="5608"/>
                      <a:pt x="13219" y="5421"/>
                    </a:cubicBezTo>
                    <a:lnTo>
                      <a:pt x="12324" y="4286"/>
                    </a:lnTo>
                    <a:cubicBezTo>
                      <a:pt x="12231" y="4170"/>
                      <a:pt x="12088" y="4094"/>
                      <a:pt x="11938" y="4094"/>
                    </a:cubicBezTo>
                    <a:cubicBezTo>
                      <a:pt x="11915" y="4094"/>
                      <a:pt x="11893" y="4096"/>
                      <a:pt x="11870" y="4099"/>
                    </a:cubicBezTo>
                    <a:lnTo>
                      <a:pt x="9868" y="4366"/>
                    </a:lnTo>
                    <a:cubicBezTo>
                      <a:pt x="9842" y="4370"/>
                      <a:pt x="9816" y="4372"/>
                      <a:pt x="9791" y="4372"/>
                    </a:cubicBezTo>
                    <a:cubicBezTo>
                      <a:pt x="9465" y="4372"/>
                      <a:pt x="9208" y="4061"/>
                      <a:pt x="9307" y="3739"/>
                    </a:cubicBezTo>
                    <a:lnTo>
                      <a:pt x="9400" y="3338"/>
                    </a:lnTo>
                    <a:cubicBezTo>
                      <a:pt x="9440" y="3138"/>
                      <a:pt x="9360" y="2938"/>
                      <a:pt x="9200" y="2817"/>
                    </a:cubicBezTo>
                    <a:lnTo>
                      <a:pt x="5475" y="107"/>
                    </a:lnTo>
                    <a:cubicBezTo>
                      <a:pt x="5368" y="27"/>
                      <a:pt x="5261" y="0"/>
                      <a:pt x="5141" y="0"/>
                    </a:cubicBez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77" name="Google Shape;1077;p92"/>
              <p:cNvSpPr/>
              <p:nvPr/>
            </p:nvSpPr>
            <p:spPr>
              <a:xfrm>
                <a:off x="-1106625" y="1348775"/>
                <a:ext cx="200650" cy="402575"/>
              </a:xfrm>
              <a:custGeom>
                <a:rect b="b" l="l" r="r" t="t"/>
                <a:pathLst>
                  <a:path extrusionOk="0" h="16103" w="8026">
                    <a:moveTo>
                      <a:pt x="2524" y="1"/>
                    </a:moveTo>
                    <a:cubicBezTo>
                      <a:pt x="2431" y="1"/>
                      <a:pt x="2337" y="14"/>
                      <a:pt x="2257" y="67"/>
                    </a:cubicBezTo>
                    <a:lnTo>
                      <a:pt x="281" y="1216"/>
                    </a:lnTo>
                    <a:cubicBezTo>
                      <a:pt x="94" y="1323"/>
                      <a:pt x="0" y="1536"/>
                      <a:pt x="27" y="1750"/>
                    </a:cubicBezTo>
                    <a:lnTo>
                      <a:pt x="454" y="4167"/>
                    </a:lnTo>
                    <a:lnTo>
                      <a:pt x="454" y="4233"/>
                    </a:lnTo>
                    <a:lnTo>
                      <a:pt x="561" y="7131"/>
                    </a:lnTo>
                    <a:cubicBezTo>
                      <a:pt x="575" y="7318"/>
                      <a:pt x="681" y="7491"/>
                      <a:pt x="855" y="7571"/>
                    </a:cubicBezTo>
                    <a:lnTo>
                      <a:pt x="1616" y="7945"/>
                    </a:lnTo>
                    <a:cubicBezTo>
                      <a:pt x="1690" y="7979"/>
                      <a:pt x="1770" y="7995"/>
                      <a:pt x="1848" y="7995"/>
                    </a:cubicBezTo>
                    <a:cubicBezTo>
                      <a:pt x="1927" y="7995"/>
                      <a:pt x="2003" y="7979"/>
                      <a:pt x="2070" y="7945"/>
                    </a:cubicBezTo>
                    <a:lnTo>
                      <a:pt x="2818" y="7571"/>
                    </a:lnTo>
                    <a:cubicBezTo>
                      <a:pt x="2895" y="7533"/>
                      <a:pt x="2978" y="7513"/>
                      <a:pt x="3060" y="7513"/>
                    </a:cubicBezTo>
                    <a:cubicBezTo>
                      <a:pt x="3148" y="7513"/>
                      <a:pt x="3236" y="7536"/>
                      <a:pt x="3312" y="7585"/>
                    </a:cubicBezTo>
                    <a:lnTo>
                      <a:pt x="4460" y="8279"/>
                    </a:lnTo>
                    <a:cubicBezTo>
                      <a:pt x="4634" y="8386"/>
                      <a:pt x="4727" y="8586"/>
                      <a:pt x="4700" y="8786"/>
                    </a:cubicBezTo>
                    <a:lnTo>
                      <a:pt x="4540" y="9988"/>
                    </a:lnTo>
                    <a:cubicBezTo>
                      <a:pt x="4527" y="10095"/>
                      <a:pt x="4473" y="10202"/>
                      <a:pt x="4407" y="10282"/>
                    </a:cubicBezTo>
                    <a:lnTo>
                      <a:pt x="3445" y="11297"/>
                    </a:lnTo>
                    <a:cubicBezTo>
                      <a:pt x="3352" y="11377"/>
                      <a:pt x="3298" y="11497"/>
                      <a:pt x="3298" y="11630"/>
                    </a:cubicBezTo>
                    <a:lnTo>
                      <a:pt x="3112" y="15235"/>
                    </a:lnTo>
                    <a:cubicBezTo>
                      <a:pt x="3098" y="15382"/>
                      <a:pt x="3152" y="15516"/>
                      <a:pt x="3258" y="15623"/>
                    </a:cubicBezTo>
                    <a:lnTo>
                      <a:pt x="3619" y="15956"/>
                    </a:lnTo>
                    <a:cubicBezTo>
                      <a:pt x="3718" y="16055"/>
                      <a:pt x="3845" y="16103"/>
                      <a:pt x="3972" y="16103"/>
                    </a:cubicBezTo>
                    <a:cubicBezTo>
                      <a:pt x="4119" y="16103"/>
                      <a:pt x="4266" y="16038"/>
                      <a:pt x="4367" y="15916"/>
                    </a:cubicBezTo>
                    <a:lnTo>
                      <a:pt x="6089" y="13807"/>
                    </a:lnTo>
                    <a:cubicBezTo>
                      <a:pt x="6169" y="13713"/>
                      <a:pt x="6209" y="13607"/>
                      <a:pt x="6209" y="13486"/>
                    </a:cubicBezTo>
                    <a:lnTo>
                      <a:pt x="6209" y="12418"/>
                    </a:lnTo>
                    <a:cubicBezTo>
                      <a:pt x="6209" y="12338"/>
                      <a:pt x="6223" y="12271"/>
                      <a:pt x="6249" y="12205"/>
                    </a:cubicBezTo>
                    <a:lnTo>
                      <a:pt x="7998" y="8252"/>
                    </a:lnTo>
                    <a:cubicBezTo>
                      <a:pt x="7998" y="8025"/>
                      <a:pt x="8025" y="7798"/>
                      <a:pt x="8025" y="7558"/>
                    </a:cubicBezTo>
                    <a:cubicBezTo>
                      <a:pt x="8025" y="5342"/>
                      <a:pt x="7544" y="3152"/>
                      <a:pt x="6610" y="1136"/>
                    </a:cubicBezTo>
                    <a:lnTo>
                      <a:pt x="4073" y="41"/>
                    </a:lnTo>
                    <a:cubicBezTo>
                      <a:pt x="4006" y="14"/>
                      <a:pt x="3926" y="1"/>
                      <a:pt x="3859" y="1"/>
                    </a:cubicBez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sp>
          <p:nvSpPr>
            <p:cNvPr id="1078" name="Google Shape;1078;p92"/>
            <p:cNvSpPr/>
            <p:nvPr/>
          </p:nvSpPr>
          <p:spPr>
            <a:xfrm>
              <a:off x="790351" y="3889388"/>
              <a:ext cx="2097598" cy="1938481"/>
            </a:xfrm>
            <a:custGeom>
              <a:rect b="b" l="l" r="r" t="t"/>
              <a:pathLst>
                <a:path extrusionOk="0" h="19889" w="21521">
                  <a:moveTo>
                    <a:pt x="15150" y="1"/>
                  </a:moveTo>
                  <a:cubicBezTo>
                    <a:pt x="18095" y="4337"/>
                    <a:pt x="17559" y="10145"/>
                    <a:pt x="13839" y="13839"/>
                  </a:cubicBezTo>
                  <a:cubicBezTo>
                    <a:pt x="11737" y="15956"/>
                    <a:pt x="8950" y="17042"/>
                    <a:pt x="6140" y="17042"/>
                  </a:cubicBezTo>
                  <a:cubicBezTo>
                    <a:pt x="4011" y="17042"/>
                    <a:pt x="1869" y="16419"/>
                    <a:pt x="1" y="15150"/>
                  </a:cubicBezTo>
                  <a:lnTo>
                    <a:pt x="1" y="15150"/>
                  </a:lnTo>
                  <a:cubicBezTo>
                    <a:pt x="2140" y="18269"/>
                    <a:pt x="5556" y="19888"/>
                    <a:pt x="9001" y="19888"/>
                  </a:cubicBezTo>
                  <a:cubicBezTo>
                    <a:pt x="11765" y="19888"/>
                    <a:pt x="14546" y="18847"/>
                    <a:pt x="16703" y="16703"/>
                  </a:cubicBezTo>
                  <a:cubicBezTo>
                    <a:pt x="21521" y="11858"/>
                    <a:pt x="20771" y="3855"/>
                    <a:pt x="15150" y="1"/>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grpSp>
        <p:nvGrpSpPr>
          <p:cNvPr id="1079" name="Google Shape;1079;p92"/>
          <p:cNvGrpSpPr/>
          <p:nvPr/>
        </p:nvGrpSpPr>
        <p:grpSpPr>
          <a:xfrm>
            <a:off x="568800" y="566400"/>
            <a:ext cx="8138325" cy="3253150"/>
            <a:chOff x="568800" y="566400"/>
            <a:chExt cx="8138325" cy="3253150"/>
          </a:xfrm>
        </p:grpSpPr>
        <p:sp>
          <p:nvSpPr>
            <p:cNvPr id="1080" name="Google Shape;1080;p92"/>
            <p:cNvSpPr/>
            <p:nvPr/>
          </p:nvSpPr>
          <p:spPr>
            <a:xfrm>
              <a:off x="1388450" y="2302950"/>
              <a:ext cx="268800" cy="2688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81" name="Google Shape;1081;p92"/>
            <p:cNvSpPr/>
            <p:nvPr/>
          </p:nvSpPr>
          <p:spPr>
            <a:xfrm>
              <a:off x="2629575" y="566400"/>
              <a:ext cx="268800" cy="2688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82" name="Google Shape;1082;p92"/>
            <p:cNvSpPr/>
            <p:nvPr/>
          </p:nvSpPr>
          <p:spPr>
            <a:xfrm>
              <a:off x="6534450" y="792213"/>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83" name="Google Shape;1083;p92"/>
            <p:cNvSpPr/>
            <p:nvPr/>
          </p:nvSpPr>
          <p:spPr>
            <a:xfrm>
              <a:off x="8505825" y="361825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84" name="Google Shape;1084;p92"/>
            <p:cNvSpPr/>
            <p:nvPr/>
          </p:nvSpPr>
          <p:spPr>
            <a:xfrm>
              <a:off x="568800" y="993525"/>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sp>
        <p:nvSpPr>
          <p:cNvPr id="1085" name="Google Shape;1085;p92"/>
          <p:cNvSpPr/>
          <p:nvPr/>
        </p:nvSpPr>
        <p:spPr>
          <a:xfrm flipH="1">
            <a:off x="-52" y="4347181"/>
            <a:ext cx="9144002" cy="859102"/>
          </a:xfrm>
          <a:custGeom>
            <a:rect b="b" l="l" r="r" t="t"/>
            <a:pathLst>
              <a:path extrusionOk="0" h="17505" w="70474">
                <a:moveTo>
                  <a:pt x="70473" y="0"/>
                </a:moveTo>
                <a:lnTo>
                  <a:pt x="0" y="14154"/>
                </a:lnTo>
                <a:lnTo>
                  <a:pt x="0" y="17505"/>
                </a:lnTo>
                <a:lnTo>
                  <a:pt x="70473" y="17492"/>
                </a:lnTo>
                <a:lnTo>
                  <a:pt x="70473" y="0"/>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86" name="Google Shape;1086;p92"/>
          <p:cNvSpPr/>
          <p:nvPr/>
        </p:nvSpPr>
        <p:spPr>
          <a:xfrm>
            <a:off x="2577" y="4515877"/>
            <a:ext cx="9144002" cy="685489"/>
          </a:xfrm>
          <a:custGeom>
            <a:rect b="b" l="l" r="r" t="t"/>
            <a:pathLst>
              <a:path extrusionOk="0" h="44650" w="70474">
                <a:moveTo>
                  <a:pt x="70473" y="0"/>
                </a:moveTo>
                <a:cubicBezTo>
                  <a:pt x="62235" y="307"/>
                  <a:pt x="54958" y="1015"/>
                  <a:pt x="48362" y="2470"/>
                </a:cubicBezTo>
                <a:cubicBezTo>
                  <a:pt x="32019" y="6062"/>
                  <a:pt x="15863" y="10549"/>
                  <a:pt x="0" y="15889"/>
                </a:cubicBezTo>
                <a:lnTo>
                  <a:pt x="0" y="44650"/>
                </a:lnTo>
                <a:lnTo>
                  <a:pt x="70473" y="44650"/>
                </a:lnTo>
                <a:lnTo>
                  <a:pt x="70473" y="0"/>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87" name="Google Shape;1087;p92"/>
          <p:cNvSpPr/>
          <p:nvPr/>
        </p:nvSpPr>
        <p:spPr>
          <a:xfrm flipH="1">
            <a:off x="7790730" y="694175"/>
            <a:ext cx="999347" cy="397372"/>
          </a:xfrm>
          <a:custGeom>
            <a:rect b="b" l="l" r="r" t="t"/>
            <a:pathLst>
              <a:path extrusionOk="0" h="9334" w="23474">
                <a:moveTo>
                  <a:pt x="6930" y="0"/>
                </a:moveTo>
                <a:cubicBezTo>
                  <a:pt x="6196" y="0"/>
                  <a:pt x="5608" y="601"/>
                  <a:pt x="5608" y="1322"/>
                </a:cubicBezTo>
                <a:lnTo>
                  <a:pt x="5608" y="1375"/>
                </a:lnTo>
                <a:lnTo>
                  <a:pt x="5515" y="1375"/>
                </a:lnTo>
                <a:cubicBezTo>
                  <a:pt x="4540" y="1375"/>
                  <a:pt x="3766" y="2163"/>
                  <a:pt x="3766" y="3125"/>
                </a:cubicBezTo>
                <a:cubicBezTo>
                  <a:pt x="3766" y="3285"/>
                  <a:pt x="3779" y="3432"/>
                  <a:pt x="3819" y="3579"/>
                </a:cubicBezTo>
                <a:lnTo>
                  <a:pt x="2885" y="3579"/>
                </a:lnTo>
                <a:cubicBezTo>
                  <a:pt x="1296" y="3579"/>
                  <a:pt x="1" y="4860"/>
                  <a:pt x="1" y="6463"/>
                </a:cubicBezTo>
                <a:cubicBezTo>
                  <a:pt x="1" y="8052"/>
                  <a:pt x="1296" y="9333"/>
                  <a:pt x="2885" y="9333"/>
                </a:cubicBezTo>
                <a:lnTo>
                  <a:pt x="20590" y="9333"/>
                </a:lnTo>
                <a:cubicBezTo>
                  <a:pt x="22179" y="9333"/>
                  <a:pt x="23474" y="8052"/>
                  <a:pt x="23474" y="6463"/>
                </a:cubicBezTo>
                <a:cubicBezTo>
                  <a:pt x="23474" y="4860"/>
                  <a:pt x="22179" y="3579"/>
                  <a:pt x="20590" y="3579"/>
                </a:cubicBezTo>
                <a:lnTo>
                  <a:pt x="18200" y="3579"/>
                </a:lnTo>
                <a:cubicBezTo>
                  <a:pt x="18240" y="3432"/>
                  <a:pt x="18253" y="3285"/>
                  <a:pt x="18253" y="3125"/>
                </a:cubicBezTo>
                <a:cubicBezTo>
                  <a:pt x="18253" y="2163"/>
                  <a:pt x="17479" y="1375"/>
                  <a:pt x="16504" y="1375"/>
                </a:cubicBezTo>
                <a:lnTo>
                  <a:pt x="13460" y="1375"/>
                </a:lnTo>
                <a:lnTo>
                  <a:pt x="13460" y="1322"/>
                </a:lnTo>
                <a:cubicBezTo>
                  <a:pt x="13460" y="601"/>
                  <a:pt x="12859" y="0"/>
                  <a:pt x="12138"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88" name="Google Shape;1088;p92"/>
          <p:cNvSpPr/>
          <p:nvPr/>
        </p:nvSpPr>
        <p:spPr>
          <a:xfrm>
            <a:off x="7153746" y="4144154"/>
            <a:ext cx="187811" cy="435767"/>
          </a:xfrm>
          <a:custGeom>
            <a:rect b="b" l="l" r="r" t="t"/>
            <a:pathLst>
              <a:path extrusionOk="0" h="12766" w="5502">
                <a:moveTo>
                  <a:pt x="1977" y="1"/>
                </a:moveTo>
                <a:lnTo>
                  <a:pt x="428" y="9468"/>
                </a:lnTo>
                <a:lnTo>
                  <a:pt x="815" y="9468"/>
                </a:lnTo>
                <a:lnTo>
                  <a:pt x="0" y="12766"/>
                </a:lnTo>
                <a:lnTo>
                  <a:pt x="5502" y="12766"/>
                </a:lnTo>
                <a:lnTo>
                  <a:pt x="3018" y="4340"/>
                </a:lnTo>
                <a:lnTo>
                  <a:pt x="3472" y="4340"/>
                </a:lnTo>
                <a:lnTo>
                  <a:pt x="1977"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89" name="Google Shape;1089;p92"/>
          <p:cNvSpPr/>
          <p:nvPr/>
        </p:nvSpPr>
        <p:spPr>
          <a:xfrm>
            <a:off x="7790734" y="4144154"/>
            <a:ext cx="187811" cy="435767"/>
          </a:xfrm>
          <a:custGeom>
            <a:rect b="b" l="l" r="r" t="t"/>
            <a:pathLst>
              <a:path extrusionOk="0" h="12766" w="5502">
                <a:moveTo>
                  <a:pt x="1976" y="1"/>
                </a:moveTo>
                <a:lnTo>
                  <a:pt x="428" y="9468"/>
                </a:lnTo>
                <a:lnTo>
                  <a:pt x="815" y="9468"/>
                </a:lnTo>
                <a:lnTo>
                  <a:pt x="0" y="12766"/>
                </a:lnTo>
                <a:lnTo>
                  <a:pt x="5501" y="12766"/>
                </a:lnTo>
                <a:lnTo>
                  <a:pt x="3018" y="4340"/>
                </a:lnTo>
                <a:lnTo>
                  <a:pt x="3472" y="4340"/>
                </a:lnTo>
                <a:lnTo>
                  <a:pt x="1976"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90" name="Google Shape;1090;p92"/>
          <p:cNvSpPr/>
          <p:nvPr/>
        </p:nvSpPr>
        <p:spPr>
          <a:xfrm>
            <a:off x="6942750" y="4172078"/>
            <a:ext cx="155229" cy="435772"/>
          </a:xfrm>
          <a:custGeom>
            <a:rect b="b" l="l" r="r" t="t"/>
            <a:pathLst>
              <a:path extrusionOk="0" h="8026" w="2859">
                <a:moveTo>
                  <a:pt x="1216" y="1"/>
                </a:moveTo>
                <a:lnTo>
                  <a:pt x="535" y="3112"/>
                </a:lnTo>
                <a:lnTo>
                  <a:pt x="855" y="3112"/>
                </a:lnTo>
                <a:lnTo>
                  <a:pt x="1" y="8026"/>
                </a:lnTo>
                <a:lnTo>
                  <a:pt x="2858" y="8026"/>
                </a:lnTo>
                <a:lnTo>
                  <a:pt x="1777" y="3112"/>
                </a:lnTo>
                <a:lnTo>
                  <a:pt x="2137" y="3112"/>
                </a:lnTo>
                <a:lnTo>
                  <a:pt x="1216"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nvGrpSpPr>
          <p:cNvPr id="1091" name="Google Shape;1091;p92"/>
          <p:cNvGrpSpPr/>
          <p:nvPr/>
        </p:nvGrpSpPr>
        <p:grpSpPr>
          <a:xfrm flipH="1">
            <a:off x="7153743" y="1824551"/>
            <a:ext cx="1098740" cy="1171583"/>
            <a:chOff x="3559263" y="344701"/>
            <a:chExt cx="794117" cy="846764"/>
          </a:xfrm>
        </p:grpSpPr>
        <p:sp>
          <p:nvSpPr>
            <p:cNvPr id="1092" name="Google Shape;1092;p92"/>
            <p:cNvSpPr/>
            <p:nvPr/>
          </p:nvSpPr>
          <p:spPr>
            <a:xfrm flipH="1" rot="2399499">
              <a:off x="3875841" y="482769"/>
              <a:ext cx="5268" cy="163441"/>
            </a:xfrm>
            <a:custGeom>
              <a:rect b="b" l="l" r="r" t="t"/>
              <a:pathLst>
                <a:path extrusionOk="0" h="4995" w="161">
                  <a:moveTo>
                    <a:pt x="0" y="1"/>
                  </a:moveTo>
                  <a:lnTo>
                    <a:pt x="0" y="4994"/>
                  </a:lnTo>
                  <a:lnTo>
                    <a:pt x="160" y="4994"/>
                  </a:lnTo>
                  <a:lnTo>
                    <a:pt x="160" y="1"/>
                  </a:lnTo>
                  <a:close/>
                </a:path>
              </a:pathLst>
            </a:custGeom>
            <a:solidFill>
              <a:srgbClr val="282B29"/>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93" name="Google Shape;1093;p92"/>
            <p:cNvSpPr/>
            <p:nvPr/>
          </p:nvSpPr>
          <p:spPr>
            <a:xfrm flipH="1" rot="2399499">
              <a:off x="4199870" y="754564"/>
              <a:ext cx="5268" cy="163441"/>
            </a:xfrm>
            <a:custGeom>
              <a:rect b="b" l="l" r="r" t="t"/>
              <a:pathLst>
                <a:path extrusionOk="0" h="4995" w="161">
                  <a:moveTo>
                    <a:pt x="0" y="1"/>
                  </a:moveTo>
                  <a:lnTo>
                    <a:pt x="0" y="4994"/>
                  </a:lnTo>
                  <a:lnTo>
                    <a:pt x="160" y="4994"/>
                  </a:lnTo>
                  <a:lnTo>
                    <a:pt x="160" y="1"/>
                  </a:lnTo>
                  <a:close/>
                </a:path>
              </a:pathLst>
            </a:custGeom>
            <a:solidFill>
              <a:srgbClr val="282B29"/>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94" name="Google Shape;1094;p92"/>
            <p:cNvSpPr/>
            <p:nvPr/>
          </p:nvSpPr>
          <p:spPr>
            <a:xfrm>
              <a:off x="4239900" y="756750"/>
              <a:ext cx="30900" cy="30900"/>
            </a:xfrm>
            <a:prstGeom prst="ellipse">
              <a:avLst/>
            </a:pr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95" name="Google Shape;1095;p92"/>
            <p:cNvSpPr/>
            <p:nvPr/>
          </p:nvSpPr>
          <p:spPr>
            <a:xfrm>
              <a:off x="3916650" y="485675"/>
              <a:ext cx="30300" cy="30300"/>
            </a:xfrm>
            <a:prstGeom prst="ellipse">
              <a:avLst/>
            </a:pr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96" name="Google Shape;1096;p92"/>
            <p:cNvSpPr/>
            <p:nvPr/>
          </p:nvSpPr>
          <p:spPr>
            <a:xfrm>
              <a:off x="3870125" y="518875"/>
              <a:ext cx="51900" cy="51900"/>
            </a:xfrm>
            <a:prstGeom prst="ellipse">
              <a:avLst/>
            </a:pr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97" name="Google Shape;1097;p92"/>
            <p:cNvSpPr/>
            <p:nvPr/>
          </p:nvSpPr>
          <p:spPr>
            <a:xfrm>
              <a:off x="4193375" y="790575"/>
              <a:ext cx="51900" cy="51900"/>
            </a:xfrm>
            <a:prstGeom prst="ellipse">
              <a:avLst/>
            </a:pr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98" name="Google Shape;1098;p92"/>
            <p:cNvSpPr/>
            <p:nvPr/>
          </p:nvSpPr>
          <p:spPr>
            <a:xfrm flipH="1" rot="2399298">
              <a:off x="3647225" y="658151"/>
              <a:ext cx="122802" cy="25299"/>
            </a:xfrm>
            <a:custGeom>
              <a:rect b="b" l="l" r="r" t="t"/>
              <a:pathLst>
                <a:path extrusionOk="0" h="695" w="3753">
                  <a:moveTo>
                    <a:pt x="1" y="0"/>
                  </a:moveTo>
                  <a:lnTo>
                    <a:pt x="1" y="694"/>
                  </a:lnTo>
                  <a:lnTo>
                    <a:pt x="3753" y="694"/>
                  </a:lnTo>
                  <a:cubicBezTo>
                    <a:pt x="3753" y="467"/>
                    <a:pt x="3726" y="227"/>
                    <a:pt x="3686"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99" name="Google Shape;1099;p92"/>
            <p:cNvSpPr/>
            <p:nvPr/>
          </p:nvSpPr>
          <p:spPr>
            <a:xfrm flipH="1" rot="2399499">
              <a:off x="3675698" y="607377"/>
              <a:ext cx="217180" cy="100093"/>
            </a:xfrm>
            <a:custGeom>
              <a:rect b="b" l="l" r="r" t="t"/>
              <a:pathLst>
                <a:path extrusionOk="0" h="3059" w="6637">
                  <a:moveTo>
                    <a:pt x="1" y="0"/>
                  </a:moveTo>
                  <a:lnTo>
                    <a:pt x="1" y="1255"/>
                  </a:lnTo>
                  <a:lnTo>
                    <a:pt x="2952" y="1255"/>
                  </a:lnTo>
                  <a:lnTo>
                    <a:pt x="2952" y="3058"/>
                  </a:lnTo>
                  <a:lnTo>
                    <a:pt x="6637" y="3058"/>
                  </a:lnTo>
                  <a:cubicBezTo>
                    <a:pt x="6303" y="1349"/>
                    <a:pt x="4861" y="94"/>
                    <a:pt x="3139" y="0"/>
                  </a:cubicBez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00" name="Google Shape;1100;p92"/>
            <p:cNvSpPr/>
            <p:nvPr/>
          </p:nvSpPr>
          <p:spPr>
            <a:xfrm flipH="1" rot="2399499">
              <a:off x="4013914" y="891001"/>
              <a:ext cx="217180" cy="99635"/>
            </a:xfrm>
            <a:custGeom>
              <a:rect b="b" l="l" r="r" t="t"/>
              <a:pathLst>
                <a:path extrusionOk="0" h="3045" w="6637">
                  <a:moveTo>
                    <a:pt x="3498" y="0"/>
                  </a:moveTo>
                  <a:cubicBezTo>
                    <a:pt x="1763" y="80"/>
                    <a:pt x="321" y="1349"/>
                    <a:pt x="0" y="3045"/>
                  </a:cubicBezTo>
                  <a:lnTo>
                    <a:pt x="3699" y="3045"/>
                  </a:lnTo>
                  <a:lnTo>
                    <a:pt x="3699" y="1255"/>
                  </a:lnTo>
                  <a:lnTo>
                    <a:pt x="6636" y="1255"/>
                  </a:lnTo>
                  <a:lnTo>
                    <a:pt x="6636" y="0"/>
                  </a:ln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01" name="Google Shape;1101;p92"/>
            <p:cNvSpPr/>
            <p:nvPr/>
          </p:nvSpPr>
          <p:spPr>
            <a:xfrm flipH="1" rot="2399161">
              <a:off x="4060713" y="1004638"/>
              <a:ext cx="123248" cy="25747"/>
            </a:xfrm>
            <a:custGeom>
              <a:rect b="b" l="l" r="r" t="t"/>
              <a:pathLst>
                <a:path extrusionOk="0" h="695" w="3766">
                  <a:moveTo>
                    <a:pt x="67" y="0"/>
                  </a:moveTo>
                  <a:cubicBezTo>
                    <a:pt x="27" y="227"/>
                    <a:pt x="0" y="467"/>
                    <a:pt x="0" y="694"/>
                  </a:cubicBezTo>
                  <a:lnTo>
                    <a:pt x="3766" y="694"/>
                  </a:lnTo>
                  <a:lnTo>
                    <a:pt x="3766" y="0"/>
                  </a:ln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02" name="Google Shape;1102;p92"/>
            <p:cNvSpPr/>
            <p:nvPr/>
          </p:nvSpPr>
          <p:spPr>
            <a:xfrm flipH="1" rot="2399499">
              <a:off x="4157775" y="388115"/>
              <a:ext cx="178305" cy="118720"/>
            </a:xfrm>
            <a:custGeom>
              <a:rect b="b" l="l" r="r" t="t"/>
              <a:pathLst>
                <a:path extrusionOk="0" h="3539" w="5449">
                  <a:moveTo>
                    <a:pt x="2684" y="1"/>
                  </a:moveTo>
                  <a:lnTo>
                    <a:pt x="1082" y="2778"/>
                  </a:lnTo>
                  <a:cubicBezTo>
                    <a:pt x="681" y="2965"/>
                    <a:pt x="321" y="3218"/>
                    <a:pt x="0" y="3539"/>
                  </a:cubicBezTo>
                  <a:lnTo>
                    <a:pt x="5448" y="3539"/>
                  </a:lnTo>
                  <a:cubicBezTo>
                    <a:pt x="5101" y="3192"/>
                    <a:pt x="4700" y="2925"/>
                    <a:pt x="4273" y="2738"/>
                  </a:cubicBezTo>
                  <a:lnTo>
                    <a:pt x="2684" y="1"/>
                  </a:ln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03" name="Google Shape;1103;p92"/>
            <p:cNvSpPr/>
            <p:nvPr/>
          </p:nvSpPr>
          <p:spPr>
            <a:xfrm flipH="1" rot="2399129">
              <a:off x="3789866" y="826775"/>
              <a:ext cx="252588" cy="30029"/>
            </a:xfrm>
            <a:custGeom>
              <a:rect b="b" l="l" r="r" t="t"/>
              <a:pathLst>
                <a:path extrusionOk="0" h="695" w="7719">
                  <a:moveTo>
                    <a:pt x="1" y="0"/>
                  </a:moveTo>
                  <a:lnTo>
                    <a:pt x="1" y="694"/>
                  </a:lnTo>
                  <a:lnTo>
                    <a:pt x="7718" y="694"/>
                  </a:lnTo>
                  <a:lnTo>
                    <a:pt x="7718" y="0"/>
                  </a:ln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04" name="Google Shape;1104;p92"/>
            <p:cNvSpPr/>
            <p:nvPr/>
          </p:nvSpPr>
          <p:spPr>
            <a:xfrm flipH="1" rot="2399499">
              <a:off x="3939209" y="437866"/>
              <a:ext cx="252585" cy="451811"/>
            </a:xfrm>
            <a:custGeom>
              <a:rect b="b" l="l" r="r" t="t"/>
              <a:pathLst>
                <a:path extrusionOk="0" h="13808" w="7719">
                  <a:moveTo>
                    <a:pt x="1135" y="1"/>
                  </a:moveTo>
                  <a:cubicBezTo>
                    <a:pt x="401" y="722"/>
                    <a:pt x="1" y="1697"/>
                    <a:pt x="1" y="2738"/>
                  </a:cubicBezTo>
                  <a:lnTo>
                    <a:pt x="1" y="13807"/>
                  </a:lnTo>
                  <a:lnTo>
                    <a:pt x="7718" y="13807"/>
                  </a:lnTo>
                  <a:lnTo>
                    <a:pt x="7718" y="2738"/>
                  </a:lnTo>
                  <a:cubicBezTo>
                    <a:pt x="7718" y="1697"/>
                    <a:pt x="7304" y="722"/>
                    <a:pt x="6583" y="1"/>
                  </a:cubicBez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05" name="Google Shape;1105;p92"/>
            <p:cNvSpPr/>
            <p:nvPr/>
          </p:nvSpPr>
          <p:spPr>
            <a:xfrm flipH="1" rot="2399499">
              <a:off x="4253617" y="763022"/>
              <a:ext cx="15314" cy="30169"/>
            </a:xfrm>
            <a:custGeom>
              <a:rect b="b" l="l" r="r" t="t"/>
              <a:pathLst>
                <a:path extrusionOk="0" h="922" w="468">
                  <a:moveTo>
                    <a:pt x="467" y="0"/>
                  </a:moveTo>
                  <a:cubicBezTo>
                    <a:pt x="214" y="0"/>
                    <a:pt x="0" y="200"/>
                    <a:pt x="0" y="454"/>
                  </a:cubicBezTo>
                  <a:cubicBezTo>
                    <a:pt x="0" y="708"/>
                    <a:pt x="214" y="921"/>
                    <a:pt x="467" y="921"/>
                  </a:cubicBezTo>
                  <a:lnTo>
                    <a:pt x="467" y="0"/>
                  </a:ln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06" name="Google Shape;1106;p92"/>
            <p:cNvSpPr/>
            <p:nvPr/>
          </p:nvSpPr>
          <p:spPr>
            <a:xfrm flipH="1" rot="2399499">
              <a:off x="4237661" y="751656"/>
              <a:ext cx="20124" cy="30169"/>
            </a:xfrm>
            <a:custGeom>
              <a:rect b="b" l="l" r="r" t="t"/>
              <a:pathLst>
                <a:path extrusionOk="0" h="922" w="615">
                  <a:moveTo>
                    <a:pt x="0" y="0"/>
                  </a:moveTo>
                  <a:lnTo>
                    <a:pt x="0" y="921"/>
                  </a:lnTo>
                  <a:cubicBezTo>
                    <a:pt x="615" y="921"/>
                    <a:pt x="615" y="0"/>
                    <a:pt x="0" y="0"/>
                  </a:cubicBez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07" name="Google Shape;1107;p92"/>
            <p:cNvSpPr/>
            <p:nvPr/>
          </p:nvSpPr>
          <p:spPr>
            <a:xfrm flipH="1" rot="2399499">
              <a:off x="4064461" y="546857"/>
              <a:ext cx="131087" cy="112658"/>
            </a:xfrm>
            <a:custGeom>
              <a:rect b="b" l="l" r="r" t="t"/>
              <a:pathLst>
                <a:path extrusionOk="0" h="3443" w="4006">
                  <a:moveTo>
                    <a:pt x="2283" y="1"/>
                  </a:moveTo>
                  <a:cubicBezTo>
                    <a:pt x="761" y="1"/>
                    <a:pt x="0" y="1857"/>
                    <a:pt x="1082" y="2938"/>
                  </a:cubicBezTo>
                  <a:cubicBezTo>
                    <a:pt x="1426" y="3287"/>
                    <a:pt x="1852" y="3443"/>
                    <a:pt x="2272" y="3443"/>
                  </a:cubicBezTo>
                  <a:cubicBezTo>
                    <a:pt x="3154" y="3443"/>
                    <a:pt x="4006" y="2755"/>
                    <a:pt x="4006" y="1723"/>
                  </a:cubicBezTo>
                  <a:cubicBezTo>
                    <a:pt x="4006" y="775"/>
                    <a:pt x="3231" y="1"/>
                    <a:pt x="2283" y="1"/>
                  </a:cubicBezTo>
                  <a:close/>
                </a:path>
              </a:pathLst>
            </a:custGeom>
            <a:solidFill>
              <a:srgbClr val="282B29"/>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08" name="Google Shape;1108;p92"/>
            <p:cNvSpPr/>
            <p:nvPr/>
          </p:nvSpPr>
          <p:spPr>
            <a:xfrm flipH="1" rot="2399499">
              <a:off x="4202314" y="794144"/>
              <a:ext cx="47219" cy="44730"/>
            </a:xfrm>
            <a:custGeom>
              <a:rect b="b" l="l" r="r" t="t"/>
              <a:pathLst>
                <a:path extrusionOk="0" h="1367" w="1443">
                  <a:moveTo>
                    <a:pt x="881" y="1"/>
                  </a:moveTo>
                  <a:cubicBezTo>
                    <a:pt x="678" y="1"/>
                    <a:pt x="474" y="78"/>
                    <a:pt x="321" y="231"/>
                  </a:cubicBezTo>
                  <a:cubicBezTo>
                    <a:pt x="0" y="552"/>
                    <a:pt x="0" y="1059"/>
                    <a:pt x="321" y="1366"/>
                  </a:cubicBezTo>
                  <a:lnTo>
                    <a:pt x="1442" y="231"/>
                  </a:lnTo>
                  <a:cubicBezTo>
                    <a:pt x="1289" y="78"/>
                    <a:pt x="1085" y="1"/>
                    <a:pt x="881"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09" name="Google Shape;1109;p92"/>
            <p:cNvSpPr/>
            <p:nvPr/>
          </p:nvSpPr>
          <p:spPr>
            <a:xfrm flipH="1" rot="2399499">
              <a:off x="3929219" y="491072"/>
              <a:ext cx="15772" cy="30201"/>
            </a:xfrm>
            <a:custGeom>
              <a:rect b="b" l="l" r="r" t="t"/>
              <a:pathLst>
                <a:path extrusionOk="0" h="923" w="482">
                  <a:moveTo>
                    <a:pt x="458" y="0"/>
                  </a:moveTo>
                  <a:cubicBezTo>
                    <a:pt x="202" y="0"/>
                    <a:pt x="1" y="209"/>
                    <a:pt x="1" y="455"/>
                  </a:cubicBezTo>
                  <a:cubicBezTo>
                    <a:pt x="1" y="722"/>
                    <a:pt x="215" y="922"/>
                    <a:pt x="482" y="922"/>
                  </a:cubicBezTo>
                  <a:lnTo>
                    <a:pt x="482" y="1"/>
                  </a:lnTo>
                  <a:cubicBezTo>
                    <a:pt x="474" y="1"/>
                    <a:pt x="466" y="0"/>
                    <a:pt x="458"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10" name="Google Shape;1110;p92"/>
            <p:cNvSpPr/>
            <p:nvPr/>
          </p:nvSpPr>
          <p:spPr>
            <a:xfrm flipH="1" rot="2399499">
              <a:off x="3913317" y="479559"/>
              <a:ext cx="20124" cy="30201"/>
            </a:xfrm>
            <a:custGeom>
              <a:rect b="b" l="l" r="r" t="t"/>
              <a:pathLst>
                <a:path extrusionOk="0" h="923" w="615">
                  <a:moveTo>
                    <a:pt x="14" y="1"/>
                  </a:moveTo>
                  <a:cubicBezTo>
                    <a:pt x="9" y="1"/>
                    <a:pt x="5" y="1"/>
                    <a:pt x="1" y="1"/>
                  </a:cubicBezTo>
                  <a:lnTo>
                    <a:pt x="1" y="922"/>
                  </a:lnTo>
                  <a:cubicBezTo>
                    <a:pt x="610" y="922"/>
                    <a:pt x="615" y="1"/>
                    <a:pt x="14" y="1"/>
                  </a:cubicBez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11" name="Google Shape;1111;p92"/>
            <p:cNvSpPr/>
            <p:nvPr/>
          </p:nvSpPr>
          <p:spPr>
            <a:xfrm flipH="1" rot="2399499">
              <a:off x="3878285" y="522349"/>
              <a:ext cx="47219" cy="44730"/>
            </a:xfrm>
            <a:custGeom>
              <a:rect b="b" l="l" r="r" t="t"/>
              <a:pathLst>
                <a:path extrusionOk="0" h="1367" w="1443">
                  <a:moveTo>
                    <a:pt x="881" y="1"/>
                  </a:moveTo>
                  <a:cubicBezTo>
                    <a:pt x="678" y="1"/>
                    <a:pt x="474" y="78"/>
                    <a:pt x="320" y="231"/>
                  </a:cubicBezTo>
                  <a:cubicBezTo>
                    <a:pt x="0" y="552"/>
                    <a:pt x="0" y="1059"/>
                    <a:pt x="320" y="1366"/>
                  </a:cubicBezTo>
                  <a:lnTo>
                    <a:pt x="1442" y="231"/>
                  </a:lnTo>
                  <a:cubicBezTo>
                    <a:pt x="1289" y="78"/>
                    <a:pt x="1085" y="1"/>
                    <a:pt x="881"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12" name="Google Shape;1112;p92"/>
            <p:cNvSpPr/>
            <p:nvPr/>
          </p:nvSpPr>
          <p:spPr>
            <a:xfrm flipH="1" rot="2399499">
              <a:off x="3857584" y="518565"/>
              <a:ext cx="55825" cy="45417"/>
            </a:xfrm>
            <a:custGeom>
              <a:rect b="b" l="l" r="r" t="t"/>
              <a:pathLst>
                <a:path extrusionOk="0" h="1388" w="1706">
                  <a:moveTo>
                    <a:pt x="1122" y="0"/>
                  </a:moveTo>
                  <a:lnTo>
                    <a:pt x="0" y="1135"/>
                  </a:lnTo>
                  <a:cubicBezTo>
                    <a:pt x="175" y="1313"/>
                    <a:pt x="370" y="1387"/>
                    <a:pt x="558" y="1387"/>
                  </a:cubicBezTo>
                  <a:cubicBezTo>
                    <a:pt x="1175" y="1387"/>
                    <a:pt x="1706" y="584"/>
                    <a:pt x="1122" y="0"/>
                  </a:cubicBez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13" name="Google Shape;1113;p92"/>
            <p:cNvSpPr/>
            <p:nvPr/>
          </p:nvSpPr>
          <p:spPr>
            <a:xfrm flipH="1" rot="2399354">
              <a:off x="4080646" y="560612"/>
              <a:ext cx="96403" cy="82848"/>
            </a:xfrm>
            <a:custGeom>
              <a:rect b="b" l="l" r="r" t="t"/>
              <a:pathLst>
                <a:path extrusionOk="0" h="3443" w="4006">
                  <a:moveTo>
                    <a:pt x="2283" y="1"/>
                  </a:moveTo>
                  <a:cubicBezTo>
                    <a:pt x="761" y="1"/>
                    <a:pt x="0" y="1857"/>
                    <a:pt x="1082" y="2938"/>
                  </a:cubicBezTo>
                  <a:cubicBezTo>
                    <a:pt x="1426" y="3287"/>
                    <a:pt x="1852" y="3443"/>
                    <a:pt x="2272" y="3443"/>
                  </a:cubicBezTo>
                  <a:cubicBezTo>
                    <a:pt x="3154" y="3443"/>
                    <a:pt x="4006" y="2755"/>
                    <a:pt x="4006" y="1723"/>
                  </a:cubicBezTo>
                  <a:cubicBezTo>
                    <a:pt x="4006" y="775"/>
                    <a:pt x="3231" y="1"/>
                    <a:pt x="2283" y="1"/>
                  </a:cubicBezTo>
                  <a:close/>
                </a:path>
              </a:pathLst>
            </a:custGeom>
            <a:solidFill>
              <a:schemeClr val="l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14" name="Google Shape;1114;p92"/>
            <p:cNvSpPr/>
            <p:nvPr/>
          </p:nvSpPr>
          <p:spPr>
            <a:xfrm flipH="1" rot="2399499">
              <a:off x="4012760" y="1044883"/>
              <a:ext cx="69503" cy="140700"/>
            </a:xfrm>
            <a:custGeom>
              <a:rect b="b" l="l" r="r" t="t"/>
              <a:pathLst>
                <a:path extrusionOk="0" h="4300" w="2124">
                  <a:moveTo>
                    <a:pt x="1950" y="0"/>
                  </a:moveTo>
                  <a:cubicBezTo>
                    <a:pt x="1630" y="788"/>
                    <a:pt x="882" y="1322"/>
                    <a:pt x="14" y="1362"/>
                  </a:cubicBezTo>
                  <a:lnTo>
                    <a:pt x="14" y="2471"/>
                  </a:lnTo>
                  <a:cubicBezTo>
                    <a:pt x="1" y="2724"/>
                    <a:pt x="188" y="2851"/>
                    <a:pt x="373" y="2851"/>
                  </a:cubicBezTo>
                  <a:cubicBezTo>
                    <a:pt x="558" y="2851"/>
                    <a:pt x="742" y="2724"/>
                    <a:pt x="722" y="2471"/>
                  </a:cubicBezTo>
                  <a:lnTo>
                    <a:pt x="722" y="1977"/>
                  </a:lnTo>
                  <a:cubicBezTo>
                    <a:pt x="722" y="1776"/>
                    <a:pt x="882" y="1616"/>
                    <a:pt x="1069" y="1616"/>
                  </a:cubicBezTo>
                  <a:cubicBezTo>
                    <a:pt x="1269" y="1616"/>
                    <a:pt x="1429" y="1776"/>
                    <a:pt x="1429" y="1977"/>
                  </a:cubicBezTo>
                  <a:lnTo>
                    <a:pt x="1429" y="3953"/>
                  </a:lnTo>
                  <a:cubicBezTo>
                    <a:pt x="1429" y="4140"/>
                    <a:pt x="1589" y="4300"/>
                    <a:pt x="1776" y="4300"/>
                  </a:cubicBezTo>
                  <a:cubicBezTo>
                    <a:pt x="1977" y="4300"/>
                    <a:pt x="2124" y="4140"/>
                    <a:pt x="2124" y="3953"/>
                  </a:cubicBezTo>
                  <a:lnTo>
                    <a:pt x="2124" y="575"/>
                  </a:lnTo>
                  <a:cubicBezTo>
                    <a:pt x="2124" y="374"/>
                    <a:pt x="2070" y="161"/>
                    <a:pt x="1950" y="0"/>
                  </a:cubicBez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15" name="Google Shape;1115;p92"/>
            <p:cNvSpPr/>
            <p:nvPr/>
          </p:nvSpPr>
          <p:spPr>
            <a:xfrm flipH="1" rot="2399161">
              <a:off x="4051179" y="1044437"/>
              <a:ext cx="63391" cy="65477"/>
            </a:xfrm>
            <a:custGeom>
              <a:rect b="b" l="l" r="r" t="t"/>
              <a:pathLst>
                <a:path extrusionOk="0" h="1837" w="1937">
                  <a:moveTo>
                    <a:pt x="1063" y="1"/>
                  </a:moveTo>
                  <a:cubicBezTo>
                    <a:pt x="525" y="1"/>
                    <a:pt x="1" y="404"/>
                    <a:pt x="1" y="1062"/>
                  </a:cubicBezTo>
                  <a:lnTo>
                    <a:pt x="1" y="1836"/>
                  </a:lnTo>
                  <a:cubicBezTo>
                    <a:pt x="869" y="1796"/>
                    <a:pt x="1617" y="1262"/>
                    <a:pt x="1937" y="474"/>
                  </a:cubicBezTo>
                  <a:cubicBezTo>
                    <a:pt x="1716" y="148"/>
                    <a:pt x="1387" y="1"/>
                    <a:pt x="1063" y="1"/>
                  </a:cubicBezTo>
                  <a:close/>
                </a:path>
              </a:pathLst>
            </a:custGeom>
            <a:solidFill>
              <a:schemeClr val="accen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16" name="Google Shape;1116;p92"/>
            <p:cNvSpPr/>
            <p:nvPr/>
          </p:nvSpPr>
          <p:spPr>
            <a:xfrm flipH="1" rot="2399499">
              <a:off x="3596348" y="695597"/>
              <a:ext cx="69503" cy="140700"/>
            </a:xfrm>
            <a:custGeom>
              <a:rect b="b" l="l" r="r" t="t"/>
              <a:pathLst>
                <a:path extrusionOk="0" h="4300" w="2124">
                  <a:moveTo>
                    <a:pt x="1950" y="0"/>
                  </a:moveTo>
                  <a:cubicBezTo>
                    <a:pt x="1630" y="788"/>
                    <a:pt x="882" y="1322"/>
                    <a:pt x="14" y="1362"/>
                  </a:cubicBezTo>
                  <a:lnTo>
                    <a:pt x="14" y="2471"/>
                  </a:lnTo>
                  <a:cubicBezTo>
                    <a:pt x="1" y="2724"/>
                    <a:pt x="188" y="2851"/>
                    <a:pt x="373" y="2851"/>
                  </a:cubicBezTo>
                  <a:cubicBezTo>
                    <a:pt x="558" y="2851"/>
                    <a:pt x="742" y="2724"/>
                    <a:pt x="722" y="2471"/>
                  </a:cubicBezTo>
                  <a:lnTo>
                    <a:pt x="722" y="1977"/>
                  </a:lnTo>
                  <a:cubicBezTo>
                    <a:pt x="722" y="1776"/>
                    <a:pt x="882" y="1616"/>
                    <a:pt x="1069" y="1616"/>
                  </a:cubicBezTo>
                  <a:cubicBezTo>
                    <a:pt x="1269" y="1616"/>
                    <a:pt x="1429" y="1776"/>
                    <a:pt x="1429" y="1977"/>
                  </a:cubicBezTo>
                  <a:lnTo>
                    <a:pt x="1429" y="3953"/>
                  </a:lnTo>
                  <a:cubicBezTo>
                    <a:pt x="1429" y="4140"/>
                    <a:pt x="1590" y="4300"/>
                    <a:pt x="1777" y="4300"/>
                  </a:cubicBezTo>
                  <a:cubicBezTo>
                    <a:pt x="1977" y="4300"/>
                    <a:pt x="2124" y="4140"/>
                    <a:pt x="2124" y="3953"/>
                  </a:cubicBezTo>
                  <a:lnTo>
                    <a:pt x="2124" y="575"/>
                  </a:lnTo>
                  <a:cubicBezTo>
                    <a:pt x="2124" y="374"/>
                    <a:pt x="2070" y="161"/>
                    <a:pt x="1950" y="0"/>
                  </a:cubicBez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17" name="Google Shape;1117;p92"/>
            <p:cNvSpPr/>
            <p:nvPr/>
          </p:nvSpPr>
          <p:spPr>
            <a:xfrm flipH="1" rot="2399129">
              <a:off x="3635683" y="695476"/>
              <a:ext cx="63384" cy="62520"/>
            </a:xfrm>
            <a:custGeom>
              <a:rect b="b" l="l" r="r" t="t"/>
              <a:pathLst>
                <a:path extrusionOk="0" h="1837" w="1937">
                  <a:moveTo>
                    <a:pt x="1062" y="1"/>
                  </a:moveTo>
                  <a:cubicBezTo>
                    <a:pt x="524" y="1"/>
                    <a:pt x="0" y="404"/>
                    <a:pt x="0" y="1062"/>
                  </a:cubicBezTo>
                  <a:lnTo>
                    <a:pt x="0" y="1836"/>
                  </a:lnTo>
                  <a:cubicBezTo>
                    <a:pt x="868" y="1796"/>
                    <a:pt x="1616" y="1262"/>
                    <a:pt x="1936" y="474"/>
                  </a:cubicBezTo>
                  <a:cubicBezTo>
                    <a:pt x="1715" y="148"/>
                    <a:pt x="1386" y="1"/>
                    <a:pt x="1062" y="1"/>
                  </a:cubicBezTo>
                  <a:close/>
                </a:path>
              </a:pathLst>
            </a:custGeom>
            <a:solidFill>
              <a:schemeClr val="accen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18" name="Google Shape;1118;p92"/>
            <p:cNvSpPr/>
            <p:nvPr/>
          </p:nvSpPr>
          <p:spPr>
            <a:xfrm flipH="1" rot="2399499">
              <a:off x="4078310" y="668357"/>
              <a:ext cx="62958" cy="63380"/>
            </a:xfrm>
            <a:custGeom>
              <a:rect b="b" l="l" r="r" t="t"/>
              <a:pathLst>
                <a:path extrusionOk="0" h="1937" w="1924">
                  <a:moveTo>
                    <a:pt x="962" y="1"/>
                  </a:moveTo>
                  <a:lnTo>
                    <a:pt x="789" y="789"/>
                  </a:lnTo>
                  <a:lnTo>
                    <a:pt x="1" y="962"/>
                  </a:lnTo>
                  <a:lnTo>
                    <a:pt x="789" y="1149"/>
                  </a:lnTo>
                  <a:lnTo>
                    <a:pt x="962" y="1937"/>
                  </a:lnTo>
                  <a:lnTo>
                    <a:pt x="1136" y="1149"/>
                  </a:lnTo>
                  <a:lnTo>
                    <a:pt x="1924" y="962"/>
                  </a:lnTo>
                  <a:lnTo>
                    <a:pt x="1136" y="789"/>
                  </a:lnTo>
                  <a:lnTo>
                    <a:pt x="962" y="1"/>
                  </a:lnTo>
                  <a:close/>
                </a:path>
              </a:pathLst>
            </a:custGeom>
            <a:solidFill>
              <a:srgbClr val="FFFFFF"/>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19" name="Google Shape;1119;p92"/>
            <p:cNvSpPr/>
            <p:nvPr/>
          </p:nvSpPr>
          <p:spPr>
            <a:xfrm flipH="1" rot="2399499">
              <a:off x="4076205" y="743839"/>
              <a:ext cx="41558" cy="41523"/>
            </a:xfrm>
            <a:custGeom>
              <a:rect b="b" l="l" r="r" t="t"/>
              <a:pathLst>
                <a:path extrusionOk="0" h="1269" w="1270">
                  <a:moveTo>
                    <a:pt x="642" y="0"/>
                  </a:moveTo>
                  <a:lnTo>
                    <a:pt x="522" y="521"/>
                  </a:lnTo>
                  <a:lnTo>
                    <a:pt x="1" y="628"/>
                  </a:lnTo>
                  <a:lnTo>
                    <a:pt x="522" y="748"/>
                  </a:lnTo>
                  <a:lnTo>
                    <a:pt x="642" y="1269"/>
                  </a:lnTo>
                  <a:lnTo>
                    <a:pt x="749" y="748"/>
                  </a:lnTo>
                  <a:lnTo>
                    <a:pt x="1269" y="628"/>
                  </a:lnTo>
                  <a:lnTo>
                    <a:pt x="749" y="521"/>
                  </a:lnTo>
                  <a:lnTo>
                    <a:pt x="642" y="0"/>
                  </a:lnTo>
                  <a:close/>
                </a:path>
              </a:pathLst>
            </a:custGeom>
            <a:solidFill>
              <a:srgbClr val="FFFFFF"/>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20" name="Google Shape;1120;p92"/>
            <p:cNvSpPr/>
            <p:nvPr/>
          </p:nvSpPr>
          <p:spPr>
            <a:xfrm flipH="1" rot="2399499">
              <a:off x="4182914" y="790833"/>
              <a:ext cx="54614" cy="44697"/>
            </a:xfrm>
            <a:custGeom>
              <a:rect b="b" l="l" r="r" t="t"/>
              <a:pathLst>
                <a:path extrusionOk="0" h="1366" w="1669">
                  <a:moveTo>
                    <a:pt x="1122" y="0"/>
                  </a:moveTo>
                  <a:lnTo>
                    <a:pt x="1" y="1135"/>
                  </a:lnTo>
                  <a:cubicBezTo>
                    <a:pt x="171" y="1297"/>
                    <a:pt x="360" y="1365"/>
                    <a:pt x="540" y="1365"/>
                  </a:cubicBezTo>
                  <a:cubicBezTo>
                    <a:pt x="1149" y="1365"/>
                    <a:pt x="1668" y="587"/>
                    <a:pt x="1122" y="0"/>
                  </a:cubicBez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21" name="Google Shape;1121;p92"/>
            <p:cNvSpPr/>
            <p:nvPr/>
          </p:nvSpPr>
          <p:spPr>
            <a:xfrm flipH="1" rot="2399499">
              <a:off x="4095212" y="562086"/>
              <a:ext cx="75622" cy="71593"/>
            </a:xfrm>
            <a:custGeom>
              <a:rect b="b" l="l" r="r" t="t"/>
              <a:pathLst>
                <a:path extrusionOk="0" h="2188" w="2311">
                  <a:moveTo>
                    <a:pt x="1409" y="1"/>
                  </a:moveTo>
                  <a:cubicBezTo>
                    <a:pt x="1082" y="1"/>
                    <a:pt x="755" y="124"/>
                    <a:pt x="508" y="371"/>
                  </a:cubicBezTo>
                  <a:cubicBezTo>
                    <a:pt x="0" y="879"/>
                    <a:pt x="0" y="1680"/>
                    <a:pt x="508" y="2187"/>
                  </a:cubicBezTo>
                  <a:lnTo>
                    <a:pt x="2310" y="371"/>
                  </a:lnTo>
                  <a:cubicBezTo>
                    <a:pt x="2063" y="124"/>
                    <a:pt x="1736" y="1"/>
                    <a:pt x="1409" y="1"/>
                  </a:cubicBezTo>
                  <a:close/>
                </a:path>
              </a:pathLst>
            </a:cu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22" name="Google Shape;1122;p92"/>
            <p:cNvSpPr/>
            <p:nvPr/>
          </p:nvSpPr>
          <p:spPr>
            <a:xfrm flipH="1" rot="2399775">
              <a:off x="4076159" y="560881"/>
              <a:ext cx="75131" cy="71112"/>
            </a:xfrm>
            <a:custGeom>
              <a:rect b="b" l="l" r="r" t="t"/>
              <a:pathLst>
                <a:path extrusionOk="0" h="2162" w="2284">
                  <a:moveTo>
                    <a:pt x="1803" y="0"/>
                  </a:moveTo>
                  <a:lnTo>
                    <a:pt x="1" y="1803"/>
                  </a:lnTo>
                  <a:cubicBezTo>
                    <a:pt x="246" y="2041"/>
                    <a:pt x="567" y="2162"/>
                    <a:pt x="889" y="2162"/>
                  </a:cubicBezTo>
                  <a:cubicBezTo>
                    <a:pt x="1215" y="2162"/>
                    <a:pt x="1541" y="2038"/>
                    <a:pt x="1790" y="1789"/>
                  </a:cubicBezTo>
                  <a:cubicBezTo>
                    <a:pt x="2271" y="1295"/>
                    <a:pt x="2284" y="508"/>
                    <a:pt x="1803" y="0"/>
                  </a:cubicBezTo>
                  <a:close/>
                </a:path>
              </a:pathLst>
            </a:custGeom>
            <a:solidFill>
              <a:schemeClr val="l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pic>
        <p:nvPicPr>
          <p:cNvPr id="1123" name="Google Shape;1123;p92"/>
          <p:cNvPicPr preferRelativeResize="0"/>
          <p:nvPr/>
        </p:nvPicPr>
        <p:blipFill rotWithShape="1">
          <a:blip r:embed="rId2">
            <a:alphaModFix amt="34000"/>
          </a:blip>
          <a:srcRect b="102" r="16"/>
          <a:stretch/>
        </p:blipFill>
        <p:spPr>
          <a:xfrm>
            <a:off x="4325" y="0"/>
            <a:ext cx="9140501" cy="5143500"/>
          </a:xfrm>
          <a:prstGeom prst="rect">
            <a:avLst/>
          </a:prstGeom>
          <a:noFill/>
          <a:ln>
            <a:noFill/>
          </a:ln>
        </p:spPr>
      </p:pic>
    </p:spTree>
  </p:cSld>
  <p:clrMapOvr>
    <a:masterClrMapping/>
  </p:clrMapOvr>
</p:sldLayout>
</file>

<file path=ppt/slideLayouts/slideLayout31.xml><?xml version="1.0" encoding="utf-8"?>
<p:sldLayout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matchingName="Background 1">
  <p:cSld name="CUSTOM_9">
    <p:spTree>
      <p:nvGrpSpPr>
        <p:cNvPr id="1124" name="Shape 1124"/>
        <p:cNvGrpSpPr/>
        <p:nvPr/>
      </p:nvGrpSpPr>
      <p:grpSpPr>
        <a:xfrm>
          <a:off x="0" y="0"/>
          <a:ext cx="0" cy="0"/>
          <a:chOff x="0" y="0"/>
          <a:chExt cx="0" cy="0"/>
        </a:xfrm>
      </p:grpSpPr>
      <p:sp>
        <p:nvSpPr>
          <p:cNvPr id="1125" name="Google Shape;1125;p93"/>
          <p:cNvSpPr/>
          <p:nvPr/>
        </p:nvSpPr>
        <p:spPr>
          <a:xfrm flipH="1">
            <a:off x="-52" y="4347181"/>
            <a:ext cx="9144002" cy="859102"/>
          </a:xfrm>
          <a:custGeom>
            <a:rect b="b" l="l" r="r" t="t"/>
            <a:pathLst>
              <a:path extrusionOk="0" h="17505" w="70474">
                <a:moveTo>
                  <a:pt x="70473" y="0"/>
                </a:moveTo>
                <a:lnTo>
                  <a:pt x="0" y="14154"/>
                </a:lnTo>
                <a:lnTo>
                  <a:pt x="0" y="17505"/>
                </a:lnTo>
                <a:lnTo>
                  <a:pt x="70473" y="17492"/>
                </a:lnTo>
                <a:lnTo>
                  <a:pt x="70473" y="0"/>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26" name="Google Shape;1126;p93"/>
          <p:cNvSpPr/>
          <p:nvPr/>
        </p:nvSpPr>
        <p:spPr>
          <a:xfrm>
            <a:off x="950" y="4515876"/>
            <a:ext cx="9144002" cy="701250"/>
          </a:xfrm>
          <a:custGeom>
            <a:rect b="b" l="l" r="r" t="t"/>
            <a:pathLst>
              <a:path extrusionOk="0" h="17505" w="70474">
                <a:moveTo>
                  <a:pt x="70473" y="0"/>
                </a:moveTo>
                <a:lnTo>
                  <a:pt x="0" y="14154"/>
                </a:lnTo>
                <a:lnTo>
                  <a:pt x="0" y="17505"/>
                </a:lnTo>
                <a:lnTo>
                  <a:pt x="70473" y="17492"/>
                </a:lnTo>
                <a:lnTo>
                  <a:pt x="70473" y="0"/>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nvGrpSpPr>
          <p:cNvPr id="1127" name="Google Shape;1127;p93"/>
          <p:cNvGrpSpPr/>
          <p:nvPr/>
        </p:nvGrpSpPr>
        <p:grpSpPr>
          <a:xfrm flipH="1">
            <a:off x="6527441" y="3476726"/>
            <a:ext cx="1367214" cy="1277161"/>
            <a:chOff x="825998" y="3120176"/>
            <a:chExt cx="1749026" cy="1633825"/>
          </a:xfrm>
        </p:grpSpPr>
        <p:sp>
          <p:nvSpPr>
            <p:cNvPr id="1128" name="Google Shape;1128;p93"/>
            <p:cNvSpPr/>
            <p:nvPr/>
          </p:nvSpPr>
          <p:spPr>
            <a:xfrm>
              <a:off x="886975" y="3706723"/>
              <a:ext cx="1604043" cy="1047270"/>
            </a:xfrm>
            <a:custGeom>
              <a:rect b="b" l="l" r="r" t="t"/>
              <a:pathLst>
                <a:path extrusionOk="0" h="10322" w="15810">
                  <a:moveTo>
                    <a:pt x="1" y="1"/>
                  </a:moveTo>
                  <a:lnTo>
                    <a:pt x="281" y="5916"/>
                  </a:lnTo>
                  <a:lnTo>
                    <a:pt x="495" y="10322"/>
                  </a:lnTo>
                  <a:lnTo>
                    <a:pt x="15529" y="10322"/>
                  </a:lnTo>
                  <a:lnTo>
                    <a:pt x="15650" y="5916"/>
                  </a:lnTo>
                  <a:lnTo>
                    <a:pt x="15810" y="241"/>
                  </a:lnTo>
                  <a:lnTo>
                    <a:pt x="9761" y="148"/>
                  </a:lnTo>
                  <a:lnTo>
                    <a:pt x="1" y="1"/>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29" name="Google Shape;1129;p93"/>
            <p:cNvSpPr/>
            <p:nvPr/>
          </p:nvSpPr>
          <p:spPr>
            <a:xfrm>
              <a:off x="825998" y="3120176"/>
              <a:ext cx="1749026" cy="608354"/>
            </a:xfrm>
            <a:custGeom>
              <a:rect b="b" l="l" r="r" t="t"/>
              <a:pathLst>
                <a:path extrusionOk="0" h="5996" w="17239">
                  <a:moveTo>
                    <a:pt x="3740" y="0"/>
                  </a:moveTo>
                  <a:lnTo>
                    <a:pt x="1" y="5995"/>
                  </a:lnTo>
                  <a:lnTo>
                    <a:pt x="17239" y="5995"/>
                  </a:lnTo>
                  <a:lnTo>
                    <a:pt x="13393" y="0"/>
                  </a:ln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30" name="Google Shape;1130;p93"/>
            <p:cNvSpPr/>
            <p:nvPr/>
          </p:nvSpPr>
          <p:spPr>
            <a:xfrm>
              <a:off x="1878637" y="3255626"/>
              <a:ext cx="612397" cy="1498361"/>
            </a:xfrm>
            <a:custGeom>
              <a:rect b="b" l="l" r="r" t="t"/>
              <a:pathLst>
                <a:path extrusionOk="0" h="14768" w="6036">
                  <a:moveTo>
                    <a:pt x="3058" y="0"/>
                  </a:moveTo>
                  <a:lnTo>
                    <a:pt x="1" y="4660"/>
                  </a:lnTo>
                  <a:lnTo>
                    <a:pt x="174" y="10362"/>
                  </a:lnTo>
                  <a:lnTo>
                    <a:pt x="321" y="14768"/>
                  </a:lnTo>
                  <a:lnTo>
                    <a:pt x="5755" y="14768"/>
                  </a:lnTo>
                  <a:lnTo>
                    <a:pt x="5876" y="10362"/>
                  </a:lnTo>
                  <a:lnTo>
                    <a:pt x="6036" y="4660"/>
                  </a:lnTo>
                  <a:lnTo>
                    <a:pt x="3058" y="0"/>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31" name="Google Shape;1131;p93"/>
            <p:cNvSpPr/>
            <p:nvPr/>
          </p:nvSpPr>
          <p:spPr>
            <a:xfrm>
              <a:off x="2123864" y="3920806"/>
              <a:ext cx="150461" cy="296771"/>
            </a:xfrm>
            <a:custGeom>
              <a:rect b="b" l="l" r="r" t="t"/>
              <a:pathLst>
                <a:path extrusionOk="0" h="2925" w="1483">
                  <a:moveTo>
                    <a:pt x="0" y="0"/>
                  </a:moveTo>
                  <a:lnTo>
                    <a:pt x="0" y="2924"/>
                  </a:lnTo>
                  <a:lnTo>
                    <a:pt x="1482" y="2924"/>
                  </a:lnTo>
                  <a:lnTo>
                    <a:pt x="1482" y="0"/>
                  </a:lnTo>
                  <a:close/>
                </a:path>
              </a:pathLst>
            </a:custGeom>
            <a:solidFill>
              <a:srgbClr val="FFE819"/>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32" name="Google Shape;1132;p93"/>
            <p:cNvSpPr/>
            <p:nvPr/>
          </p:nvSpPr>
          <p:spPr>
            <a:xfrm>
              <a:off x="1502021" y="3920806"/>
              <a:ext cx="150461" cy="296771"/>
            </a:xfrm>
            <a:custGeom>
              <a:rect b="b" l="l" r="r" t="t"/>
              <a:pathLst>
                <a:path extrusionOk="0" h="2925" w="1483">
                  <a:moveTo>
                    <a:pt x="1" y="0"/>
                  </a:moveTo>
                  <a:lnTo>
                    <a:pt x="1" y="2924"/>
                  </a:lnTo>
                  <a:lnTo>
                    <a:pt x="1483" y="2924"/>
                  </a:lnTo>
                  <a:lnTo>
                    <a:pt x="1483" y="0"/>
                  </a:lnTo>
                  <a:close/>
                </a:path>
              </a:pathLst>
            </a:custGeom>
            <a:solidFill>
              <a:srgbClr val="FFE819"/>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33" name="Google Shape;1133;p93"/>
            <p:cNvSpPr/>
            <p:nvPr/>
          </p:nvSpPr>
          <p:spPr>
            <a:xfrm>
              <a:off x="1129463" y="3920806"/>
              <a:ext cx="150461" cy="296771"/>
            </a:xfrm>
            <a:custGeom>
              <a:rect b="b" l="l" r="r" t="t"/>
              <a:pathLst>
                <a:path extrusionOk="0" h="2925" w="1483">
                  <a:moveTo>
                    <a:pt x="1" y="0"/>
                  </a:moveTo>
                  <a:lnTo>
                    <a:pt x="1" y="2924"/>
                  </a:lnTo>
                  <a:lnTo>
                    <a:pt x="1483" y="2924"/>
                  </a:lnTo>
                  <a:lnTo>
                    <a:pt x="1483" y="0"/>
                  </a:lnTo>
                  <a:close/>
                </a:path>
              </a:pathLst>
            </a:custGeom>
            <a:solidFill>
              <a:srgbClr val="FFE819"/>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34" name="Google Shape;1134;p93"/>
            <p:cNvSpPr/>
            <p:nvPr/>
          </p:nvSpPr>
          <p:spPr>
            <a:xfrm>
              <a:off x="2188899" y="3920806"/>
              <a:ext cx="28510" cy="296771"/>
            </a:xfrm>
            <a:custGeom>
              <a:rect b="b" l="l" r="r" t="t"/>
              <a:pathLst>
                <a:path extrusionOk="0" h="2925" w="281">
                  <a:moveTo>
                    <a:pt x="0" y="0"/>
                  </a:moveTo>
                  <a:lnTo>
                    <a:pt x="0" y="2924"/>
                  </a:lnTo>
                  <a:lnTo>
                    <a:pt x="281" y="2924"/>
                  </a:lnTo>
                  <a:lnTo>
                    <a:pt x="281" y="0"/>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35" name="Google Shape;1135;p93"/>
            <p:cNvSpPr/>
            <p:nvPr/>
          </p:nvSpPr>
          <p:spPr>
            <a:xfrm>
              <a:off x="2123864" y="4075230"/>
              <a:ext cx="150461" cy="13596"/>
            </a:xfrm>
            <a:custGeom>
              <a:rect b="b" l="l" r="r" t="t"/>
              <a:pathLst>
                <a:path extrusionOk="0" h="134" w="1483">
                  <a:moveTo>
                    <a:pt x="0" y="0"/>
                  </a:moveTo>
                  <a:lnTo>
                    <a:pt x="0" y="134"/>
                  </a:lnTo>
                  <a:lnTo>
                    <a:pt x="1482" y="134"/>
                  </a:lnTo>
                  <a:lnTo>
                    <a:pt x="1482" y="0"/>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36" name="Google Shape;1136;p93"/>
            <p:cNvSpPr/>
            <p:nvPr/>
          </p:nvSpPr>
          <p:spPr>
            <a:xfrm>
              <a:off x="1565737" y="3920806"/>
              <a:ext cx="28510" cy="296771"/>
            </a:xfrm>
            <a:custGeom>
              <a:rect b="b" l="l" r="r" t="t"/>
              <a:pathLst>
                <a:path extrusionOk="0" h="2925" w="281">
                  <a:moveTo>
                    <a:pt x="0" y="0"/>
                  </a:moveTo>
                  <a:lnTo>
                    <a:pt x="0" y="2924"/>
                  </a:lnTo>
                  <a:lnTo>
                    <a:pt x="281" y="2924"/>
                  </a:lnTo>
                  <a:lnTo>
                    <a:pt x="281" y="0"/>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37" name="Google Shape;1137;p93"/>
            <p:cNvSpPr/>
            <p:nvPr/>
          </p:nvSpPr>
          <p:spPr>
            <a:xfrm>
              <a:off x="1502021" y="4075230"/>
              <a:ext cx="150461" cy="13596"/>
            </a:xfrm>
            <a:custGeom>
              <a:rect b="b" l="l" r="r" t="t"/>
              <a:pathLst>
                <a:path extrusionOk="0" h="134" w="1483">
                  <a:moveTo>
                    <a:pt x="1" y="0"/>
                  </a:moveTo>
                  <a:lnTo>
                    <a:pt x="1" y="134"/>
                  </a:lnTo>
                  <a:lnTo>
                    <a:pt x="1483" y="134"/>
                  </a:lnTo>
                  <a:lnTo>
                    <a:pt x="1483" y="0"/>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38" name="Google Shape;1138;p93"/>
            <p:cNvSpPr/>
            <p:nvPr/>
          </p:nvSpPr>
          <p:spPr>
            <a:xfrm>
              <a:off x="1190440" y="3920806"/>
              <a:ext cx="28611" cy="296771"/>
            </a:xfrm>
            <a:custGeom>
              <a:rect b="b" l="l" r="r" t="t"/>
              <a:pathLst>
                <a:path extrusionOk="0" h="2925" w="282">
                  <a:moveTo>
                    <a:pt x="1" y="0"/>
                  </a:moveTo>
                  <a:lnTo>
                    <a:pt x="1" y="2924"/>
                  </a:lnTo>
                  <a:lnTo>
                    <a:pt x="281" y="2924"/>
                  </a:lnTo>
                  <a:lnTo>
                    <a:pt x="281" y="0"/>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39" name="Google Shape;1139;p93"/>
            <p:cNvSpPr/>
            <p:nvPr/>
          </p:nvSpPr>
          <p:spPr>
            <a:xfrm>
              <a:off x="1129463" y="4075230"/>
              <a:ext cx="150461" cy="13596"/>
            </a:xfrm>
            <a:custGeom>
              <a:rect b="b" l="l" r="r" t="t"/>
              <a:pathLst>
                <a:path extrusionOk="0" h="134" w="1483">
                  <a:moveTo>
                    <a:pt x="1" y="0"/>
                  </a:moveTo>
                  <a:lnTo>
                    <a:pt x="1" y="134"/>
                  </a:lnTo>
                  <a:lnTo>
                    <a:pt x="1483" y="134"/>
                  </a:lnTo>
                  <a:lnTo>
                    <a:pt x="1483" y="0"/>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40" name="Google Shape;1140;p93"/>
            <p:cNvSpPr/>
            <p:nvPr/>
          </p:nvSpPr>
          <p:spPr>
            <a:xfrm>
              <a:off x="2085918" y="4385498"/>
              <a:ext cx="234468" cy="368503"/>
            </a:xfrm>
            <a:custGeom>
              <a:rect b="b" l="l" r="r" t="t"/>
              <a:pathLst>
                <a:path extrusionOk="0" h="3632" w="2311">
                  <a:moveTo>
                    <a:pt x="1149" y="0"/>
                  </a:moveTo>
                  <a:cubicBezTo>
                    <a:pt x="0" y="0"/>
                    <a:pt x="374" y="3632"/>
                    <a:pt x="374" y="3632"/>
                  </a:cubicBezTo>
                  <a:lnTo>
                    <a:pt x="2137" y="3632"/>
                  </a:lnTo>
                  <a:cubicBezTo>
                    <a:pt x="2137" y="3632"/>
                    <a:pt x="2310" y="0"/>
                    <a:pt x="1149" y="0"/>
                  </a:cubicBezTo>
                  <a:close/>
                </a:path>
              </a:pathLst>
            </a:custGeom>
            <a:solidFill>
              <a:schemeClr val="accen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41" name="Google Shape;1141;p93"/>
            <p:cNvSpPr/>
            <p:nvPr/>
          </p:nvSpPr>
          <p:spPr>
            <a:xfrm>
              <a:off x="1187700" y="3206823"/>
              <a:ext cx="929452" cy="85429"/>
            </a:xfrm>
            <a:custGeom>
              <a:rect b="b" l="l" r="r" t="t"/>
              <a:pathLst>
                <a:path extrusionOk="0" h="842" w="9161">
                  <a:moveTo>
                    <a:pt x="9161" y="1"/>
                  </a:moveTo>
                  <a:lnTo>
                    <a:pt x="281" y="415"/>
                  </a:lnTo>
                  <a:lnTo>
                    <a:pt x="1" y="842"/>
                  </a:lnTo>
                  <a:lnTo>
                    <a:pt x="8626" y="842"/>
                  </a:lnTo>
                  <a:lnTo>
                    <a:pt x="9161" y="1"/>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42" name="Google Shape;1142;p93"/>
            <p:cNvSpPr/>
            <p:nvPr/>
          </p:nvSpPr>
          <p:spPr>
            <a:xfrm>
              <a:off x="1076704" y="3363987"/>
              <a:ext cx="940207" cy="107142"/>
            </a:xfrm>
            <a:custGeom>
              <a:rect b="b" l="l" r="r" t="t"/>
              <a:pathLst>
                <a:path extrusionOk="0" h="1056" w="9267">
                  <a:moveTo>
                    <a:pt x="668" y="1"/>
                  </a:moveTo>
                  <a:lnTo>
                    <a:pt x="0" y="1055"/>
                  </a:lnTo>
                  <a:lnTo>
                    <a:pt x="8919" y="561"/>
                  </a:lnTo>
                  <a:lnTo>
                    <a:pt x="9266" y="1"/>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43" name="Google Shape;1143;p93"/>
            <p:cNvSpPr/>
            <p:nvPr/>
          </p:nvSpPr>
          <p:spPr>
            <a:xfrm>
              <a:off x="1026583" y="3521150"/>
              <a:ext cx="894145" cy="63717"/>
            </a:xfrm>
            <a:custGeom>
              <a:rect b="b" l="l" r="r" t="t"/>
              <a:pathLst>
                <a:path extrusionOk="0" h="628" w="8813">
                  <a:moveTo>
                    <a:pt x="174" y="0"/>
                  </a:moveTo>
                  <a:lnTo>
                    <a:pt x="0" y="321"/>
                  </a:lnTo>
                  <a:lnTo>
                    <a:pt x="8425" y="628"/>
                  </a:lnTo>
                  <a:lnTo>
                    <a:pt x="8812" y="0"/>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44" name="Google Shape;1144;p93"/>
            <p:cNvSpPr/>
            <p:nvPr/>
          </p:nvSpPr>
          <p:spPr>
            <a:xfrm>
              <a:off x="976462" y="3595623"/>
              <a:ext cx="873853" cy="54281"/>
            </a:xfrm>
            <a:custGeom>
              <a:rect b="b" l="l" r="r" t="t"/>
              <a:pathLst>
                <a:path extrusionOk="0" h="535" w="8613">
                  <a:moveTo>
                    <a:pt x="214" y="1"/>
                  </a:moveTo>
                  <a:lnTo>
                    <a:pt x="0" y="361"/>
                  </a:lnTo>
                  <a:lnTo>
                    <a:pt x="8505" y="535"/>
                  </a:lnTo>
                  <a:lnTo>
                    <a:pt x="8612" y="361"/>
                  </a:lnTo>
                  <a:lnTo>
                    <a:pt x="214" y="1"/>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45" name="Google Shape;1145;p93"/>
            <p:cNvSpPr/>
            <p:nvPr/>
          </p:nvSpPr>
          <p:spPr>
            <a:xfrm>
              <a:off x="1980198" y="3423646"/>
              <a:ext cx="412019" cy="304887"/>
            </a:xfrm>
            <a:custGeom>
              <a:rect b="b" l="l" r="r" t="t"/>
              <a:pathLst>
                <a:path extrusionOk="0" h="3005" w="4061">
                  <a:moveTo>
                    <a:pt x="2151" y="0"/>
                  </a:moveTo>
                  <a:lnTo>
                    <a:pt x="1" y="3004"/>
                  </a:lnTo>
                  <a:lnTo>
                    <a:pt x="4060" y="3004"/>
                  </a:lnTo>
                  <a:lnTo>
                    <a:pt x="2151" y="0"/>
                  </a:lnTo>
                  <a:close/>
                </a:path>
              </a:pathLst>
            </a:custGeom>
            <a:solidFill>
              <a:schemeClr val="accen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sp>
        <p:nvSpPr>
          <p:cNvPr id="1146" name="Google Shape;1146;p93"/>
          <p:cNvSpPr/>
          <p:nvPr/>
        </p:nvSpPr>
        <p:spPr>
          <a:xfrm>
            <a:off x="2130844" y="4007150"/>
            <a:ext cx="229571" cy="532661"/>
          </a:xfrm>
          <a:custGeom>
            <a:rect b="b" l="l" r="r" t="t"/>
            <a:pathLst>
              <a:path extrusionOk="0" h="12766" w="5502">
                <a:moveTo>
                  <a:pt x="1977" y="1"/>
                </a:moveTo>
                <a:lnTo>
                  <a:pt x="428" y="9468"/>
                </a:lnTo>
                <a:lnTo>
                  <a:pt x="815" y="9468"/>
                </a:lnTo>
                <a:lnTo>
                  <a:pt x="0" y="12766"/>
                </a:lnTo>
                <a:lnTo>
                  <a:pt x="5502" y="12766"/>
                </a:lnTo>
                <a:lnTo>
                  <a:pt x="3018" y="4340"/>
                </a:lnTo>
                <a:lnTo>
                  <a:pt x="3472" y="4340"/>
                </a:lnTo>
                <a:lnTo>
                  <a:pt x="1977"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47" name="Google Shape;1147;p93"/>
          <p:cNvSpPr/>
          <p:nvPr/>
        </p:nvSpPr>
        <p:spPr>
          <a:xfrm>
            <a:off x="2455782" y="4107167"/>
            <a:ext cx="229571" cy="532661"/>
          </a:xfrm>
          <a:custGeom>
            <a:rect b="b" l="l" r="r" t="t"/>
            <a:pathLst>
              <a:path extrusionOk="0" h="12766" w="5502">
                <a:moveTo>
                  <a:pt x="1976" y="1"/>
                </a:moveTo>
                <a:lnTo>
                  <a:pt x="428" y="9468"/>
                </a:lnTo>
                <a:lnTo>
                  <a:pt x="815" y="9468"/>
                </a:lnTo>
                <a:lnTo>
                  <a:pt x="0" y="12766"/>
                </a:lnTo>
                <a:lnTo>
                  <a:pt x="5501" y="12766"/>
                </a:lnTo>
                <a:lnTo>
                  <a:pt x="3018" y="4340"/>
                </a:lnTo>
                <a:lnTo>
                  <a:pt x="3472" y="4340"/>
                </a:lnTo>
                <a:lnTo>
                  <a:pt x="1976"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48" name="Google Shape;1148;p93"/>
          <p:cNvSpPr/>
          <p:nvPr/>
        </p:nvSpPr>
        <p:spPr>
          <a:xfrm>
            <a:off x="1771209" y="4065004"/>
            <a:ext cx="160461" cy="450439"/>
          </a:xfrm>
          <a:custGeom>
            <a:rect b="b" l="l" r="r" t="t"/>
            <a:pathLst>
              <a:path extrusionOk="0" h="8026" w="2859">
                <a:moveTo>
                  <a:pt x="1216" y="1"/>
                </a:moveTo>
                <a:lnTo>
                  <a:pt x="535" y="3112"/>
                </a:lnTo>
                <a:lnTo>
                  <a:pt x="855" y="3112"/>
                </a:lnTo>
                <a:lnTo>
                  <a:pt x="1" y="8026"/>
                </a:lnTo>
                <a:lnTo>
                  <a:pt x="2858" y="8026"/>
                </a:lnTo>
                <a:lnTo>
                  <a:pt x="1777" y="3112"/>
                </a:lnTo>
                <a:lnTo>
                  <a:pt x="2137" y="3112"/>
                </a:lnTo>
                <a:lnTo>
                  <a:pt x="1216"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49" name="Google Shape;1149;p93"/>
          <p:cNvSpPr/>
          <p:nvPr/>
        </p:nvSpPr>
        <p:spPr>
          <a:xfrm flipH="1">
            <a:off x="416307" y="2346525"/>
            <a:ext cx="962669" cy="382741"/>
          </a:xfrm>
          <a:custGeom>
            <a:rect b="b" l="l" r="r" t="t"/>
            <a:pathLst>
              <a:path extrusionOk="0" h="9334" w="23474">
                <a:moveTo>
                  <a:pt x="6930" y="0"/>
                </a:moveTo>
                <a:cubicBezTo>
                  <a:pt x="6196" y="0"/>
                  <a:pt x="5608" y="601"/>
                  <a:pt x="5608" y="1322"/>
                </a:cubicBezTo>
                <a:lnTo>
                  <a:pt x="5608" y="1375"/>
                </a:lnTo>
                <a:lnTo>
                  <a:pt x="5515" y="1375"/>
                </a:lnTo>
                <a:cubicBezTo>
                  <a:pt x="4540" y="1375"/>
                  <a:pt x="3766" y="2163"/>
                  <a:pt x="3766" y="3125"/>
                </a:cubicBezTo>
                <a:cubicBezTo>
                  <a:pt x="3766" y="3285"/>
                  <a:pt x="3779" y="3432"/>
                  <a:pt x="3819" y="3579"/>
                </a:cubicBezTo>
                <a:lnTo>
                  <a:pt x="2885" y="3579"/>
                </a:lnTo>
                <a:cubicBezTo>
                  <a:pt x="1296" y="3579"/>
                  <a:pt x="1" y="4860"/>
                  <a:pt x="1" y="6463"/>
                </a:cubicBezTo>
                <a:cubicBezTo>
                  <a:pt x="1" y="8052"/>
                  <a:pt x="1296" y="9333"/>
                  <a:pt x="2885" y="9333"/>
                </a:cubicBezTo>
                <a:lnTo>
                  <a:pt x="20590" y="9333"/>
                </a:lnTo>
                <a:cubicBezTo>
                  <a:pt x="22179" y="9333"/>
                  <a:pt x="23474" y="8052"/>
                  <a:pt x="23474" y="6463"/>
                </a:cubicBezTo>
                <a:cubicBezTo>
                  <a:pt x="23474" y="4860"/>
                  <a:pt x="22179" y="3579"/>
                  <a:pt x="20590" y="3579"/>
                </a:cubicBezTo>
                <a:lnTo>
                  <a:pt x="18200" y="3579"/>
                </a:lnTo>
                <a:cubicBezTo>
                  <a:pt x="18240" y="3432"/>
                  <a:pt x="18253" y="3285"/>
                  <a:pt x="18253" y="3125"/>
                </a:cubicBezTo>
                <a:cubicBezTo>
                  <a:pt x="18253" y="2163"/>
                  <a:pt x="17479" y="1375"/>
                  <a:pt x="16504" y="1375"/>
                </a:cubicBezTo>
                <a:lnTo>
                  <a:pt x="13460" y="1375"/>
                </a:lnTo>
                <a:lnTo>
                  <a:pt x="13460" y="1322"/>
                </a:lnTo>
                <a:cubicBezTo>
                  <a:pt x="13460" y="601"/>
                  <a:pt x="12859" y="0"/>
                  <a:pt x="12138"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50" name="Google Shape;1150;p93"/>
          <p:cNvSpPr/>
          <p:nvPr/>
        </p:nvSpPr>
        <p:spPr>
          <a:xfrm>
            <a:off x="5231381" y="4218149"/>
            <a:ext cx="272321" cy="631853"/>
          </a:xfrm>
          <a:custGeom>
            <a:rect b="b" l="l" r="r" t="t"/>
            <a:pathLst>
              <a:path extrusionOk="0" h="12766" w="5502">
                <a:moveTo>
                  <a:pt x="1977" y="1"/>
                </a:moveTo>
                <a:lnTo>
                  <a:pt x="428" y="9468"/>
                </a:lnTo>
                <a:lnTo>
                  <a:pt x="815" y="9468"/>
                </a:lnTo>
                <a:lnTo>
                  <a:pt x="0" y="12766"/>
                </a:lnTo>
                <a:lnTo>
                  <a:pt x="5502" y="12766"/>
                </a:lnTo>
                <a:lnTo>
                  <a:pt x="3018" y="4340"/>
                </a:lnTo>
                <a:lnTo>
                  <a:pt x="3472" y="4340"/>
                </a:lnTo>
                <a:lnTo>
                  <a:pt x="1977"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51" name="Google Shape;1151;p93"/>
          <p:cNvSpPr/>
          <p:nvPr/>
        </p:nvSpPr>
        <p:spPr>
          <a:xfrm>
            <a:off x="5647928" y="4199951"/>
            <a:ext cx="272321" cy="631853"/>
          </a:xfrm>
          <a:custGeom>
            <a:rect b="b" l="l" r="r" t="t"/>
            <a:pathLst>
              <a:path extrusionOk="0" h="12766" w="5502">
                <a:moveTo>
                  <a:pt x="1976" y="1"/>
                </a:moveTo>
                <a:lnTo>
                  <a:pt x="428" y="9468"/>
                </a:lnTo>
                <a:lnTo>
                  <a:pt x="815" y="9468"/>
                </a:lnTo>
                <a:lnTo>
                  <a:pt x="0" y="12766"/>
                </a:lnTo>
                <a:lnTo>
                  <a:pt x="5501" y="12766"/>
                </a:lnTo>
                <a:lnTo>
                  <a:pt x="3018" y="4340"/>
                </a:lnTo>
                <a:lnTo>
                  <a:pt x="3472" y="4340"/>
                </a:lnTo>
                <a:lnTo>
                  <a:pt x="1976"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52" name="Google Shape;1152;p93"/>
          <p:cNvSpPr/>
          <p:nvPr/>
        </p:nvSpPr>
        <p:spPr>
          <a:xfrm>
            <a:off x="4511224" y="4315686"/>
            <a:ext cx="190345" cy="534311"/>
          </a:xfrm>
          <a:custGeom>
            <a:rect b="b" l="l" r="r" t="t"/>
            <a:pathLst>
              <a:path extrusionOk="0" h="8026" w="2859">
                <a:moveTo>
                  <a:pt x="1216" y="1"/>
                </a:moveTo>
                <a:lnTo>
                  <a:pt x="535" y="3112"/>
                </a:lnTo>
                <a:lnTo>
                  <a:pt x="855" y="3112"/>
                </a:lnTo>
                <a:lnTo>
                  <a:pt x="1" y="8026"/>
                </a:lnTo>
                <a:lnTo>
                  <a:pt x="2858" y="8026"/>
                </a:lnTo>
                <a:lnTo>
                  <a:pt x="1777" y="3112"/>
                </a:lnTo>
                <a:lnTo>
                  <a:pt x="2137" y="3112"/>
                </a:lnTo>
                <a:lnTo>
                  <a:pt x="1216"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53" name="Google Shape;1153;p93"/>
          <p:cNvSpPr/>
          <p:nvPr/>
        </p:nvSpPr>
        <p:spPr>
          <a:xfrm>
            <a:off x="6742348" y="337800"/>
            <a:ext cx="962663" cy="271622"/>
          </a:xfrm>
          <a:custGeom>
            <a:rect b="b" l="l" r="r" t="t"/>
            <a:pathLst>
              <a:path extrusionOk="0" h="9268" w="32847">
                <a:moveTo>
                  <a:pt x="11897" y="1"/>
                </a:moveTo>
                <a:cubicBezTo>
                  <a:pt x="10442" y="1"/>
                  <a:pt x="9187" y="1069"/>
                  <a:pt x="8960" y="2511"/>
                </a:cubicBezTo>
                <a:lnTo>
                  <a:pt x="4994" y="2511"/>
                </a:lnTo>
                <a:cubicBezTo>
                  <a:pt x="3846" y="2511"/>
                  <a:pt x="2885" y="3339"/>
                  <a:pt x="2711" y="4474"/>
                </a:cubicBezTo>
                <a:lnTo>
                  <a:pt x="2337" y="4474"/>
                </a:lnTo>
                <a:cubicBezTo>
                  <a:pt x="1042" y="4501"/>
                  <a:pt x="1" y="5569"/>
                  <a:pt x="1" y="6864"/>
                </a:cubicBezTo>
                <a:cubicBezTo>
                  <a:pt x="1" y="8173"/>
                  <a:pt x="1042" y="9227"/>
                  <a:pt x="2337" y="9267"/>
                </a:cubicBezTo>
                <a:lnTo>
                  <a:pt x="20576" y="9267"/>
                </a:lnTo>
                <a:cubicBezTo>
                  <a:pt x="21791" y="9267"/>
                  <a:pt x="22819" y="8359"/>
                  <a:pt x="22966" y="7144"/>
                </a:cubicBezTo>
                <a:lnTo>
                  <a:pt x="27079" y="7144"/>
                </a:lnTo>
                <a:cubicBezTo>
                  <a:pt x="27907" y="7144"/>
                  <a:pt x="28681" y="6704"/>
                  <a:pt x="29095" y="5983"/>
                </a:cubicBezTo>
                <a:lnTo>
                  <a:pt x="29923" y="5983"/>
                </a:lnTo>
                <a:cubicBezTo>
                  <a:pt x="31552" y="5943"/>
                  <a:pt x="32847" y="4621"/>
                  <a:pt x="32847" y="2992"/>
                </a:cubicBezTo>
                <a:cubicBezTo>
                  <a:pt x="32847" y="1376"/>
                  <a:pt x="31552" y="41"/>
                  <a:pt x="29923" y="14"/>
                </a:cubicBezTo>
                <a:lnTo>
                  <a:pt x="29923" y="1"/>
                </a:ln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54" name="Google Shape;1154;p93"/>
          <p:cNvSpPr/>
          <p:nvPr/>
        </p:nvSpPr>
        <p:spPr>
          <a:xfrm>
            <a:off x="8694450" y="247110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55" name="Google Shape;1155;p93"/>
          <p:cNvSpPr/>
          <p:nvPr/>
        </p:nvSpPr>
        <p:spPr>
          <a:xfrm>
            <a:off x="707325" y="1380113"/>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56" name="Google Shape;1156;p93"/>
          <p:cNvSpPr/>
          <p:nvPr/>
        </p:nvSpPr>
        <p:spPr>
          <a:xfrm>
            <a:off x="3745975" y="365615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57" name="Google Shape;1157;p93"/>
          <p:cNvSpPr/>
          <p:nvPr/>
        </p:nvSpPr>
        <p:spPr>
          <a:xfrm>
            <a:off x="7554100" y="152175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58" name="Google Shape;1158;p93"/>
          <p:cNvSpPr/>
          <p:nvPr/>
        </p:nvSpPr>
        <p:spPr>
          <a:xfrm>
            <a:off x="4572000" y="401250"/>
            <a:ext cx="268800" cy="2688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pic>
        <p:nvPicPr>
          <p:cNvPr id="1159" name="Google Shape;1159;p93"/>
          <p:cNvPicPr preferRelativeResize="0"/>
          <p:nvPr/>
        </p:nvPicPr>
        <p:blipFill rotWithShape="1">
          <a:blip r:embed="rId2">
            <a:alphaModFix amt="34000"/>
          </a:blip>
          <a:srcRect b="102" r="16"/>
          <a:stretch/>
        </p:blipFill>
        <p:spPr>
          <a:xfrm>
            <a:off x="4325" y="0"/>
            <a:ext cx="9140501" cy="5143500"/>
          </a:xfrm>
          <a:prstGeom prst="rect">
            <a:avLst/>
          </a:prstGeom>
          <a:noFill/>
          <a:ln>
            <a:noFill/>
          </a:ln>
        </p:spPr>
      </p:pic>
    </p:spTree>
  </p:cSld>
  <p:clrMapOvr>
    <a:masterClrMapping/>
  </p:clrMapOvr>
</p:sldLayout>
</file>

<file path=ppt/slideLayouts/slideLayout4.xml><?xml version="1.0" encoding="utf-8"?>
<p:sldLayout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matchingName="Numbers and text">
  <p:cSld name="CUSTOM_11">
    <p:spTree>
      <p:nvGrpSpPr>
        <p:cNvPr id="52" name="Shape 52"/>
        <p:cNvGrpSpPr/>
        <p:nvPr/>
      </p:nvGrpSpPr>
      <p:grpSpPr>
        <a:xfrm>
          <a:off x="0" y="0"/>
          <a:ext cx="0" cy="0"/>
          <a:chOff x="0" y="0"/>
          <a:chExt cx="0" cy="0"/>
        </a:xfrm>
      </p:grpSpPr>
      <p:grpSp>
        <p:nvGrpSpPr>
          <p:cNvPr id="53" name="Google Shape;53;p64"/>
          <p:cNvGrpSpPr/>
          <p:nvPr/>
        </p:nvGrpSpPr>
        <p:grpSpPr>
          <a:xfrm>
            <a:off x="7385371" y="3448451"/>
            <a:ext cx="2912934" cy="2904236"/>
            <a:chOff x="7385371" y="3448451"/>
            <a:chExt cx="2912934" cy="2904236"/>
          </a:xfrm>
        </p:grpSpPr>
        <p:grpSp>
          <p:nvGrpSpPr>
            <p:cNvPr id="54" name="Google Shape;54;p64"/>
            <p:cNvGrpSpPr/>
            <p:nvPr/>
          </p:nvGrpSpPr>
          <p:grpSpPr>
            <a:xfrm>
              <a:off x="7385371" y="3448451"/>
              <a:ext cx="2912934" cy="2904236"/>
              <a:chOff x="3608094" y="3418449"/>
              <a:chExt cx="352869" cy="352370"/>
            </a:xfrm>
          </p:grpSpPr>
          <p:sp>
            <p:nvSpPr>
              <p:cNvPr id="55" name="Google Shape;55;p64"/>
              <p:cNvSpPr/>
              <p:nvPr/>
            </p:nvSpPr>
            <p:spPr>
              <a:xfrm>
                <a:off x="3608094" y="3418449"/>
                <a:ext cx="352860" cy="352370"/>
              </a:xfrm>
              <a:custGeom>
                <a:rect b="b" l="l" r="r" t="t"/>
                <a:pathLst>
                  <a:path extrusionOk="0" h="5038" w="5045">
                    <a:moveTo>
                      <a:pt x="2519" y="1"/>
                    </a:moveTo>
                    <a:cubicBezTo>
                      <a:pt x="1126" y="1"/>
                      <a:pt x="0" y="1127"/>
                      <a:pt x="0" y="2519"/>
                    </a:cubicBezTo>
                    <a:cubicBezTo>
                      <a:pt x="0" y="3911"/>
                      <a:pt x="1126" y="5037"/>
                      <a:pt x="2519" y="5037"/>
                    </a:cubicBezTo>
                    <a:cubicBezTo>
                      <a:pt x="3911" y="5037"/>
                      <a:pt x="5044" y="3911"/>
                      <a:pt x="5044" y="2519"/>
                    </a:cubicBezTo>
                    <a:cubicBezTo>
                      <a:pt x="5044" y="1127"/>
                      <a:pt x="3911" y="1"/>
                      <a:pt x="2519" y="1"/>
                    </a:cubicBez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6" name="Google Shape;56;p64"/>
              <p:cNvSpPr/>
              <p:nvPr/>
            </p:nvSpPr>
            <p:spPr>
              <a:xfrm>
                <a:off x="3617117" y="3431739"/>
                <a:ext cx="254940" cy="108131"/>
              </a:xfrm>
              <a:custGeom>
                <a:rect b="b" l="l" r="r" t="t"/>
                <a:pathLst>
                  <a:path extrusionOk="0" h="1546" w="3645">
                    <a:moveTo>
                      <a:pt x="3356" y="1"/>
                    </a:moveTo>
                    <a:cubicBezTo>
                      <a:pt x="2230" y="161"/>
                      <a:pt x="1149" y="549"/>
                      <a:pt x="176" y="1134"/>
                    </a:cubicBezTo>
                    <a:cubicBezTo>
                      <a:pt x="107" y="1264"/>
                      <a:pt x="46" y="1401"/>
                      <a:pt x="1" y="1545"/>
                    </a:cubicBezTo>
                    <a:cubicBezTo>
                      <a:pt x="1066" y="762"/>
                      <a:pt x="2329" y="275"/>
                      <a:pt x="3645" y="145"/>
                    </a:cubicBezTo>
                    <a:cubicBezTo>
                      <a:pt x="3554" y="92"/>
                      <a:pt x="3455" y="39"/>
                      <a:pt x="3356"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7" name="Google Shape;57;p64"/>
              <p:cNvSpPr/>
              <p:nvPr/>
            </p:nvSpPr>
            <p:spPr>
              <a:xfrm>
                <a:off x="3715039" y="3674936"/>
                <a:ext cx="226194" cy="88407"/>
              </a:xfrm>
              <a:custGeom>
                <a:rect b="b" l="l" r="r" t="t"/>
                <a:pathLst>
                  <a:path extrusionOk="0" h="1264" w="3234">
                    <a:moveTo>
                      <a:pt x="3234" y="1"/>
                    </a:moveTo>
                    <a:lnTo>
                      <a:pt x="3234" y="1"/>
                    </a:lnTo>
                    <a:cubicBezTo>
                      <a:pt x="2100" y="199"/>
                      <a:pt x="1005" y="594"/>
                      <a:pt x="0" y="1165"/>
                    </a:cubicBezTo>
                    <a:cubicBezTo>
                      <a:pt x="84" y="1203"/>
                      <a:pt x="175" y="1233"/>
                      <a:pt x="259" y="1264"/>
                    </a:cubicBezTo>
                    <a:cubicBezTo>
                      <a:pt x="1126" y="830"/>
                      <a:pt x="2047" y="533"/>
                      <a:pt x="2998" y="381"/>
                    </a:cubicBezTo>
                    <a:cubicBezTo>
                      <a:pt x="3089" y="259"/>
                      <a:pt x="3165" y="130"/>
                      <a:pt x="3234"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8" name="Google Shape;58;p64"/>
              <p:cNvSpPr/>
              <p:nvPr/>
            </p:nvSpPr>
            <p:spPr>
              <a:xfrm>
                <a:off x="3609143" y="3495109"/>
                <a:ext cx="327820" cy="176745"/>
              </a:xfrm>
              <a:custGeom>
                <a:rect b="b" l="l" r="r" t="t"/>
                <a:pathLst>
                  <a:path extrusionOk="0" h="2527" w="4687">
                    <a:moveTo>
                      <a:pt x="4588" y="0"/>
                    </a:moveTo>
                    <a:cubicBezTo>
                      <a:pt x="3736" y="228"/>
                      <a:pt x="2907" y="540"/>
                      <a:pt x="2115" y="928"/>
                    </a:cubicBezTo>
                    <a:cubicBezTo>
                      <a:pt x="2000" y="984"/>
                      <a:pt x="1874" y="1012"/>
                      <a:pt x="1748" y="1012"/>
                    </a:cubicBezTo>
                    <a:cubicBezTo>
                      <a:pt x="1683" y="1012"/>
                      <a:pt x="1617" y="1005"/>
                      <a:pt x="1553" y="989"/>
                    </a:cubicBezTo>
                    <a:cubicBezTo>
                      <a:pt x="1483" y="971"/>
                      <a:pt x="1413" y="961"/>
                      <a:pt x="1344" y="961"/>
                    </a:cubicBezTo>
                    <a:cubicBezTo>
                      <a:pt x="1215" y="961"/>
                      <a:pt x="1088" y="993"/>
                      <a:pt x="974" y="1058"/>
                    </a:cubicBezTo>
                    <a:cubicBezTo>
                      <a:pt x="624" y="1233"/>
                      <a:pt x="297" y="1453"/>
                      <a:pt x="0" y="1712"/>
                    </a:cubicBezTo>
                    <a:cubicBezTo>
                      <a:pt x="39" y="1994"/>
                      <a:pt x="115" y="2267"/>
                      <a:pt x="244" y="2526"/>
                    </a:cubicBezTo>
                    <a:cubicBezTo>
                      <a:pt x="860" y="1864"/>
                      <a:pt x="1697" y="1431"/>
                      <a:pt x="2526" y="1050"/>
                    </a:cubicBezTo>
                    <a:cubicBezTo>
                      <a:pt x="3234" y="723"/>
                      <a:pt x="3957" y="426"/>
                      <a:pt x="4687" y="160"/>
                    </a:cubicBezTo>
                    <a:cubicBezTo>
                      <a:pt x="4657" y="107"/>
                      <a:pt x="4619" y="53"/>
                      <a:pt x="4588"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59" name="Google Shape;59;p64"/>
              <p:cNvSpPr/>
              <p:nvPr/>
            </p:nvSpPr>
            <p:spPr>
              <a:xfrm>
                <a:off x="3658104" y="3575475"/>
                <a:ext cx="302851" cy="158630"/>
              </a:xfrm>
              <a:custGeom>
                <a:rect b="b" l="l" r="r" t="t"/>
                <a:pathLst>
                  <a:path extrusionOk="0" h="2268" w="4330">
                    <a:moveTo>
                      <a:pt x="4314" y="0"/>
                    </a:moveTo>
                    <a:cubicBezTo>
                      <a:pt x="2709" y="243"/>
                      <a:pt x="1210" y="943"/>
                      <a:pt x="0" y="2031"/>
                    </a:cubicBezTo>
                    <a:cubicBezTo>
                      <a:pt x="84" y="2115"/>
                      <a:pt x="175" y="2199"/>
                      <a:pt x="267" y="2267"/>
                    </a:cubicBezTo>
                    <a:cubicBezTo>
                      <a:pt x="1492" y="1468"/>
                      <a:pt x="2861" y="921"/>
                      <a:pt x="4291" y="662"/>
                    </a:cubicBezTo>
                    <a:cubicBezTo>
                      <a:pt x="4314" y="533"/>
                      <a:pt x="4329" y="403"/>
                      <a:pt x="4329" y="274"/>
                    </a:cubicBezTo>
                    <a:cubicBezTo>
                      <a:pt x="4329" y="183"/>
                      <a:pt x="4322" y="91"/>
                      <a:pt x="4314"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0" name="Google Shape;60;p64"/>
              <p:cNvSpPr/>
              <p:nvPr/>
            </p:nvSpPr>
            <p:spPr>
              <a:xfrm>
                <a:off x="3852340" y="3431739"/>
                <a:ext cx="19724" cy="10212"/>
              </a:xfrm>
              <a:custGeom>
                <a:rect b="b" l="l" r="r" t="t"/>
                <a:pathLst>
                  <a:path extrusionOk="0" h="146" w="282">
                    <a:moveTo>
                      <a:pt x="282" y="145"/>
                    </a:moveTo>
                    <a:cubicBezTo>
                      <a:pt x="191" y="92"/>
                      <a:pt x="99" y="39"/>
                      <a:pt x="0" y="1"/>
                    </a:cubicBezTo>
                    <a:lnTo>
                      <a:pt x="0" y="1"/>
                    </a:lnTo>
                    <a:cubicBezTo>
                      <a:pt x="99" y="39"/>
                      <a:pt x="191" y="92"/>
                      <a:pt x="282" y="145"/>
                    </a:cubicBezTo>
                    <a:close/>
                  </a:path>
                </a:pathLst>
              </a:custGeom>
              <a:solidFill>
                <a:srgbClr val="FFEDB6"/>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1" name="Google Shape;61;p64"/>
              <p:cNvSpPr/>
              <p:nvPr/>
            </p:nvSpPr>
            <p:spPr>
              <a:xfrm>
                <a:off x="3933195" y="3687736"/>
                <a:ext cx="629" cy="1259"/>
              </a:xfrm>
              <a:custGeom>
                <a:rect b="b" l="l" r="r" t="t"/>
                <a:pathLst>
                  <a:path extrusionOk="0" h="18" w="9">
                    <a:moveTo>
                      <a:pt x="8" y="0"/>
                    </a:moveTo>
                    <a:cubicBezTo>
                      <a:pt x="8" y="0"/>
                      <a:pt x="8" y="1"/>
                      <a:pt x="8" y="1"/>
                    </a:cubicBezTo>
                    <a:lnTo>
                      <a:pt x="8" y="1"/>
                    </a:lnTo>
                    <a:cubicBezTo>
                      <a:pt x="8" y="1"/>
                      <a:pt x="8" y="0"/>
                      <a:pt x="8" y="0"/>
                    </a:cubicBezTo>
                    <a:close/>
                    <a:moveTo>
                      <a:pt x="8" y="1"/>
                    </a:moveTo>
                    <a:cubicBezTo>
                      <a:pt x="8" y="5"/>
                      <a:pt x="6" y="10"/>
                      <a:pt x="4" y="14"/>
                    </a:cubicBezTo>
                    <a:lnTo>
                      <a:pt x="4" y="14"/>
                    </a:lnTo>
                    <a:cubicBezTo>
                      <a:pt x="8" y="11"/>
                      <a:pt x="8" y="3"/>
                      <a:pt x="8" y="1"/>
                    </a:cubicBezTo>
                    <a:close/>
                    <a:moveTo>
                      <a:pt x="4" y="14"/>
                    </a:moveTo>
                    <a:cubicBezTo>
                      <a:pt x="3" y="15"/>
                      <a:pt x="2" y="16"/>
                      <a:pt x="1" y="16"/>
                    </a:cubicBezTo>
                    <a:cubicBezTo>
                      <a:pt x="1" y="17"/>
                      <a:pt x="1" y="18"/>
                      <a:pt x="1" y="18"/>
                    </a:cubicBezTo>
                    <a:cubicBezTo>
                      <a:pt x="2" y="18"/>
                      <a:pt x="3" y="16"/>
                      <a:pt x="4" y="14"/>
                    </a:cubicBezTo>
                    <a:close/>
                  </a:path>
                </a:pathLst>
              </a:custGeom>
              <a:solidFill>
                <a:srgbClr val="FFEDB6"/>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2" name="Google Shape;62;p64"/>
              <p:cNvSpPr/>
              <p:nvPr/>
            </p:nvSpPr>
            <p:spPr>
              <a:xfrm>
                <a:off x="3924732" y="3699976"/>
                <a:ext cx="1119" cy="1679"/>
              </a:xfrm>
              <a:custGeom>
                <a:rect b="b" l="l" r="r" t="t"/>
                <a:pathLst>
                  <a:path extrusionOk="0" h="24" w="16">
                    <a:moveTo>
                      <a:pt x="15" y="0"/>
                    </a:moveTo>
                    <a:lnTo>
                      <a:pt x="15" y="0"/>
                    </a:lnTo>
                    <a:cubicBezTo>
                      <a:pt x="8" y="8"/>
                      <a:pt x="0" y="16"/>
                      <a:pt x="0" y="23"/>
                    </a:cubicBezTo>
                    <a:lnTo>
                      <a:pt x="15" y="0"/>
                    </a:lnTo>
                    <a:close/>
                  </a:path>
                </a:pathLst>
              </a:custGeom>
              <a:solidFill>
                <a:srgbClr val="FFEDB6"/>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3" name="Google Shape;63;p64"/>
              <p:cNvSpPr/>
              <p:nvPr/>
            </p:nvSpPr>
            <p:spPr>
              <a:xfrm>
                <a:off x="3930048" y="3495109"/>
                <a:ext cx="1119" cy="1679"/>
              </a:xfrm>
              <a:custGeom>
                <a:rect b="b" l="l" r="r" t="t"/>
                <a:pathLst>
                  <a:path extrusionOk="0" h="24" w="16">
                    <a:moveTo>
                      <a:pt x="0" y="0"/>
                    </a:moveTo>
                    <a:lnTo>
                      <a:pt x="0" y="0"/>
                    </a:lnTo>
                    <a:cubicBezTo>
                      <a:pt x="0" y="8"/>
                      <a:pt x="8" y="15"/>
                      <a:pt x="15" y="23"/>
                    </a:cubicBezTo>
                    <a:lnTo>
                      <a:pt x="0" y="0"/>
                    </a:lnTo>
                    <a:close/>
                  </a:path>
                </a:pathLst>
              </a:custGeom>
              <a:solidFill>
                <a:srgbClr val="FFEDB6"/>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4" name="Google Shape;64;p64"/>
              <p:cNvSpPr/>
              <p:nvPr/>
            </p:nvSpPr>
            <p:spPr>
              <a:xfrm>
                <a:off x="3960334" y="3583938"/>
                <a:ext cx="70" cy="1119"/>
              </a:xfrm>
              <a:custGeom>
                <a:rect b="b" l="l" r="r" t="t"/>
                <a:pathLst>
                  <a:path extrusionOk="0" h="16" w="1">
                    <a:moveTo>
                      <a:pt x="1" y="1"/>
                    </a:moveTo>
                    <a:lnTo>
                      <a:pt x="1" y="16"/>
                    </a:lnTo>
                    <a:close/>
                  </a:path>
                </a:pathLst>
              </a:custGeom>
              <a:solidFill>
                <a:srgbClr val="FFEDB6"/>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5" name="Google Shape;65;p64"/>
              <p:cNvSpPr/>
              <p:nvPr/>
            </p:nvSpPr>
            <p:spPr>
              <a:xfrm>
                <a:off x="3958725" y="3621219"/>
                <a:ext cx="70" cy="560"/>
              </a:xfrm>
              <a:custGeom>
                <a:rect b="b" l="l" r="r" t="t"/>
                <a:pathLst>
                  <a:path extrusionOk="0" h="8" w="1">
                    <a:moveTo>
                      <a:pt x="1" y="8"/>
                    </a:moveTo>
                    <a:cubicBezTo>
                      <a:pt x="1" y="8"/>
                      <a:pt x="1" y="0"/>
                      <a:pt x="1" y="0"/>
                    </a:cubicBezTo>
                    <a:close/>
                  </a:path>
                </a:pathLst>
              </a:custGeom>
              <a:solidFill>
                <a:srgbClr val="FFEDB6"/>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6" name="Google Shape;66;p64"/>
              <p:cNvSpPr/>
              <p:nvPr/>
            </p:nvSpPr>
            <p:spPr>
              <a:xfrm>
                <a:off x="3960334" y="3606810"/>
                <a:ext cx="70" cy="2728"/>
              </a:xfrm>
              <a:custGeom>
                <a:rect b="b" l="l" r="r" t="t"/>
                <a:pathLst>
                  <a:path extrusionOk="0" h="39" w="1">
                    <a:moveTo>
                      <a:pt x="1" y="1"/>
                    </a:moveTo>
                    <a:lnTo>
                      <a:pt x="1" y="39"/>
                    </a:lnTo>
                    <a:close/>
                  </a:path>
                </a:pathLst>
              </a:custGeom>
              <a:solidFill>
                <a:srgbClr val="FFEDB6"/>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7" name="Google Shape;67;p64"/>
              <p:cNvSpPr/>
              <p:nvPr/>
            </p:nvSpPr>
            <p:spPr>
              <a:xfrm>
                <a:off x="3959844" y="3575475"/>
                <a:ext cx="70" cy="70"/>
              </a:xfrm>
              <a:custGeom>
                <a:rect b="b" l="l" r="r" t="t"/>
                <a:pathLst>
                  <a:path extrusionOk="0" h="1" w="1">
                    <a:moveTo>
                      <a:pt x="0" y="0"/>
                    </a:moveTo>
                    <a:close/>
                  </a:path>
                </a:pathLst>
              </a:custGeom>
              <a:solidFill>
                <a:srgbClr val="FFEDB6"/>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8" name="Google Shape;68;p64"/>
              <p:cNvSpPr/>
              <p:nvPr/>
            </p:nvSpPr>
            <p:spPr>
              <a:xfrm>
                <a:off x="3960334" y="3594640"/>
                <a:ext cx="629" cy="12240"/>
              </a:xfrm>
              <a:custGeom>
                <a:rect b="b" l="l" r="r" t="t"/>
                <a:pathLst>
                  <a:path extrusionOk="0" h="175" w="9">
                    <a:moveTo>
                      <a:pt x="8" y="0"/>
                    </a:moveTo>
                    <a:lnTo>
                      <a:pt x="8" y="0"/>
                    </a:lnTo>
                    <a:cubicBezTo>
                      <a:pt x="8" y="61"/>
                      <a:pt x="1" y="122"/>
                      <a:pt x="1" y="175"/>
                    </a:cubicBezTo>
                    <a:cubicBezTo>
                      <a:pt x="8" y="122"/>
                      <a:pt x="8" y="61"/>
                      <a:pt x="8" y="0"/>
                    </a:cubicBezTo>
                    <a:close/>
                  </a:path>
                </a:pathLst>
              </a:custGeom>
              <a:solidFill>
                <a:srgbClr val="FFD966"/>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69" name="Google Shape;69;p64"/>
              <p:cNvSpPr/>
              <p:nvPr/>
            </p:nvSpPr>
            <p:spPr>
              <a:xfrm>
                <a:off x="3960334" y="3584987"/>
                <a:ext cx="629" cy="9652"/>
              </a:xfrm>
              <a:custGeom>
                <a:rect b="b" l="l" r="r" t="t"/>
                <a:pathLst>
                  <a:path extrusionOk="0" h="138" w="9">
                    <a:moveTo>
                      <a:pt x="1" y="1"/>
                    </a:moveTo>
                    <a:lnTo>
                      <a:pt x="1" y="138"/>
                    </a:lnTo>
                    <a:cubicBezTo>
                      <a:pt x="8" y="92"/>
                      <a:pt x="1" y="47"/>
                      <a:pt x="1" y="1"/>
                    </a:cubicBezTo>
                    <a:close/>
                  </a:path>
                </a:pathLst>
              </a:custGeom>
              <a:solidFill>
                <a:srgbClr val="FFD966"/>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0" name="Google Shape;70;p64"/>
              <p:cNvSpPr/>
              <p:nvPr/>
            </p:nvSpPr>
            <p:spPr>
              <a:xfrm>
                <a:off x="3925781" y="3688785"/>
                <a:ext cx="7484" cy="11261"/>
              </a:xfrm>
              <a:custGeom>
                <a:rect b="b" l="l" r="r" t="t"/>
                <a:pathLst>
                  <a:path extrusionOk="0" h="161" w="107">
                    <a:moveTo>
                      <a:pt x="107" y="1"/>
                    </a:moveTo>
                    <a:cubicBezTo>
                      <a:pt x="69" y="54"/>
                      <a:pt x="38" y="107"/>
                      <a:pt x="0" y="160"/>
                    </a:cubicBezTo>
                    <a:cubicBezTo>
                      <a:pt x="38" y="107"/>
                      <a:pt x="76" y="54"/>
                      <a:pt x="107" y="1"/>
                    </a:cubicBezTo>
                    <a:close/>
                  </a:path>
                </a:pathLst>
              </a:custGeom>
              <a:solidFill>
                <a:srgbClr val="FFD966"/>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1" name="Google Shape;71;p64"/>
              <p:cNvSpPr/>
              <p:nvPr/>
            </p:nvSpPr>
            <p:spPr>
              <a:xfrm>
                <a:off x="3958725" y="3609538"/>
                <a:ext cx="1189" cy="11750"/>
              </a:xfrm>
              <a:custGeom>
                <a:rect b="b" l="l" r="r" t="t"/>
                <a:pathLst>
                  <a:path extrusionOk="0" h="168" w="17">
                    <a:moveTo>
                      <a:pt x="16" y="0"/>
                    </a:moveTo>
                    <a:cubicBezTo>
                      <a:pt x="16" y="53"/>
                      <a:pt x="9" y="114"/>
                      <a:pt x="1" y="167"/>
                    </a:cubicBezTo>
                    <a:cubicBezTo>
                      <a:pt x="9" y="114"/>
                      <a:pt x="16" y="61"/>
                      <a:pt x="16" y="0"/>
                    </a:cubicBezTo>
                    <a:close/>
                  </a:path>
                </a:pathLst>
              </a:custGeom>
              <a:solidFill>
                <a:srgbClr val="FFD966"/>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2" name="Google Shape;72;p64"/>
              <p:cNvSpPr/>
              <p:nvPr/>
            </p:nvSpPr>
            <p:spPr>
              <a:xfrm>
                <a:off x="3959844" y="3575965"/>
                <a:ext cx="560" cy="8043"/>
              </a:xfrm>
              <a:custGeom>
                <a:rect b="b" l="l" r="r" t="t"/>
                <a:pathLst>
                  <a:path extrusionOk="0" h="115" w="8">
                    <a:moveTo>
                      <a:pt x="0" y="1"/>
                    </a:moveTo>
                    <a:cubicBezTo>
                      <a:pt x="0" y="39"/>
                      <a:pt x="8" y="77"/>
                      <a:pt x="8" y="115"/>
                    </a:cubicBezTo>
                    <a:cubicBezTo>
                      <a:pt x="8" y="77"/>
                      <a:pt x="0" y="39"/>
                      <a:pt x="0" y="1"/>
                    </a:cubicBezTo>
                    <a:close/>
                  </a:path>
                </a:pathLst>
              </a:custGeom>
              <a:solidFill>
                <a:srgbClr val="FFD966"/>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grpSp>
          <p:nvGrpSpPr>
            <p:cNvPr id="73" name="Google Shape;73;p64"/>
            <p:cNvGrpSpPr/>
            <p:nvPr/>
          </p:nvGrpSpPr>
          <p:grpSpPr>
            <a:xfrm>
              <a:off x="7879418" y="3889407"/>
              <a:ext cx="2262423" cy="2178079"/>
              <a:chOff x="-1543250" y="1284350"/>
              <a:chExt cx="581525" cy="559975"/>
            </a:xfrm>
          </p:grpSpPr>
          <p:sp>
            <p:nvSpPr>
              <p:cNvPr id="74" name="Google Shape;74;p64"/>
              <p:cNvSpPr/>
              <p:nvPr/>
            </p:nvSpPr>
            <p:spPr>
              <a:xfrm>
                <a:off x="-1116975" y="1284350"/>
                <a:ext cx="20400" cy="29400"/>
              </a:xfrm>
              <a:custGeom>
                <a:rect b="b" l="l" r="r" t="t"/>
                <a:pathLst>
                  <a:path extrusionOk="0" h="1176" w="816">
                    <a:moveTo>
                      <a:pt x="1" y="1"/>
                    </a:moveTo>
                    <a:lnTo>
                      <a:pt x="1" y="1"/>
                    </a:lnTo>
                    <a:cubicBezTo>
                      <a:pt x="254" y="375"/>
                      <a:pt x="495" y="762"/>
                      <a:pt x="695" y="1176"/>
                    </a:cubicBezTo>
                    <a:lnTo>
                      <a:pt x="815" y="628"/>
                    </a:lnTo>
                    <a:cubicBezTo>
                      <a:pt x="561" y="401"/>
                      <a:pt x="281" y="201"/>
                      <a:pt x="1" y="1"/>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5" name="Google Shape;75;p64"/>
              <p:cNvSpPr/>
              <p:nvPr/>
            </p:nvSpPr>
            <p:spPr>
              <a:xfrm>
                <a:off x="-1543250" y="1710625"/>
                <a:ext cx="147250" cy="114850"/>
              </a:xfrm>
              <a:custGeom>
                <a:rect b="b" l="l" r="r" t="t"/>
                <a:pathLst>
                  <a:path extrusionOk="0" h="4594" w="5890">
                    <a:moveTo>
                      <a:pt x="1" y="0"/>
                    </a:moveTo>
                    <a:lnTo>
                      <a:pt x="1" y="0"/>
                    </a:lnTo>
                    <a:cubicBezTo>
                      <a:pt x="1443" y="2110"/>
                      <a:pt x="3499" y="3712"/>
                      <a:pt x="5889" y="4594"/>
                    </a:cubicBezTo>
                    <a:lnTo>
                      <a:pt x="5849" y="4447"/>
                    </a:lnTo>
                    <a:cubicBezTo>
                      <a:pt x="5836" y="4380"/>
                      <a:pt x="5809" y="4326"/>
                      <a:pt x="5769" y="4273"/>
                    </a:cubicBezTo>
                    <a:lnTo>
                      <a:pt x="5315" y="3605"/>
                    </a:lnTo>
                    <a:cubicBezTo>
                      <a:pt x="5248" y="3512"/>
                      <a:pt x="5222" y="3419"/>
                      <a:pt x="5222" y="3312"/>
                    </a:cubicBezTo>
                    <a:lnTo>
                      <a:pt x="5195" y="2017"/>
                    </a:lnTo>
                    <a:cubicBezTo>
                      <a:pt x="3339" y="1763"/>
                      <a:pt x="1550" y="1069"/>
                      <a:pt x="1" y="0"/>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6" name="Google Shape;76;p64"/>
              <p:cNvSpPr/>
              <p:nvPr/>
            </p:nvSpPr>
            <p:spPr>
              <a:xfrm>
                <a:off x="-1084925" y="1337100"/>
                <a:ext cx="37400" cy="29050"/>
              </a:xfrm>
              <a:custGeom>
                <a:rect b="b" l="l" r="r" t="t"/>
                <a:pathLst>
                  <a:path extrusionOk="0" h="1162" w="1496">
                    <a:moveTo>
                      <a:pt x="1069" y="0"/>
                    </a:moveTo>
                    <a:cubicBezTo>
                      <a:pt x="1015" y="27"/>
                      <a:pt x="962" y="54"/>
                      <a:pt x="908" y="67"/>
                    </a:cubicBezTo>
                    <a:lnTo>
                      <a:pt x="0" y="267"/>
                    </a:lnTo>
                    <a:cubicBezTo>
                      <a:pt x="121" y="561"/>
                      <a:pt x="227" y="868"/>
                      <a:pt x="321" y="1162"/>
                    </a:cubicBezTo>
                    <a:lnTo>
                      <a:pt x="1402" y="534"/>
                    </a:lnTo>
                    <a:cubicBezTo>
                      <a:pt x="1429" y="521"/>
                      <a:pt x="1469" y="521"/>
                      <a:pt x="1496" y="508"/>
                    </a:cubicBezTo>
                    <a:cubicBezTo>
                      <a:pt x="1362" y="334"/>
                      <a:pt x="1215" y="161"/>
                      <a:pt x="1069" y="0"/>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7" name="Google Shape;77;p64"/>
              <p:cNvSpPr/>
              <p:nvPr/>
            </p:nvSpPr>
            <p:spPr>
              <a:xfrm>
                <a:off x="-1349300" y="1536575"/>
                <a:ext cx="361200" cy="307750"/>
              </a:xfrm>
              <a:custGeom>
                <a:rect b="b" l="l" r="r" t="t"/>
                <a:pathLst>
                  <a:path extrusionOk="0" h="12310" w="14448">
                    <a:moveTo>
                      <a:pt x="12780" y="1"/>
                    </a:moveTo>
                    <a:cubicBezTo>
                      <a:pt x="12698" y="1"/>
                      <a:pt x="12615" y="21"/>
                      <a:pt x="12538" y="59"/>
                    </a:cubicBezTo>
                    <a:lnTo>
                      <a:pt x="11790" y="433"/>
                    </a:lnTo>
                    <a:cubicBezTo>
                      <a:pt x="11724" y="467"/>
                      <a:pt x="11647" y="483"/>
                      <a:pt x="11570" y="483"/>
                    </a:cubicBezTo>
                    <a:cubicBezTo>
                      <a:pt x="11493" y="483"/>
                      <a:pt x="11417" y="467"/>
                      <a:pt x="11350" y="433"/>
                    </a:cubicBezTo>
                    <a:lnTo>
                      <a:pt x="10949" y="246"/>
                    </a:lnTo>
                    <a:cubicBezTo>
                      <a:pt x="9868" y="3985"/>
                      <a:pt x="7064" y="7002"/>
                      <a:pt x="3405" y="8351"/>
                    </a:cubicBezTo>
                    <a:lnTo>
                      <a:pt x="401" y="10487"/>
                    </a:lnTo>
                    <a:cubicBezTo>
                      <a:pt x="294" y="10567"/>
                      <a:pt x="214" y="10688"/>
                      <a:pt x="187" y="10821"/>
                    </a:cubicBezTo>
                    <a:lnTo>
                      <a:pt x="0" y="12076"/>
                    </a:lnTo>
                    <a:cubicBezTo>
                      <a:pt x="795" y="12233"/>
                      <a:pt x="1592" y="12309"/>
                      <a:pt x="2381" y="12309"/>
                    </a:cubicBezTo>
                    <a:cubicBezTo>
                      <a:pt x="6628" y="12309"/>
                      <a:pt x="10645" y="10100"/>
                      <a:pt x="12885" y="6362"/>
                    </a:cubicBezTo>
                    <a:lnTo>
                      <a:pt x="13005" y="4105"/>
                    </a:lnTo>
                    <a:cubicBezTo>
                      <a:pt x="13005" y="3972"/>
                      <a:pt x="13059" y="3865"/>
                      <a:pt x="13152" y="3785"/>
                    </a:cubicBezTo>
                    <a:lnTo>
                      <a:pt x="14127" y="2770"/>
                    </a:lnTo>
                    <a:cubicBezTo>
                      <a:pt x="14194" y="2690"/>
                      <a:pt x="14247" y="2583"/>
                      <a:pt x="14261" y="2476"/>
                    </a:cubicBezTo>
                    <a:lnTo>
                      <a:pt x="14421" y="1261"/>
                    </a:lnTo>
                    <a:cubicBezTo>
                      <a:pt x="14448" y="1061"/>
                      <a:pt x="14354" y="874"/>
                      <a:pt x="14180" y="767"/>
                    </a:cubicBezTo>
                    <a:lnTo>
                      <a:pt x="13032" y="73"/>
                    </a:lnTo>
                    <a:cubicBezTo>
                      <a:pt x="12956" y="24"/>
                      <a:pt x="12869" y="1"/>
                      <a:pt x="12780" y="1"/>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8" name="Google Shape;78;p64"/>
              <p:cNvSpPr/>
              <p:nvPr/>
            </p:nvSpPr>
            <p:spPr>
              <a:xfrm>
                <a:off x="-1099625" y="1299700"/>
                <a:ext cx="41425" cy="44100"/>
              </a:xfrm>
              <a:custGeom>
                <a:rect b="b" l="l" r="r" t="t"/>
                <a:pathLst>
                  <a:path extrusionOk="0" h="1764" w="1657">
                    <a:moveTo>
                      <a:pt x="121" y="1"/>
                    </a:moveTo>
                    <a:lnTo>
                      <a:pt x="1" y="548"/>
                    </a:lnTo>
                    <a:cubicBezTo>
                      <a:pt x="215" y="949"/>
                      <a:pt x="415" y="1349"/>
                      <a:pt x="575" y="1763"/>
                    </a:cubicBezTo>
                    <a:lnTo>
                      <a:pt x="1483" y="1563"/>
                    </a:lnTo>
                    <a:cubicBezTo>
                      <a:pt x="1550" y="1550"/>
                      <a:pt x="1603" y="1523"/>
                      <a:pt x="1657" y="1483"/>
                    </a:cubicBezTo>
                    <a:cubicBezTo>
                      <a:pt x="1189" y="949"/>
                      <a:pt x="682" y="455"/>
                      <a:pt x="121" y="1"/>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79" name="Google Shape;79;p64"/>
              <p:cNvSpPr/>
              <p:nvPr/>
            </p:nvSpPr>
            <p:spPr>
              <a:xfrm>
                <a:off x="-1077250" y="1349775"/>
                <a:ext cx="115525" cy="346175"/>
              </a:xfrm>
              <a:custGeom>
                <a:rect b="b" l="l" r="r" t="t"/>
                <a:pathLst>
                  <a:path extrusionOk="0" h="13847" w="4621">
                    <a:moveTo>
                      <a:pt x="1189" y="1"/>
                    </a:moveTo>
                    <a:cubicBezTo>
                      <a:pt x="1149" y="1"/>
                      <a:pt x="1122" y="14"/>
                      <a:pt x="1095" y="27"/>
                    </a:cubicBezTo>
                    <a:lnTo>
                      <a:pt x="0" y="655"/>
                    </a:lnTo>
                    <a:cubicBezTo>
                      <a:pt x="721" y="2952"/>
                      <a:pt x="748" y="5408"/>
                      <a:pt x="67" y="7718"/>
                    </a:cubicBezTo>
                    <a:lnTo>
                      <a:pt x="454" y="7905"/>
                    </a:lnTo>
                    <a:cubicBezTo>
                      <a:pt x="528" y="7939"/>
                      <a:pt x="605" y="7955"/>
                      <a:pt x="681" y="7955"/>
                    </a:cubicBezTo>
                    <a:cubicBezTo>
                      <a:pt x="758" y="7955"/>
                      <a:pt x="835" y="7939"/>
                      <a:pt x="908" y="7905"/>
                    </a:cubicBezTo>
                    <a:lnTo>
                      <a:pt x="1656" y="7531"/>
                    </a:lnTo>
                    <a:cubicBezTo>
                      <a:pt x="1730" y="7495"/>
                      <a:pt x="1809" y="7478"/>
                      <a:pt x="1887" y="7478"/>
                    </a:cubicBezTo>
                    <a:cubicBezTo>
                      <a:pt x="1979" y="7478"/>
                      <a:pt x="2071" y="7501"/>
                      <a:pt x="2150" y="7545"/>
                    </a:cubicBezTo>
                    <a:lnTo>
                      <a:pt x="3298" y="8239"/>
                    </a:lnTo>
                    <a:cubicBezTo>
                      <a:pt x="3472" y="8346"/>
                      <a:pt x="3566" y="8546"/>
                      <a:pt x="3539" y="8746"/>
                    </a:cubicBezTo>
                    <a:lnTo>
                      <a:pt x="3379" y="9948"/>
                    </a:lnTo>
                    <a:cubicBezTo>
                      <a:pt x="3365" y="10068"/>
                      <a:pt x="3312" y="10162"/>
                      <a:pt x="3245" y="10242"/>
                    </a:cubicBezTo>
                    <a:lnTo>
                      <a:pt x="2270" y="11257"/>
                    </a:lnTo>
                    <a:cubicBezTo>
                      <a:pt x="2177" y="11337"/>
                      <a:pt x="2123" y="11457"/>
                      <a:pt x="2123" y="11590"/>
                    </a:cubicBezTo>
                    <a:lnTo>
                      <a:pt x="2003" y="13847"/>
                    </a:lnTo>
                    <a:cubicBezTo>
                      <a:pt x="4620" y="9507"/>
                      <a:pt x="4300" y="4006"/>
                      <a:pt x="1189" y="1"/>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0" name="Google Shape;80;p64"/>
              <p:cNvSpPr/>
              <p:nvPr/>
            </p:nvSpPr>
            <p:spPr>
              <a:xfrm>
                <a:off x="-1413050" y="1745350"/>
                <a:ext cx="148900" cy="93475"/>
              </a:xfrm>
              <a:custGeom>
                <a:rect b="b" l="l" r="r" t="t"/>
                <a:pathLst>
                  <a:path extrusionOk="0" h="3739" w="5956">
                    <a:moveTo>
                      <a:pt x="5955" y="0"/>
                    </a:moveTo>
                    <a:lnTo>
                      <a:pt x="5955" y="0"/>
                    </a:lnTo>
                    <a:cubicBezTo>
                      <a:pt x="4593" y="494"/>
                      <a:pt x="3165" y="761"/>
                      <a:pt x="1723" y="761"/>
                    </a:cubicBezTo>
                    <a:cubicBezTo>
                      <a:pt x="1148" y="761"/>
                      <a:pt x="561" y="721"/>
                      <a:pt x="0" y="641"/>
                    </a:cubicBezTo>
                    <a:lnTo>
                      <a:pt x="0" y="641"/>
                    </a:lnTo>
                    <a:lnTo>
                      <a:pt x="14" y="1936"/>
                    </a:lnTo>
                    <a:cubicBezTo>
                      <a:pt x="14" y="2030"/>
                      <a:pt x="54" y="2136"/>
                      <a:pt x="107" y="2216"/>
                    </a:cubicBezTo>
                    <a:lnTo>
                      <a:pt x="574" y="2884"/>
                    </a:lnTo>
                    <a:cubicBezTo>
                      <a:pt x="614" y="2937"/>
                      <a:pt x="641" y="3004"/>
                      <a:pt x="654" y="3071"/>
                    </a:cubicBezTo>
                    <a:lnTo>
                      <a:pt x="681" y="3218"/>
                    </a:lnTo>
                    <a:cubicBezTo>
                      <a:pt x="1295" y="3445"/>
                      <a:pt x="1923" y="3618"/>
                      <a:pt x="2564" y="3739"/>
                    </a:cubicBezTo>
                    <a:lnTo>
                      <a:pt x="2737" y="2484"/>
                    </a:lnTo>
                    <a:cubicBezTo>
                      <a:pt x="2764" y="2350"/>
                      <a:pt x="2831" y="2216"/>
                      <a:pt x="2951" y="2136"/>
                    </a:cubicBezTo>
                    <a:lnTo>
                      <a:pt x="5955" y="0"/>
                    </a:ln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grpSp>
      <p:sp>
        <p:nvSpPr>
          <p:cNvPr id="81" name="Google Shape;81;p64"/>
          <p:cNvSpPr/>
          <p:nvPr/>
        </p:nvSpPr>
        <p:spPr>
          <a:xfrm flipH="1">
            <a:off x="6540626" y="709737"/>
            <a:ext cx="1321179" cy="338397"/>
          </a:xfrm>
          <a:custGeom>
            <a:rect b="b" l="l" r="r" t="t"/>
            <a:pathLst>
              <a:path extrusionOk="0" h="6690" w="26118">
                <a:moveTo>
                  <a:pt x="11751" y="0"/>
                </a:moveTo>
                <a:cubicBezTo>
                  <a:pt x="10509" y="0"/>
                  <a:pt x="9521" y="1001"/>
                  <a:pt x="9521" y="2243"/>
                </a:cubicBezTo>
                <a:lnTo>
                  <a:pt x="9521" y="2310"/>
                </a:lnTo>
                <a:lnTo>
                  <a:pt x="7545" y="2310"/>
                </a:lnTo>
                <a:cubicBezTo>
                  <a:pt x="6183" y="2310"/>
                  <a:pt x="5141" y="3565"/>
                  <a:pt x="5408" y="4914"/>
                </a:cubicBezTo>
                <a:lnTo>
                  <a:pt x="1203" y="4914"/>
                </a:lnTo>
                <a:cubicBezTo>
                  <a:pt x="1" y="4914"/>
                  <a:pt x="1" y="6689"/>
                  <a:pt x="1203" y="6689"/>
                </a:cubicBezTo>
                <a:lnTo>
                  <a:pt x="20723" y="6689"/>
                </a:lnTo>
                <a:cubicBezTo>
                  <a:pt x="21938" y="6689"/>
                  <a:pt x="22927" y="5715"/>
                  <a:pt x="22927" y="4500"/>
                </a:cubicBezTo>
                <a:cubicBezTo>
                  <a:pt x="22927" y="4486"/>
                  <a:pt x="22927" y="4473"/>
                  <a:pt x="22927" y="4460"/>
                </a:cubicBezTo>
                <a:lnTo>
                  <a:pt x="23888" y="4460"/>
                </a:lnTo>
                <a:cubicBezTo>
                  <a:pt x="25116" y="4460"/>
                  <a:pt x="26118" y="3458"/>
                  <a:pt x="26118" y="2230"/>
                </a:cubicBezTo>
                <a:cubicBezTo>
                  <a:pt x="26118" y="1001"/>
                  <a:pt x="25116" y="0"/>
                  <a:pt x="23888"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2" name="Google Shape;82;p64"/>
          <p:cNvSpPr/>
          <p:nvPr/>
        </p:nvSpPr>
        <p:spPr>
          <a:xfrm flipH="1">
            <a:off x="1968719" y="4375500"/>
            <a:ext cx="851050" cy="338404"/>
          </a:xfrm>
          <a:custGeom>
            <a:rect b="b" l="l" r="r" t="t"/>
            <a:pathLst>
              <a:path extrusionOk="0" h="9334" w="23474">
                <a:moveTo>
                  <a:pt x="6930" y="0"/>
                </a:moveTo>
                <a:cubicBezTo>
                  <a:pt x="6196" y="0"/>
                  <a:pt x="5608" y="601"/>
                  <a:pt x="5608" y="1322"/>
                </a:cubicBezTo>
                <a:lnTo>
                  <a:pt x="5608" y="1375"/>
                </a:lnTo>
                <a:lnTo>
                  <a:pt x="5515" y="1375"/>
                </a:lnTo>
                <a:cubicBezTo>
                  <a:pt x="4540" y="1375"/>
                  <a:pt x="3766" y="2163"/>
                  <a:pt x="3766" y="3125"/>
                </a:cubicBezTo>
                <a:cubicBezTo>
                  <a:pt x="3766" y="3285"/>
                  <a:pt x="3779" y="3432"/>
                  <a:pt x="3819" y="3579"/>
                </a:cubicBezTo>
                <a:lnTo>
                  <a:pt x="2885" y="3579"/>
                </a:lnTo>
                <a:cubicBezTo>
                  <a:pt x="1296" y="3579"/>
                  <a:pt x="1" y="4860"/>
                  <a:pt x="1" y="6463"/>
                </a:cubicBezTo>
                <a:cubicBezTo>
                  <a:pt x="1" y="8052"/>
                  <a:pt x="1296" y="9333"/>
                  <a:pt x="2885" y="9333"/>
                </a:cubicBezTo>
                <a:lnTo>
                  <a:pt x="20590" y="9333"/>
                </a:lnTo>
                <a:cubicBezTo>
                  <a:pt x="22179" y="9333"/>
                  <a:pt x="23474" y="8052"/>
                  <a:pt x="23474" y="6463"/>
                </a:cubicBezTo>
                <a:cubicBezTo>
                  <a:pt x="23474" y="4860"/>
                  <a:pt x="22179" y="3579"/>
                  <a:pt x="20590" y="3579"/>
                </a:cubicBezTo>
                <a:lnTo>
                  <a:pt x="18200" y="3579"/>
                </a:lnTo>
                <a:cubicBezTo>
                  <a:pt x="18240" y="3432"/>
                  <a:pt x="18253" y="3285"/>
                  <a:pt x="18253" y="3125"/>
                </a:cubicBezTo>
                <a:cubicBezTo>
                  <a:pt x="18253" y="2163"/>
                  <a:pt x="17479" y="1375"/>
                  <a:pt x="16504" y="1375"/>
                </a:cubicBezTo>
                <a:lnTo>
                  <a:pt x="13460" y="1375"/>
                </a:lnTo>
                <a:lnTo>
                  <a:pt x="13460" y="1322"/>
                </a:lnTo>
                <a:cubicBezTo>
                  <a:pt x="13460" y="601"/>
                  <a:pt x="12859" y="0"/>
                  <a:pt x="12138"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3" name="Google Shape;83;p64"/>
          <p:cNvSpPr/>
          <p:nvPr/>
        </p:nvSpPr>
        <p:spPr>
          <a:xfrm>
            <a:off x="4958500" y="401250"/>
            <a:ext cx="268800" cy="2688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4" name="Google Shape;84;p64"/>
          <p:cNvSpPr/>
          <p:nvPr/>
        </p:nvSpPr>
        <p:spPr>
          <a:xfrm>
            <a:off x="2954675" y="1048125"/>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5" name="Google Shape;85;p64"/>
          <p:cNvSpPr/>
          <p:nvPr/>
        </p:nvSpPr>
        <p:spPr>
          <a:xfrm>
            <a:off x="901925" y="2853275"/>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nvGrpSpPr>
          <p:cNvPr id="86" name="Google Shape;86;p64"/>
          <p:cNvGrpSpPr/>
          <p:nvPr/>
        </p:nvGrpSpPr>
        <p:grpSpPr>
          <a:xfrm flipH="1" rot="1734160">
            <a:off x="861481" y="636318"/>
            <a:ext cx="931939" cy="877897"/>
            <a:chOff x="556774" y="2342749"/>
            <a:chExt cx="1397977" cy="1317081"/>
          </a:xfrm>
        </p:grpSpPr>
        <p:sp>
          <p:nvSpPr>
            <p:cNvPr id="87" name="Google Shape;87;p64"/>
            <p:cNvSpPr/>
            <p:nvPr/>
          </p:nvSpPr>
          <p:spPr>
            <a:xfrm>
              <a:off x="691274" y="3060672"/>
              <a:ext cx="158977" cy="286056"/>
            </a:xfrm>
            <a:custGeom>
              <a:rect b="b" l="l" r="r" t="t"/>
              <a:pathLst>
                <a:path extrusionOk="0" h="5623" w="3125">
                  <a:moveTo>
                    <a:pt x="0" y="1"/>
                  </a:moveTo>
                  <a:lnTo>
                    <a:pt x="0" y="5622"/>
                  </a:lnTo>
                  <a:lnTo>
                    <a:pt x="3125" y="5622"/>
                  </a:lnTo>
                  <a:lnTo>
                    <a:pt x="3125" y="1"/>
                  </a:ln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8" name="Google Shape;88;p64"/>
            <p:cNvSpPr/>
            <p:nvPr/>
          </p:nvSpPr>
          <p:spPr>
            <a:xfrm>
              <a:off x="1011194" y="3060672"/>
              <a:ext cx="158977" cy="286056"/>
            </a:xfrm>
            <a:custGeom>
              <a:rect b="b" l="l" r="r" t="t"/>
              <a:pathLst>
                <a:path extrusionOk="0" h="5623" w="3125">
                  <a:moveTo>
                    <a:pt x="0" y="1"/>
                  </a:moveTo>
                  <a:lnTo>
                    <a:pt x="0" y="5622"/>
                  </a:lnTo>
                  <a:lnTo>
                    <a:pt x="3125" y="5622"/>
                  </a:lnTo>
                  <a:lnTo>
                    <a:pt x="3125" y="1"/>
                  </a:ln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89" name="Google Shape;89;p64"/>
            <p:cNvSpPr/>
            <p:nvPr/>
          </p:nvSpPr>
          <p:spPr>
            <a:xfrm>
              <a:off x="1346020" y="3060672"/>
              <a:ext cx="159027" cy="286056"/>
            </a:xfrm>
            <a:custGeom>
              <a:rect b="b" l="l" r="r" t="t"/>
              <a:pathLst>
                <a:path extrusionOk="0" h="5623" w="3126">
                  <a:moveTo>
                    <a:pt x="1" y="1"/>
                  </a:moveTo>
                  <a:lnTo>
                    <a:pt x="1" y="5622"/>
                  </a:lnTo>
                  <a:lnTo>
                    <a:pt x="3125" y="5622"/>
                  </a:lnTo>
                  <a:lnTo>
                    <a:pt x="3125" y="1"/>
                  </a:ln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0" name="Google Shape;90;p64"/>
            <p:cNvSpPr/>
            <p:nvPr/>
          </p:nvSpPr>
          <p:spPr>
            <a:xfrm>
              <a:off x="1665941" y="3060672"/>
              <a:ext cx="159027" cy="286056"/>
            </a:xfrm>
            <a:custGeom>
              <a:rect b="b" l="l" r="r" t="t"/>
              <a:pathLst>
                <a:path extrusionOk="0" h="5623" w="3126">
                  <a:moveTo>
                    <a:pt x="1" y="1"/>
                  </a:moveTo>
                  <a:lnTo>
                    <a:pt x="1" y="5622"/>
                  </a:lnTo>
                  <a:lnTo>
                    <a:pt x="3125" y="5622"/>
                  </a:lnTo>
                  <a:lnTo>
                    <a:pt x="3125" y="1"/>
                  </a:ln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1" name="Google Shape;91;p64"/>
            <p:cNvSpPr/>
            <p:nvPr/>
          </p:nvSpPr>
          <p:spPr>
            <a:xfrm>
              <a:off x="1117538" y="2342749"/>
              <a:ext cx="144071" cy="204507"/>
            </a:xfrm>
            <a:custGeom>
              <a:rect b="b" l="l" r="r" t="t"/>
              <a:pathLst>
                <a:path extrusionOk="0" h="4020" w="2832">
                  <a:moveTo>
                    <a:pt x="2831" y="1"/>
                  </a:moveTo>
                  <a:lnTo>
                    <a:pt x="0" y="4020"/>
                  </a:lnTo>
                  <a:lnTo>
                    <a:pt x="2831" y="4020"/>
                  </a:lnTo>
                  <a:lnTo>
                    <a:pt x="2831"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2" name="Google Shape;92;p64"/>
            <p:cNvSpPr/>
            <p:nvPr/>
          </p:nvSpPr>
          <p:spPr>
            <a:xfrm>
              <a:off x="1259350" y="2342750"/>
              <a:ext cx="146228" cy="204497"/>
            </a:xfrm>
            <a:custGeom>
              <a:rect b="b" l="l" r="r" t="t"/>
              <a:pathLst>
                <a:path extrusionOk="0" h="4020" w="2831">
                  <a:moveTo>
                    <a:pt x="0" y="1"/>
                  </a:moveTo>
                  <a:lnTo>
                    <a:pt x="0" y="4020"/>
                  </a:lnTo>
                  <a:lnTo>
                    <a:pt x="2831" y="4020"/>
                  </a:lnTo>
                  <a:lnTo>
                    <a:pt x="0"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3" name="Google Shape;93;p64"/>
            <p:cNvSpPr/>
            <p:nvPr/>
          </p:nvSpPr>
          <p:spPr>
            <a:xfrm>
              <a:off x="707552" y="3402313"/>
              <a:ext cx="127080" cy="257517"/>
            </a:xfrm>
            <a:custGeom>
              <a:rect b="b" l="l" r="r" t="t"/>
              <a:pathLst>
                <a:path extrusionOk="0" h="5062" w="2498">
                  <a:moveTo>
                    <a:pt x="2271" y="1"/>
                  </a:moveTo>
                  <a:cubicBezTo>
                    <a:pt x="1897" y="936"/>
                    <a:pt x="1016" y="1577"/>
                    <a:pt x="1" y="1617"/>
                  </a:cubicBezTo>
                  <a:lnTo>
                    <a:pt x="1" y="2925"/>
                  </a:lnTo>
                  <a:cubicBezTo>
                    <a:pt x="1" y="3199"/>
                    <a:pt x="211" y="3336"/>
                    <a:pt x="421" y="3336"/>
                  </a:cubicBezTo>
                  <a:cubicBezTo>
                    <a:pt x="632" y="3336"/>
                    <a:pt x="842" y="3199"/>
                    <a:pt x="842" y="2925"/>
                  </a:cubicBezTo>
                  <a:lnTo>
                    <a:pt x="842" y="2324"/>
                  </a:lnTo>
                  <a:cubicBezTo>
                    <a:pt x="842" y="2097"/>
                    <a:pt x="1029" y="1910"/>
                    <a:pt x="1256" y="1910"/>
                  </a:cubicBezTo>
                  <a:cubicBezTo>
                    <a:pt x="1483" y="1910"/>
                    <a:pt x="1670" y="2097"/>
                    <a:pt x="1670" y="2324"/>
                  </a:cubicBezTo>
                  <a:lnTo>
                    <a:pt x="1670" y="4648"/>
                  </a:lnTo>
                  <a:cubicBezTo>
                    <a:pt x="1670" y="4874"/>
                    <a:pt x="1843" y="5061"/>
                    <a:pt x="2084" y="5061"/>
                  </a:cubicBezTo>
                  <a:cubicBezTo>
                    <a:pt x="2311" y="5061"/>
                    <a:pt x="2498" y="4874"/>
                    <a:pt x="2498" y="4648"/>
                  </a:cubicBezTo>
                  <a:lnTo>
                    <a:pt x="2498" y="695"/>
                  </a:lnTo>
                  <a:cubicBezTo>
                    <a:pt x="2484" y="442"/>
                    <a:pt x="2418" y="201"/>
                    <a:pt x="2271" y="1"/>
                  </a:cubicBezTo>
                  <a:close/>
                </a:path>
              </a:pathLst>
            </a:custGeom>
            <a:solidFill>
              <a:schemeClr val="accen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4" name="Google Shape;94;p64"/>
            <p:cNvSpPr/>
            <p:nvPr/>
          </p:nvSpPr>
          <p:spPr>
            <a:xfrm>
              <a:off x="707550" y="3374325"/>
              <a:ext cx="115531" cy="111303"/>
            </a:xfrm>
            <a:custGeom>
              <a:rect b="b" l="l" r="r" t="t"/>
              <a:pathLst>
                <a:path extrusionOk="0" h="2167" w="2271">
                  <a:moveTo>
                    <a:pt x="1255" y="1"/>
                  </a:moveTo>
                  <a:cubicBezTo>
                    <a:pt x="623" y="1"/>
                    <a:pt x="1" y="477"/>
                    <a:pt x="1" y="1245"/>
                  </a:cubicBezTo>
                  <a:lnTo>
                    <a:pt x="1" y="2167"/>
                  </a:lnTo>
                  <a:cubicBezTo>
                    <a:pt x="1016" y="2127"/>
                    <a:pt x="1897" y="1486"/>
                    <a:pt x="2271" y="551"/>
                  </a:cubicBezTo>
                  <a:cubicBezTo>
                    <a:pt x="2016" y="171"/>
                    <a:pt x="1634" y="1"/>
                    <a:pt x="1255"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5" name="Google Shape;95;p64"/>
            <p:cNvSpPr/>
            <p:nvPr/>
          </p:nvSpPr>
          <p:spPr>
            <a:xfrm>
              <a:off x="1027473" y="3402313"/>
              <a:ext cx="127080" cy="257517"/>
            </a:xfrm>
            <a:custGeom>
              <a:rect b="b" l="l" r="r" t="t"/>
              <a:pathLst>
                <a:path extrusionOk="0" h="5062" w="2498">
                  <a:moveTo>
                    <a:pt x="2271" y="1"/>
                  </a:moveTo>
                  <a:cubicBezTo>
                    <a:pt x="1897" y="936"/>
                    <a:pt x="1015" y="1577"/>
                    <a:pt x="1" y="1617"/>
                  </a:cubicBezTo>
                  <a:lnTo>
                    <a:pt x="1" y="2925"/>
                  </a:lnTo>
                  <a:cubicBezTo>
                    <a:pt x="1" y="3199"/>
                    <a:pt x="211" y="3336"/>
                    <a:pt x="421" y="3336"/>
                  </a:cubicBezTo>
                  <a:cubicBezTo>
                    <a:pt x="632" y="3336"/>
                    <a:pt x="842" y="3199"/>
                    <a:pt x="842" y="2925"/>
                  </a:cubicBezTo>
                  <a:lnTo>
                    <a:pt x="842" y="2324"/>
                  </a:lnTo>
                  <a:cubicBezTo>
                    <a:pt x="842" y="2097"/>
                    <a:pt x="1029" y="1910"/>
                    <a:pt x="1256" y="1910"/>
                  </a:cubicBezTo>
                  <a:cubicBezTo>
                    <a:pt x="1483" y="1910"/>
                    <a:pt x="1670" y="2097"/>
                    <a:pt x="1670" y="2324"/>
                  </a:cubicBezTo>
                  <a:lnTo>
                    <a:pt x="1670" y="4648"/>
                  </a:lnTo>
                  <a:cubicBezTo>
                    <a:pt x="1670" y="4874"/>
                    <a:pt x="1857" y="5061"/>
                    <a:pt x="2084" y="5061"/>
                  </a:cubicBezTo>
                  <a:cubicBezTo>
                    <a:pt x="2311" y="5061"/>
                    <a:pt x="2498" y="4874"/>
                    <a:pt x="2498" y="4648"/>
                  </a:cubicBezTo>
                  <a:lnTo>
                    <a:pt x="2498" y="695"/>
                  </a:lnTo>
                  <a:cubicBezTo>
                    <a:pt x="2498" y="442"/>
                    <a:pt x="2417" y="201"/>
                    <a:pt x="2271" y="1"/>
                  </a:cubicBezTo>
                  <a:close/>
                </a:path>
              </a:pathLst>
            </a:custGeom>
            <a:solidFill>
              <a:schemeClr val="accen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6" name="Google Shape;96;p64"/>
            <p:cNvSpPr/>
            <p:nvPr/>
          </p:nvSpPr>
          <p:spPr>
            <a:xfrm>
              <a:off x="1027471" y="3374325"/>
              <a:ext cx="115531" cy="111303"/>
            </a:xfrm>
            <a:custGeom>
              <a:rect b="b" l="l" r="r" t="t"/>
              <a:pathLst>
                <a:path extrusionOk="0" h="2167" w="2271">
                  <a:moveTo>
                    <a:pt x="1255" y="1"/>
                  </a:moveTo>
                  <a:cubicBezTo>
                    <a:pt x="623" y="1"/>
                    <a:pt x="1" y="477"/>
                    <a:pt x="1" y="1245"/>
                  </a:cubicBezTo>
                  <a:lnTo>
                    <a:pt x="1" y="2167"/>
                  </a:lnTo>
                  <a:cubicBezTo>
                    <a:pt x="1015" y="2127"/>
                    <a:pt x="1897" y="1486"/>
                    <a:pt x="2271" y="551"/>
                  </a:cubicBezTo>
                  <a:cubicBezTo>
                    <a:pt x="2016" y="171"/>
                    <a:pt x="1634" y="1"/>
                    <a:pt x="1255"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7" name="Google Shape;97;p64"/>
            <p:cNvSpPr/>
            <p:nvPr/>
          </p:nvSpPr>
          <p:spPr>
            <a:xfrm>
              <a:off x="1362349" y="3402313"/>
              <a:ext cx="126367" cy="257517"/>
            </a:xfrm>
            <a:custGeom>
              <a:rect b="b" l="l" r="r" t="t"/>
              <a:pathLst>
                <a:path extrusionOk="0" h="5062" w="2484">
                  <a:moveTo>
                    <a:pt x="2270" y="1"/>
                  </a:moveTo>
                  <a:cubicBezTo>
                    <a:pt x="1896" y="936"/>
                    <a:pt x="1002" y="1577"/>
                    <a:pt x="0" y="1617"/>
                  </a:cubicBezTo>
                  <a:lnTo>
                    <a:pt x="0" y="2925"/>
                  </a:lnTo>
                  <a:cubicBezTo>
                    <a:pt x="0" y="3199"/>
                    <a:pt x="207" y="3336"/>
                    <a:pt x="414" y="3336"/>
                  </a:cubicBezTo>
                  <a:cubicBezTo>
                    <a:pt x="621" y="3336"/>
                    <a:pt x="828" y="3199"/>
                    <a:pt x="828" y="2925"/>
                  </a:cubicBezTo>
                  <a:lnTo>
                    <a:pt x="828" y="2324"/>
                  </a:lnTo>
                  <a:cubicBezTo>
                    <a:pt x="828" y="2097"/>
                    <a:pt x="1015" y="1910"/>
                    <a:pt x="1242" y="1910"/>
                  </a:cubicBezTo>
                  <a:cubicBezTo>
                    <a:pt x="1469" y="1910"/>
                    <a:pt x="1656" y="2097"/>
                    <a:pt x="1656" y="2324"/>
                  </a:cubicBezTo>
                  <a:lnTo>
                    <a:pt x="1656" y="4648"/>
                  </a:lnTo>
                  <a:cubicBezTo>
                    <a:pt x="1656" y="4874"/>
                    <a:pt x="1843" y="5061"/>
                    <a:pt x="2070" y="5061"/>
                  </a:cubicBezTo>
                  <a:cubicBezTo>
                    <a:pt x="2297" y="5061"/>
                    <a:pt x="2484" y="4874"/>
                    <a:pt x="2484" y="4648"/>
                  </a:cubicBezTo>
                  <a:lnTo>
                    <a:pt x="2484" y="695"/>
                  </a:lnTo>
                  <a:cubicBezTo>
                    <a:pt x="2484" y="442"/>
                    <a:pt x="2404" y="201"/>
                    <a:pt x="2270" y="1"/>
                  </a:cubicBezTo>
                  <a:close/>
                </a:path>
              </a:pathLst>
            </a:custGeom>
            <a:solidFill>
              <a:schemeClr val="accen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8" name="Google Shape;98;p64"/>
            <p:cNvSpPr/>
            <p:nvPr/>
          </p:nvSpPr>
          <p:spPr>
            <a:xfrm>
              <a:off x="1362348" y="3374325"/>
              <a:ext cx="115531" cy="111303"/>
            </a:xfrm>
            <a:custGeom>
              <a:rect b="b" l="l" r="r" t="t"/>
              <a:pathLst>
                <a:path extrusionOk="0" h="2167" w="2271">
                  <a:moveTo>
                    <a:pt x="1255" y="1"/>
                  </a:moveTo>
                  <a:cubicBezTo>
                    <a:pt x="622" y="1"/>
                    <a:pt x="0" y="477"/>
                    <a:pt x="0" y="1245"/>
                  </a:cubicBezTo>
                  <a:lnTo>
                    <a:pt x="0" y="2167"/>
                  </a:lnTo>
                  <a:cubicBezTo>
                    <a:pt x="1002" y="2127"/>
                    <a:pt x="1896" y="1486"/>
                    <a:pt x="2270" y="551"/>
                  </a:cubicBezTo>
                  <a:cubicBezTo>
                    <a:pt x="2015" y="171"/>
                    <a:pt x="1633" y="1"/>
                    <a:pt x="1255"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99" name="Google Shape;99;p64"/>
            <p:cNvSpPr/>
            <p:nvPr/>
          </p:nvSpPr>
          <p:spPr>
            <a:xfrm>
              <a:off x="1682270" y="3402313"/>
              <a:ext cx="126367" cy="257517"/>
            </a:xfrm>
            <a:custGeom>
              <a:rect b="b" l="l" r="r" t="t"/>
              <a:pathLst>
                <a:path extrusionOk="0" h="5062" w="2484">
                  <a:moveTo>
                    <a:pt x="2270" y="1"/>
                  </a:moveTo>
                  <a:cubicBezTo>
                    <a:pt x="1896" y="936"/>
                    <a:pt x="1002" y="1577"/>
                    <a:pt x="0" y="1617"/>
                  </a:cubicBezTo>
                  <a:lnTo>
                    <a:pt x="0" y="2925"/>
                  </a:lnTo>
                  <a:cubicBezTo>
                    <a:pt x="0" y="3199"/>
                    <a:pt x="207" y="3336"/>
                    <a:pt x="414" y="3336"/>
                  </a:cubicBezTo>
                  <a:cubicBezTo>
                    <a:pt x="621" y="3336"/>
                    <a:pt x="828" y="3199"/>
                    <a:pt x="828" y="2925"/>
                  </a:cubicBezTo>
                  <a:lnTo>
                    <a:pt x="828" y="2324"/>
                  </a:lnTo>
                  <a:cubicBezTo>
                    <a:pt x="828" y="2097"/>
                    <a:pt x="1015" y="1910"/>
                    <a:pt x="1242" y="1910"/>
                  </a:cubicBezTo>
                  <a:cubicBezTo>
                    <a:pt x="1469" y="1910"/>
                    <a:pt x="1656" y="2097"/>
                    <a:pt x="1656" y="2324"/>
                  </a:cubicBezTo>
                  <a:lnTo>
                    <a:pt x="1656" y="4648"/>
                  </a:lnTo>
                  <a:cubicBezTo>
                    <a:pt x="1656" y="4874"/>
                    <a:pt x="1843" y="5061"/>
                    <a:pt x="2070" y="5061"/>
                  </a:cubicBezTo>
                  <a:cubicBezTo>
                    <a:pt x="2297" y="5061"/>
                    <a:pt x="2484" y="4874"/>
                    <a:pt x="2484" y="4648"/>
                  </a:cubicBezTo>
                  <a:lnTo>
                    <a:pt x="2484" y="695"/>
                  </a:lnTo>
                  <a:cubicBezTo>
                    <a:pt x="2484" y="442"/>
                    <a:pt x="2404" y="201"/>
                    <a:pt x="2270" y="1"/>
                  </a:cubicBezTo>
                  <a:close/>
                </a:path>
              </a:pathLst>
            </a:custGeom>
            <a:solidFill>
              <a:schemeClr val="accen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0" name="Google Shape;100;p64"/>
            <p:cNvSpPr/>
            <p:nvPr/>
          </p:nvSpPr>
          <p:spPr>
            <a:xfrm>
              <a:off x="1682268" y="3374325"/>
              <a:ext cx="115531" cy="111303"/>
            </a:xfrm>
            <a:custGeom>
              <a:rect b="b" l="l" r="r" t="t"/>
              <a:pathLst>
                <a:path extrusionOk="0" h="2167" w="2271">
                  <a:moveTo>
                    <a:pt x="1255" y="1"/>
                  </a:moveTo>
                  <a:cubicBezTo>
                    <a:pt x="622" y="1"/>
                    <a:pt x="0" y="477"/>
                    <a:pt x="0" y="1245"/>
                  </a:cubicBezTo>
                  <a:lnTo>
                    <a:pt x="0" y="2167"/>
                  </a:lnTo>
                  <a:cubicBezTo>
                    <a:pt x="1002" y="2127"/>
                    <a:pt x="1896" y="1486"/>
                    <a:pt x="2270" y="551"/>
                  </a:cubicBezTo>
                  <a:cubicBezTo>
                    <a:pt x="2015" y="171"/>
                    <a:pt x="1633" y="1"/>
                    <a:pt x="1255"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1" name="Google Shape;101;p64"/>
            <p:cNvSpPr/>
            <p:nvPr/>
          </p:nvSpPr>
          <p:spPr>
            <a:xfrm>
              <a:off x="556775" y="3054575"/>
              <a:ext cx="1397976" cy="148798"/>
            </a:xfrm>
            <a:custGeom>
              <a:rect b="b" l="l" r="r" t="t"/>
              <a:pathLst>
                <a:path extrusionOk="0" h="2898" w="27480">
                  <a:moveTo>
                    <a:pt x="1" y="0"/>
                  </a:moveTo>
                  <a:cubicBezTo>
                    <a:pt x="1" y="1603"/>
                    <a:pt x="6156" y="2898"/>
                    <a:pt x="13740" y="2898"/>
                  </a:cubicBezTo>
                  <a:cubicBezTo>
                    <a:pt x="21324" y="2898"/>
                    <a:pt x="27479" y="1603"/>
                    <a:pt x="27479" y="0"/>
                  </a:cubicBez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2" name="Google Shape;102;p64"/>
            <p:cNvSpPr/>
            <p:nvPr/>
          </p:nvSpPr>
          <p:spPr>
            <a:xfrm>
              <a:off x="556774" y="2908521"/>
              <a:ext cx="1397976" cy="147479"/>
            </a:xfrm>
            <a:custGeom>
              <a:rect b="b" l="l" r="r" t="t"/>
              <a:pathLst>
                <a:path extrusionOk="0" h="2899" w="27480">
                  <a:moveTo>
                    <a:pt x="13740" y="1"/>
                  </a:moveTo>
                  <a:cubicBezTo>
                    <a:pt x="6156" y="1"/>
                    <a:pt x="1" y="1296"/>
                    <a:pt x="1" y="2898"/>
                  </a:cubicBezTo>
                  <a:lnTo>
                    <a:pt x="27479" y="2898"/>
                  </a:lnTo>
                  <a:cubicBezTo>
                    <a:pt x="27479" y="1296"/>
                    <a:pt x="21324" y="1"/>
                    <a:pt x="13740" y="1"/>
                  </a:cubicBez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3" name="Google Shape;103;p64"/>
            <p:cNvSpPr/>
            <p:nvPr/>
          </p:nvSpPr>
          <p:spPr>
            <a:xfrm>
              <a:off x="925580" y="2479130"/>
              <a:ext cx="659613" cy="576894"/>
            </a:xfrm>
            <a:custGeom>
              <a:rect b="b" l="l" r="r" t="t"/>
              <a:pathLst>
                <a:path extrusionOk="0" h="11340" w="12966">
                  <a:moveTo>
                    <a:pt x="6490" y="0"/>
                  </a:moveTo>
                  <a:cubicBezTo>
                    <a:pt x="5842" y="0"/>
                    <a:pt x="5195" y="344"/>
                    <a:pt x="4874" y="1031"/>
                  </a:cubicBezTo>
                  <a:lnTo>
                    <a:pt x="1" y="11339"/>
                  </a:lnTo>
                  <a:lnTo>
                    <a:pt x="12966" y="11339"/>
                  </a:lnTo>
                  <a:lnTo>
                    <a:pt x="8106" y="1031"/>
                  </a:lnTo>
                  <a:cubicBezTo>
                    <a:pt x="7785" y="344"/>
                    <a:pt x="7138" y="0"/>
                    <a:pt x="6490" y="0"/>
                  </a:cubicBez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4" name="Google Shape;104;p64"/>
            <p:cNvSpPr/>
            <p:nvPr/>
          </p:nvSpPr>
          <p:spPr>
            <a:xfrm>
              <a:off x="719099" y="3040324"/>
              <a:ext cx="31287" cy="31287"/>
            </a:xfrm>
            <a:custGeom>
              <a:rect b="b" l="l" r="r" t="t"/>
              <a:pathLst>
                <a:path extrusionOk="0" h="615" w="615">
                  <a:moveTo>
                    <a:pt x="308" y="0"/>
                  </a:moveTo>
                  <a:cubicBezTo>
                    <a:pt x="148" y="0"/>
                    <a:pt x="1" y="134"/>
                    <a:pt x="1" y="307"/>
                  </a:cubicBezTo>
                  <a:cubicBezTo>
                    <a:pt x="1" y="481"/>
                    <a:pt x="148" y="614"/>
                    <a:pt x="308" y="614"/>
                  </a:cubicBezTo>
                  <a:cubicBezTo>
                    <a:pt x="481" y="614"/>
                    <a:pt x="615" y="481"/>
                    <a:pt x="615" y="307"/>
                  </a:cubicBezTo>
                  <a:cubicBezTo>
                    <a:pt x="615" y="134"/>
                    <a:pt x="481" y="0"/>
                    <a:pt x="308" y="0"/>
                  </a:cubicBezTo>
                  <a:close/>
                </a:path>
              </a:pathLst>
            </a:custGeom>
            <a:solidFill>
              <a:schemeClr val="accent6"/>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5" name="Google Shape;105;p64"/>
            <p:cNvSpPr/>
            <p:nvPr/>
          </p:nvSpPr>
          <p:spPr>
            <a:xfrm>
              <a:off x="818957" y="3040324"/>
              <a:ext cx="31287" cy="31287"/>
            </a:xfrm>
            <a:custGeom>
              <a:rect b="b" l="l" r="r" t="t"/>
              <a:pathLst>
                <a:path extrusionOk="0" h="615" w="615">
                  <a:moveTo>
                    <a:pt x="308" y="0"/>
                  </a:moveTo>
                  <a:cubicBezTo>
                    <a:pt x="147" y="0"/>
                    <a:pt x="1" y="134"/>
                    <a:pt x="1" y="307"/>
                  </a:cubicBezTo>
                  <a:cubicBezTo>
                    <a:pt x="1" y="481"/>
                    <a:pt x="147" y="614"/>
                    <a:pt x="308" y="614"/>
                  </a:cubicBezTo>
                  <a:cubicBezTo>
                    <a:pt x="481" y="614"/>
                    <a:pt x="615" y="481"/>
                    <a:pt x="615" y="307"/>
                  </a:cubicBezTo>
                  <a:cubicBezTo>
                    <a:pt x="615" y="134"/>
                    <a:pt x="481" y="0"/>
                    <a:pt x="308" y="0"/>
                  </a:cubicBezTo>
                  <a:close/>
                </a:path>
              </a:pathLst>
            </a:custGeom>
            <a:solidFill>
              <a:schemeClr val="accent6"/>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6" name="Google Shape;106;p64"/>
            <p:cNvSpPr/>
            <p:nvPr/>
          </p:nvSpPr>
          <p:spPr>
            <a:xfrm>
              <a:off x="1760355" y="3040324"/>
              <a:ext cx="31287" cy="31287"/>
            </a:xfrm>
            <a:custGeom>
              <a:rect b="b" l="l" r="r" t="t"/>
              <a:pathLst>
                <a:path extrusionOk="0" h="615" w="615">
                  <a:moveTo>
                    <a:pt x="308" y="0"/>
                  </a:moveTo>
                  <a:cubicBezTo>
                    <a:pt x="148" y="0"/>
                    <a:pt x="1" y="134"/>
                    <a:pt x="1" y="307"/>
                  </a:cubicBezTo>
                  <a:cubicBezTo>
                    <a:pt x="1" y="481"/>
                    <a:pt x="148" y="614"/>
                    <a:pt x="308" y="614"/>
                  </a:cubicBezTo>
                  <a:cubicBezTo>
                    <a:pt x="481" y="614"/>
                    <a:pt x="615" y="481"/>
                    <a:pt x="615" y="307"/>
                  </a:cubicBezTo>
                  <a:cubicBezTo>
                    <a:pt x="615" y="134"/>
                    <a:pt x="481" y="0"/>
                    <a:pt x="308" y="0"/>
                  </a:cubicBezTo>
                  <a:close/>
                </a:path>
              </a:pathLst>
            </a:custGeom>
            <a:solidFill>
              <a:schemeClr val="accent6"/>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7" name="Google Shape;107;p64"/>
            <p:cNvSpPr/>
            <p:nvPr/>
          </p:nvSpPr>
          <p:spPr>
            <a:xfrm>
              <a:off x="1660497" y="3040324"/>
              <a:ext cx="31337" cy="31287"/>
            </a:xfrm>
            <a:custGeom>
              <a:rect b="b" l="l" r="r" t="t"/>
              <a:pathLst>
                <a:path extrusionOk="0" h="615" w="616">
                  <a:moveTo>
                    <a:pt x="308" y="0"/>
                  </a:moveTo>
                  <a:cubicBezTo>
                    <a:pt x="148" y="0"/>
                    <a:pt x="1" y="134"/>
                    <a:pt x="1" y="307"/>
                  </a:cubicBezTo>
                  <a:cubicBezTo>
                    <a:pt x="1" y="481"/>
                    <a:pt x="148" y="614"/>
                    <a:pt x="308" y="614"/>
                  </a:cubicBezTo>
                  <a:cubicBezTo>
                    <a:pt x="482" y="614"/>
                    <a:pt x="615" y="481"/>
                    <a:pt x="615" y="307"/>
                  </a:cubicBezTo>
                  <a:cubicBezTo>
                    <a:pt x="615" y="134"/>
                    <a:pt x="482" y="0"/>
                    <a:pt x="308" y="0"/>
                  </a:cubicBezTo>
                  <a:close/>
                </a:path>
              </a:pathLst>
            </a:custGeom>
            <a:solidFill>
              <a:schemeClr val="accent6"/>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8" name="Google Shape;108;p64"/>
            <p:cNvSpPr/>
            <p:nvPr/>
          </p:nvSpPr>
          <p:spPr>
            <a:xfrm>
              <a:off x="1180286" y="2849461"/>
              <a:ext cx="75495" cy="150837"/>
            </a:xfrm>
            <a:custGeom>
              <a:rect b="b" l="l" r="r" t="t"/>
              <a:pathLst>
                <a:path extrusionOk="0" h="2965" w="1484">
                  <a:moveTo>
                    <a:pt x="1483" y="0"/>
                  </a:moveTo>
                  <a:cubicBezTo>
                    <a:pt x="655" y="0"/>
                    <a:pt x="1" y="668"/>
                    <a:pt x="1" y="1482"/>
                  </a:cubicBezTo>
                  <a:cubicBezTo>
                    <a:pt x="1" y="2310"/>
                    <a:pt x="655" y="2964"/>
                    <a:pt x="1483" y="2964"/>
                  </a:cubicBezTo>
                  <a:lnTo>
                    <a:pt x="1483" y="0"/>
                  </a:lnTo>
                  <a:close/>
                </a:path>
              </a:pathLst>
            </a:custGeom>
            <a:solidFill>
              <a:schemeClr val="accent5"/>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09" name="Google Shape;109;p64"/>
            <p:cNvSpPr/>
            <p:nvPr/>
          </p:nvSpPr>
          <p:spPr>
            <a:xfrm>
              <a:off x="1255726" y="2849461"/>
              <a:ext cx="75444" cy="150837"/>
            </a:xfrm>
            <a:custGeom>
              <a:rect b="b" l="l" r="r" t="t"/>
              <a:pathLst>
                <a:path extrusionOk="0" h="2965" w="1483">
                  <a:moveTo>
                    <a:pt x="0" y="0"/>
                  </a:moveTo>
                  <a:lnTo>
                    <a:pt x="0" y="2964"/>
                  </a:lnTo>
                  <a:cubicBezTo>
                    <a:pt x="815" y="2964"/>
                    <a:pt x="1482" y="2310"/>
                    <a:pt x="1482" y="1482"/>
                  </a:cubicBezTo>
                  <a:cubicBezTo>
                    <a:pt x="1482" y="668"/>
                    <a:pt x="815" y="0"/>
                    <a:pt x="0" y="0"/>
                  </a:cubicBezTo>
                  <a:close/>
                </a:path>
              </a:pathLst>
            </a:custGeom>
            <a:solidFill>
              <a:schemeClr val="accent5"/>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0" name="Google Shape;110;p64"/>
            <p:cNvSpPr/>
            <p:nvPr/>
          </p:nvSpPr>
          <p:spPr>
            <a:xfrm>
              <a:off x="1201325" y="2869550"/>
              <a:ext cx="55105" cy="110648"/>
            </a:xfrm>
            <a:custGeom>
              <a:rect b="b" l="l" r="r" t="t"/>
              <a:pathLst>
                <a:path extrusionOk="0" h="2979" w="1484">
                  <a:moveTo>
                    <a:pt x="1483" y="1"/>
                  </a:moveTo>
                  <a:cubicBezTo>
                    <a:pt x="655" y="1"/>
                    <a:pt x="1" y="668"/>
                    <a:pt x="1" y="1483"/>
                  </a:cubicBezTo>
                  <a:cubicBezTo>
                    <a:pt x="1" y="2310"/>
                    <a:pt x="655" y="2978"/>
                    <a:pt x="1483" y="2978"/>
                  </a:cubicBezTo>
                  <a:lnTo>
                    <a:pt x="1483" y="1"/>
                  </a:lnTo>
                  <a:close/>
                </a:path>
              </a:pathLst>
            </a:cu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1" name="Google Shape;111;p64"/>
            <p:cNvSpPr/>
            <p:nvPr/>
          </p:nvSpPr>
          <p:spPr>
            <a:xfrm>
              <a:off x="1256389" y="2869550"/>
              <a:ext cx="53062" cy="110648"/>
            </a:xfrm>
            <a:custGeom>
              <a:rect b="b" l="l" r="r" t="t"/>
              <a:pathLst>
                <a:path extrusionOk="0" h="2979" w="1429">
                  <a:moveTo>
                    <a:pt x="0" y="1"/>
                  </a:moveTo>
                  <a:lnTo>
                    <a:pt x="0" y="2978"/>
                  </a:lnTo>
                  <a:cubicBezTo>
                    <a:pt x="801" y="2951"/>
                    <a:pt x="1429" y="2297"/>
                    <a:pt x="1429" y="1496"/>
                  </a:cubicBezTo>
                  <a:cubicBezTo>
                    <a:pt x="1429" y="695"/>
                    <a:pt x="801" y="27"/>
                    <a:pt x="0" y="1"/>
                  </a:cubicBezTo>
                  <a:close/>
                </a:path>
              </a:pathLst>
            </a:cu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2" name="Google Shape;112;p64"/>
            <p:cNvSpPr/>
            <p:nvPr/>
          </p:nvSpPr>
          <p:spPr>
            <a:xfrm>
              <a:off x="1193868" y="2868639"/>
              <a:ext cx="101287" cy="96353"/>
            </a:xfrm>
            <a:custGeom>
              <a:rect b="b" l="l" r="r" t="t"/>
              <a:pathLst>
                <a:path extrusionOk="0" h="1894" w="1991">
                  <a:moveTo>
                    <a:pt x="1214" y="0"/>
                  </a:moveTo>
                  <a:cubicBezTo>
                    <a:pt x="932" y="0"/>
                    <a:pt x="649" y="111"/>
                    <a:pt x="428" y="331"/>
                  </a:cubicBezTo>
                  <a:cubicBezTo>
                    <a:pt x="1" y="758"/>
                    <a:pt x="1" y="1466"/>
                    <a:pt x="428" y="1893"/>
                  </a:cubicBezTo>
                  <a:lnTo>
                    <a:pt x="1990" y="331"/>
                  </a:lnTo>
                  <a:cubicBezTo>
                    <a:pt x="1777" y="111"/>
                    <a:pt x="1496" y="0"/>
                    <a:pt x="1214" y="0"/>
                  </a:cubicBezTo>
                  <a:close/>
                </a:path>
              </a:pathLst>
            </a:custGeom>
            <a:solidFill>
              <a:schemeClr val="l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3" name="Google Shape;113;p64"/>
            <p:cNvSpPr/>
            <p:nvPr/>
          </p:nvSpPr>
          <p:spPr>
            <a:xfrm>
              <a:off x="1215640" y="2885426"/>
              <a:ext cx="102610" cy="96709"/>
            </a:xfrm>
            <a:custGeom>
              <a:rect b="b" l="l" r="r" t="t"/>
              <a:pathLst>
                <a:path extrusionOk="0" h="1901" w="2017">
                  <a:moveTo>
                    <a:pt x="1562" y="1"/>
                  </a:moveTo>
                  <a:lnTo>
                    <a:pt x="0" y="1563"/>
                  </a:lnTo>
                  <a:cubicBezTo>
                    <a:pt x="217" y="1787"/>
                    <a:pt x="510" y="1900"/>
                    <a:pt x="801" y="1900"/>
                  </a:cubicBezTo>
                  <a:cubicBezTo>
                    <a:pt x="1084" y="1900"/>
                    <a:pt x="1365" y="1793"/>
                    <a:pt x="1576" y="1577"/>
                  </a:cubicBezTo>
                  <a:cubicBezTo>
                    <a:pt x="2016" y="1136"/>
                    <a:pt x="2016" y="428"/>
                    <a:pt x="1562" y="1"/>
                  </a:cubicBezTo>
                  <a:close/>
                </a:path>
              </a:pathLst>
            </a:cu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4" name="Google Shape;114;p64"/>
            <p:cNvSpPr/>
            <p:nvPr/>
          </p:nvSpPr>
          <p:spPr>
            <a:xfrm>
              <a:off x="1180286" y="2616478"/>
              <a:ext cx="75495" cy="151549"/>
            </a:xfrm>
            <a:custGeom>
              <a:rect b="b" l="l" r="r" t="t"/>
              <a:pathLst>
                <a:path extrusionOk="0" h="2979" w="1484">
                  <a:moveTo>
                    <a:pt x="1483" y="1"/>
                  </a:moveTo>
                  <a:cubicBezTo>
                    <a:pt x="655" y="1"/>
                    <a:pt x="1" y="668"/>
                    <a:pt x="1" y="1483"/>
                  </a:cubicBezTo>
                  <a:cubicBezTo>
                    <a:pt x="1" y="2310"/>
                    <a:pt x="655" y="2978"/>
                    <a:pt x="1483" y="2978"/>
                  </a:cubicBezTo>
                  <a:lnTo>
                    <a:pt x="1483" y="1"/>
                  </a:lnTo>
                  <a:close/>
                </a:path>
              </a:pathLst>
            </a:custGeom>
            <a:solidFill>
              <a:schemeClr val="accent5"/>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5" name="Google Shape;115;p64"/>
            <p:cNvSpPr/>
            <p:nvPr/>
          </p:nvSpPr>
          <p:spPr>
            <a:xfrm>
              <a:off x="1255726" y="2616478"/>
              <a:ext cx="72697" cy="151549"/>
            </a:xfrm>
            <a:custGeom>
              <a:rect b="b" l="l" r="r" t="t"/>
              <a:pathLst>
                <a:path extrusionOk="0" h="2979" w="1429">
                  <a:moveTo>
                    <a:pt x="0" y="1"/>
                  </a:moveTo>
                  <a:lnTo>
                    <a:pt x="0" y="2978"/>
                  </a:lnTo>
                  <a:cubicBezTo>
                    <a:pt x="801" y="2951"/>
                    <a:pt x="1429" y="2297"/>
                    <a:pt x="1429" y="1496"/>
                  </a:cubicBezTo>
                  <a:cubicBezTo>
                    <a:pt x="1429" y="695"/>
                    <a:pt x="801" y="27"/>
                    <a:pt x="0" y="1"/>
                  </a:cubicBezTo>
                  <a:close/>
                </a:path>
              </a:pathLst>
            </a:custGeom>
            <a:solidFill>
              <a:schemeClr val="accent5"/>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6" name="Google Shape;116;p64"/>
            <p:cNvSpPr/>
            <p:nvPr/>
          </p:nvSpPr>
          <p:spPr>
            <a:xfrm>
              <a:off x="1201325" y="2636925"/>
              <a:ext cx="55105" cy="110648"/>
            </a:xfrm>
            <a:custGeom>
              <a:rect b="b" l="l" r="r" t="t"/>
              <a:pathLst>
                <a:path extrusionOk="0" h="2979" w="1484">
                  <a:moveTo>
                    <a:pt x="1483" y="1"/>
                  </a:moveTo>
                  <a:cubicBezTo>
                    <a:pt x="655" y="1"/>
                    <a:pt x="1" y="668"/>
                    <a:pt x="1" y="1483"/>
                  </a:cubicBezTo>
                  <a:cubicBezTo>
                    <a:pt x="1" y="2310"/>
                    <a:pt x="655" y="2978"/>
                    <a:pt x="1483" y="2978"/>
                  </a:cubicBezTo>
                  <a:lnTo>
                    <a:pt x="1483" y="1"/>
                  </a:lnTo>
                  <a:close/>
                </a:path>
              </a:pathLst>
            </a:cu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7" name="Google Shape;117;p64"/>
            <p:cNvSpPr/>
            <p:nvPr/>
          </p:nvSpPr>
          <p:spPr>
            <a:xfrm>
              <a:off x="1256389" y="2636925"/>
              <a:ext cx="53062" cy="110648"/>
            </a:xfrm>
            <a:custGeom>
              <a:rect b="b" l="l" r="r" t="t"/>
              <a:pathLst>
                <a:path extrusionOk="0" h="2979" w="1429">
                  <a:moveTo>
                    <a:pt x="0" y="1"/>
                  </a:moveTo>
                  <a:lnTo>
                    <a:pt x="0" y="2978"/>
                  </a:lnTo>
                  <a:cubicBezTo>
                    <a:pt x="801" y="2951"/>
                    <a:pt x="1429" y="2297"/>
                    <a:pt x="1429" y="1496"/>
                  </a:cubicBezTo>
                  <a:cubicBezTo>
                    <a:pt x="1429" y="695"/>
                    <a:pt x="801" y="27"/>
                    <a:pt x="0" y="1"/>
                  </a:cubicBezTo>
                  <a:close/>
                </a:path>
              </a:pathLst>
            </a:cu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8" name="Google Shape;118;p64"/>
            <p:cNvSpPr/>
            <p:nvPr/>
          </p:nvSpPr>
          <p:spPr>
            <a:xfrm>
              <a:off x="1193868" y="2636165"/>
              <a:ext cx="101287" cy="95844"/>
            </a:xfrm>
            <a:custGeom>
              <a:rect b="b" l="l" r="r" t="t"/>
              <a:pathLst>
                <a:path extrusionOk="0" h="1884" w="1991">
                  <a:moveTo>
                    <a:pt x="1214" y="1"/>
                  </a:moveTo>
                  <a:cubicBezTo>
                    <a:pt x="932" y="1"/>
                    <a:pt x="649" y="108"/>
                    <a:pt x="428" y="321"/>
                  </a:cubicBezTo>
                  <a:cubicBezTo>
                    <a:pt x="1" y="748"/>
                    <a:pt x="1" y="1456"/>
                    <a:pt x="428" y="1883"/>
                  </a:cubicBezTo>
                  <a:lnTo>
                    <a:pt x="1990" y="321"/>
                  </a:lnTo>
                  <a:cubicBezTo>
                    <a:pt x="1777" y="108"/>
                    <a:pt x="1496" y="1"/>
                    <a:pt x="1214" y="1"/>
                  </a:cubicBezTo>
                  <a:close/>
                </a:path>
              </a:pathLst>
            </a:custGeom>
            <a:solidFill>
              <a:schemeClr val="l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19" name="Google Shape;119;p64"/>
            <p:cNvSpPr/>
            <p:nvPr/>
          </p:nvSpPr>
          <p:spPr>
            <a:xfrm>
              <a:off x="1215640" y="2652494"/>
              <a:ext cx="103983" cy="97777"/>
            </a:xfrm>
            <a:custGeom>
              <a:rect b="b" l="l" r="r" t="t"/>
              <a:pathLst>
                <a:path extrusionOk="0" h="1922" w="2044">
                  <a:moveTo>
                    <a:pt x="1562" y="0"/>
                  </a:moveTo>
                  <a:lnTo>
                    <a:pt x="0" y="1562"/>
                  </a:lnTo>
                  <a:cubicBezTo>
                    <a:pt x="219" y="1801"/>
                    <a:pt x="513" y="1921"/>
                    <a:pt x="810" y="1921"/>
                  </a:cubicBezTo>
                  <a:cubicBezTo>
                    <a:pt x="1095" y="1921"/>
                    <a:pt x="1380" y="1811"/>
                    <a:pt x="1603" y="1589"/>
                  </a:cubicBezTo>
                  <a:cubicBezTo>
                    <a:pt x="2043" y="1148"/>
                    <a:pt x="2030" y="427"/>
                    <a:pt x="1562" y="0"/>
                  </a:cubicBezTo>
                  <a:close/>
                </a:path>
              </a:pathLst>
            </a:cu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20" name="Google Shape;120;p64"/>
            <p:cNvSpPr/>
            <p:nvPr/>
          </p:nvSpPr>
          <p:spPr>
            <a:xfrm>
              <a:off x="1078444" y="2822958"/>
              <a:ext cx="98540" cy="98540"/>
            </a:xfrm>
            <a:custGeom>
              <a:rect b="b" l="l" r="r" t="t"/>
              <a:pathLst>
                <a:path extrusionOk="0" h="1937" w="1937">
                  <a:moveTo>
                    <a:pt x="975" y="1"/>
                  </a:moveTo>
                  <a:lnTo>
                    <a:pt x="788" y="788"/>
                  </a:lnTo>
                  <a:lnTo>
                    <a:pt x="0" y="962"/>
                  </a:lnTo>
                  <a:lnTo>
                    <a:pt x="788" y="1149"/>
                  </a:lnTo>
                  <a:lnTo>
                    <a:pt x="975" y="1937"/>
                  </a:lnTo>
                  <a:lnTo>
                    <a:pt x="1148" y="1149"/>
                  </a:lnTo>
                  <a:lnTo>
                    <a:pt x="1936" y="962"/>
                  </a:lnTo>
                  <a:lnTo>
                    <a:pt x="1148" y="788"/>
                  </a:lnTo>
                  <a:lnTo>
                    <a:pt x="975" y="1"/>
                  </a:lnTo>
                  <a:close/>
                </a:path>
              </a:pathLst>
            </a:cu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21" name="Google Shape;121;p64"/>
            <p:cNvSpPr/>
            <p:nvPr/>
          </p:nvSpPr>
          <p:spPr>
            <a:xfrm>
              <a:off x="1046498" y="2929581"/>
              <a:ext cx="63896" cy="64608"/>
            </a:xfrm>
            <a:custGeom>
              <a:rect b="b" l="l" r="r" t="t"/>
              <a:pathLst>
                <a:path extrusionOk="0" h="1270" w="1256">
                  <a:moveTo>
                    <a:pt x="628" y="1"/>
                  </a:moveTo>
                  <a:lnTo>
                    <a:pt x="521" y="522"/>
                  </a:lnTo>
                  <a:lnTo>
                    <a:pt x="1" y="628"/>
                  </a:lnTo>
                  <a:lnTo>
                    <a:pt x="521" y="749"/>
                  </a:lnTo>
                  <a:lnTo>
                    <a:pt x="628" y="1269"/>
                  </a:lnTo>
                  <a:lnTo>
                    <a:pt x="748" y="749"/>
                  </a:lnTo>
                  <a:lnTo>
                    <a:pt x="1256" y="628"/>
                  </a:lnTo>
                  <a:lnTo>
                    <a:pt x="748" y="522"/>
                  </a:lnTo>
                  <a:lnTo>
                    <a:pt x="628" y="1"/>
                  </a:lnTo>
                  <a:close/>
                </a:path>
              </a:pathLst>
            </a:cu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sp>
        <p:nvSpPr>
          <p:cNvPr id="122" name="Google Shape;122;p64"/>
          <p:cNvSpPr/>
          <p:nvPr/>
        </p:nvSpPr>
        <p:spPr>
          <a:xfrm>
            <a:off x="8235375" y="1558525"/>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pic>
        <p:nvPicPr>
          <p:cNvPr id="123" name="Google Shape;123;p64"/>
          <p:cNvPicPr preferRelativeResize="0"/>
          <p:nvPr/>
        </p:nvPicPr>
        <p:blipFill rotWithShape="1">
          <a:blip r:embed="rId2">
            <a:alphaModFix amt="34000"/>
          </a:blip>
          <a:srcRect b="102" r="16"/>
          <a:stretch/>
        </p:blipFill>
        <p:spPr>
          <a:xfrm>
            <a:off x="2725" y="0"/>
            <a:ext cx="9140501" cy="5143500"/>
          </a:xfrm>
          <a:prstGeom prst="rect">
            <a:avLst/>
          </a:prstGeom>
          <a:noFill/>
          <a:ln>
            <a:noFill/>
          </a:ln>
        </p:spPr>
      </p:pic>
      <p:sp>
        <p:nvSpPr>
          <p:cNvPr id="124" name="Google Shape;124;p64"/>
          <p:cNvSpPr txBox="1"/>
          <p:nvPr>
            <p:ph type="title"/>
          </p:nvPr>
        </p:nvSpPr>
        <p:spPr>
          <a:xfrm>
            <a:off x="1915375" y="1778450"/>
            <a:ext cx="2229000" cy="9273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4800"/>
              <a:buNone/>
              <a:defRPr b="1" sz="5000">
                <a:solidFill>
                  <a:schemeClr val="accent5"/>
                </a:solidFill>
              </a:defRPr>
            </a:lvl1pPr>
            <a:lvl2pPr algn="ctr" lvl="1">
              <a:lnSpc>
                <a:spcPct val="100000"/>
              </a:lnSpc>
              <a:spcBef>
                <a:spcPts val="0"/>
              </a:spcBef>
              <a:spcAft>
                <a:spcPts val="0"/>
              </a:spcAft>
              <a:buSzPts val="12000"/>
              <a:buNone/>
              <a:defRPr sz="12000"/>
            </a:lvl2pPr>
            <a:lvl3pPr algn="ctr" lvl="2">
              <a:lnSpc>
                <a:spcPct val="100000"/>
              </a:lnSpc>
              <a:spcBef>
                <a:spcPts val="0"/>
              </a:spcBef>
              <a:spcAft>
                <a:spcPts val="0"/>
              </a:spcAft>
              <a:buSzPts val="12000"/>
              <a:buNone/>
              <a:defRPr sz="12000"/>
            </a:lvl3pPr>
            <a:lvl4pPr algn="ctr" lvl="3">
              <a:lnSpc>
                <a:spcPct val="100000"/>
              </a:lnSpc>
              <a:spcBef>
                <a:spcPts val="0"/>
              </a:spcBef>
              <a:spcAft>
                <a:spcPts val="0"/>
              </a:spcAft>
              <a:buSzPts val="12000"/>
              <a:buNone/>
              <a:defRPr sz="12000"/>
            </a:lvl4pPr>
            <a:lvl5pPr algn="ctr" lvl="4">
              <a:lnSpc>
                <a:spcPct val="100000"/>
              </a:lnSpc>
              <a:spcBef>
                <a:spcPts val="0"/>
              </a:spcBef>
              <a:spcAft>
                <a:spcPts val="0"/>
              </a:spcAft>
              <a:buSzPts val="12000"/>
              <a:buNone/>
              <a:defRPr sz="12000"/>
            </a:lvl5pPr>
            <a:lvl6pPr algn="ctr" lvl="5">
              <a:lnSpc>
                <a:spcPct val="100000"/>
              </a:lnSpc>
              <a:spcBef>
                <a:spcPts val="0"/>
              </a:spcBef>
              <a:spcAft>
                <a:spcPts val="0"/>
              </a:spcAft>
              <a:buSzPts val="12000"/>
              <a:buNone/>
              <a:defRPr sz="12000"/>
            </a:lvl6pPr>
            <a:lvl7pPr algn="ctr" lvl="6">
              <a:lnSpc>
                <a:spcPct val="100000"/>
              </a:lnSpc>
              <a:spcBef>
                <a:spcPts val="0"/>
              </a:spcBef>
              <a:spcAft>
                <a:spcPts val="0"/>
              </a:spcAft>
              <a:buSzPts val="12000"/>
              <a:buNone/>
              <a:defRPr sz="12000"/>
            </a:lvl7pPr>
            <a:lvl8pPr algn="ctr" lvl="7">
              <a:lnSpc>
                <a:spcPct val="100000"/>
              </a:lnSpc>
              <a:spcBef>
                <a:spcPts val="0"/>
              </a:spcBef>
              <a:spcAft>
                <a:spcPts val="0"/>
              </a:spcAft>
              <a:buSzPts val="12000"/>
              <a:buNone/>
              <a:defRPr sz="12000"/>
            </a:lvl8pPr>
            <a:lvl9pPr algn="ctr" lvl="8">
              <a:lnSpc>
                <a:spcPct val="100000"/>
              </a:lnSpc>
              <a:spcBef>
                <a:spcPts val="0"/>
              </a:spcBef>
              <a:spcAft>
                <a:spcPts val="0"/>
              </a:spcAft>
              <a:buSzPts val="12000"/>
              <a:buNone/>
              <a:defRPr sz="12000"/>
            </a:lvl9pPr>
          </a:lstStyle>
          <a:p/>
        </p:txBody>
      </p:sp>
      <p:sp>
        <p:nvSpPr>
          <p:cNvPr id="125" name="Google Shape;125;p64"/>
          <p:cNvSpPr txBox="1"/>
          <p:nvPr>
            <p:ph idx="1" type="subTitle"/>
          </p:nvPr>
        </p:nvSpPr>
        <p:spPr>
          <a:xfrm>
            <a:off x="1915375" y="2889550"/>
            <a:ext cx="2229000" cy="475500"/>
          </a:xfrm>
          <a:prstGeom prst="rect">
            <a:avLst/>
          </a:prstGeom>
          <a:solidFill>
            <a:schemeClr val="accent1"/>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Clr>
                <a:schemeClr val="dk1"/>
              </a:buClr>
              <a:buSzPts val="1400"/>
              <a:buNone/>
              <a:defRPr sz="1600">
                <a:solidFill>
                  <a:schemeClr val="accent5"/>
                </a:solidFill>
              </a:defRPr>
            </a:lvl1pPr>
            <a:lvl2pPr algn="ctr" lvl="1">
              <a:lnSpc>
                <a:spcPct val="100000"/>
              </a:lnSpc>
              <a:spcBef>
                <a:spcPts val="0"/>
              </a:spcBef>
              <a:spcAft>
                <a:spcPts val="0"/>
              </a:spcAft>
              <a:buClr>
                <a:schemeClr val="dk1"/>
              </a:buClr>
              <a:buSzPts val="1400"/>
              <a:buNone/>
              <a:defRPr>
                <a:solidFill>
                  <a:schemeClr val="dk1"/>
                </a:solidFill>
              </a:defRPr>
            </a:lvl2pPr>
            <a:lvl3pPr algn="ctr" lvl="2">
              <a:lnSpc>
                <a:spcPct val="100000"/>
              </a:lnSpc>
              <a:spcBef>
                <a:spcPts val="0"/>
              </a:spcBef>
              <a:spcAft>
                <a:spcPts val="0"/>
              </a:spcAft>
              <a:buClr>
                <a:schemeClr val="dk1"/>
              </a:buClr>
              <a:buSzPts val="1400"/>
              <a:buNone/>
              <a:defRPr>
                <a:solidFill>
                  <a:schemeClr val="dk1"/>
                </a:solidFill>
              </a:defRPr>
            </a:lvl3pPr>
            <a:lvl4pPr algn="ctr" lvl="3">
              <a:lnSpc>
                <a:spcPct val="100000"/>
              </a:lnSpc>
              <a:spcBef>
                <a:spcPts val="0"/>
              </a:spcBef>
              <a:spcAft>
                <a:spcPts val="0"/>
              </a:spcAft>
              <a:buClr>
                <a:schemeClr val="dk1"/>
              </a:buClr>
              <a:buSzPts val="1400"/>
              <a:buNone/>
              <a:defRPr>
                <a:solidFill>
                  <a:schemeClr val="dk1"/>
                </a:solidFill>
              </a:defRPr>
            </a:lvl4pPr>
            <a:lvl5pPr algn="ctr" lvl="4">
              <a:lnSpc>
                <a:spcPct val="100000"/>
              </a:lnSpc>
              <a:spcBef>
                <a:spcPts val="0"/>
              </a:spcBef>
              <a:spcAft>
                <a:spcPts val="0"/>
              </a:spcAft>
              <a:buClr>
                <a:schemeClr val="dk1"/>
              </a:buClr>
              <a:buSzPts val="1400"/>
              <a:buNone/>
              <a:defRPr>
                <a:solidFill>
                  <a:schemeClr val="dk1"/>
                </a:solidFill>
              </a:defRPr>
            </a:lvl5pPr>
            <a:lvl6pPr algn="ctr" lvl="5">
              <a:lnSpc>
                <a:spcPct val="100000"/>
              </a:lnSpc>
              <a:spcBef>
                <a:spcPts val="0"/>
              </a:spcBef>
              <a:spcAft>
                <a:spcPts val="0"/>
              </a:spcAft>
              <a:buClr>
                <a:schemeClr val="dk1"/>
              </a:buClr>
              <a:buSzPts val="1400"/>
              <a:buNone/>
              <a:defRPr>
                <a:solidFill>
                  <a:schemeClr val="dk1"/>
                </a:solidFill>
              </a:defRPr>
            </a:lvl6pPr>
            <a:lvl7pPr algn="ctr" lvl="6">
              <a:lnSpc>
                <a:spcPct val="100000"/>
              </a:lnSpc>
              <a:spcBef>
                <a:spcPts val="0"/>
              </a:spcBef>
              <a:spcAft>
                <a:spcPts val="0"/>
              </a:spcAft>
              <a:buClr>
                <a:schemeClr val="dk1"/>
              </a:buClr>
              <a:buSzPts val="1400"/>
              <a:buNone/>
              <a:defRPr>
                <a:solidFill>
                  <a:schemeClr val="dk1"/>
                </a:solidFill>
              </a:defRPr>
            </a:lvl7pPr>
            <a:lvl8pPr algn="ctr" lvl="7">
              <a:lnSpc>
                <a:spcPct val="100000"/>
              </a:lnSpc>
              <a:spcBef>
                <a:spcPts val="0"/>
              </a:spcBef>
              <a:spcAft>
                <a:spcPts val="0"/>
              </a:spcAft>
              <a:buClr>
                <a:schemeClr val="dk1"/>
              </a:buClr>
              <a:buSzPts val="1400"/>
              <a:buNone/>
              <a:defRPr>
                <a:solidFill>
                  <a:schemeClr val="dk1"/>
                </a:solidFill>
              </a:defRPr>
            </a:lvl8pPr>
            <a:lvl9pPr algn="ctr" lvl="8">
              <a:lnSpc>
                <a:spcPct val="100000"/>
              </a:lnSpc>
              <a:spcBef>
                <a:spcPts val="0"/>
              </a:spcBef>
              <a:spcAft>
                <a:spcPts val="0"/>
              </a:spcAft>
              <a:buClr>
                <a:schemeClr val="dk1"/>
              </a:buClr>
              <a:buSzPts val="1400"/>
              <a:buNone/>
              <a:defRPr>
                <a:solidFill>
                  <a:schemeClr val="dk1"/>
                </a:solidFill>
              </a:defRPr>
            </a:lvl9pPr>
          </a:lstStyle>
          <a:p/>
        </p:txBody>
      </p:sp>
      <p:sp>
        <p:nvSpPr>
          <p:cNvPr id="126" name="Google Shape;126;p64"/>
          <p:cNvSpPr txBox="1"/>
          <p:nvPr>
            <p:ph idx="2" type="title"/>
          </p:nvPr>
        </p:nvSpPr>
        <p:spPr>
          <a:xfrm>
            <a:off x="4999625" y="1778550"/>
            <a:ext cx="2229000" cy="9273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4800"/>
              <a:buNone/>
              <a:defRPr b="1" sz="5000">
                <a:solidFill>
                  <a:schemeClr val="accent5"/>
                </a:solidFill>
              </a:defRPr>
            </a:lvl1pPr>
            <a:lvl2pPr algn="ctr" lvl="1">
              <a:lnSpc>
                <a:spcPct val="100000"/>
              </a:lnSpc>
              <a:spcBef>
                <a:spcPts val="0"/>
              </a:spcBef>
              <a:spcAft>
                <a:spcPts val="0"/>
              </a:spcAft>
              <a:buSzPts val="12000"/>
              <a:buNone/>
              <a:defRPr sz="12000"/>
            </a:lvl2pPr>
            <a:lvl3pPr algn="ctr" lvl="2">
              <a:lnSpc>
                <a:spcPct val="100000"/>
              </a:lnSpc>
              <a:spcBef>
                <a:spcPts val="0"/>
              </a:spcBef>
              <a:spcAft>
                <a:spcPts val="0"/>
              </a:spcAft>
              <a:buSzPts val="12000"/>
              <a:buNone/>
              <a:defRPr sz="12000"/>
            </a:lvl3pPr>
            <a:lvl4pPr algn="ctr" lvl="3">
              <a:lnSpc>
                <a:spcPct val="100000"/>
              </a:lnSpc>
              <a:spcBef>
                <a:spcPts val="0"/>
              </a:spcBef>
              <a:spcAft>
                <a:spcPts val="0"/>
              </a:spcAft>
              <a:buSzPts val="12000"/>
              <a:buNone/>
              <a:defRPr sz="12000"/>
            </a:lvl4pPr>
            <a:lvl5pPr algn="ctr" lvl="4">
              <a:lnSpc>
                <a:spcPct val="100000"/>
              </a:lnSpc>
              <a:spcBef>
                <a:spcPts val="0"/>
              </a:spcBef>
              <a:spcAft>
                <a:spcPts val="0"/>
              </a:spcAft>
              <a:buSzPts val="12000"/>
              <a:buNone/>
              <a:defRPr sz="12000"/>
            </a:lvl5pPr>
            <a:lvl6pPr algn="ctr" lvl="5">
              <a:lnSpc>
                <a:spcPct val="100000"/>
              </a:lnSpc>
              <a:spcBef>
                <a:spcPts val="0"/>
              </a:spcBef>
              <a:spcAft>
                <a:spcPts val="0"/>
              </a:spcAft>
              <a:buSzPts val="12000"/>
              <a:buNone/>
              <a:defRPr sz="12000"/>
            </a:lvl6pPr>
            <a:lvl7pPr algn="ctr" lvl="6">
              <a:lnSpc>
                <a:spcPct val="100000"/>
              </a:lnSpc>
              <a:spcBef>
                <a:spcPts val="0"/>
              </a:spcBef>
              <a:spcAft>
                <a:spcPts val="0"/>
              </a:spcAft>
              <a:buSzPts val="12000"/>
              <a:buNone/>
              <a:defRPr sz="12000"/>
            </a:lvl7pPr>
            <a:lvl8pPr algn="ctr" lvl="7">
              <a:lnSpc>
                <a:spcPct val="100000"/>
              </a:lnSpc>
              <a:spcBef>
                <a:spcPts val="0"/>
              </a:spcBef>
              <a:spcAft>
                <a:spcPts val="0"/>
              </a:spcAft>
              <a:buSzPts val="12000"/>
              <a:buNone/>
              <a:defRPr sz="12000"/>
            </a:lvl8pPr>
            <a:lvl9pPr algn="ctr" lvl="8">
              <a:lnSpc>
                <a:spcPct val="100000"/>
              </a:lnSpc>
              <a:spcBef>
                <a:spcPts val="0"/>
              </a:spcBef>
              <a:spcAft>
                <a:spcPts val="0"/>
              </a:spcAft>
              <a:buSzPts val="12000"/>
              <a:buNone/>
              <a:defRPr sz="12000"/>
            </a:lvl9pPr>
          </a:lstStyle>
          <a:p/>
        </p:txBody>
      </p:sp>
      <p:sp>
        <p:nvSpPr>
          <p:cNvPr id="127" name="Google Shape;127;p64"/>
          <p:cNvSpPr txBox="1"/>
          <p:nvPr>
            <p:ph idx="3" type="subTitle"/>
          </p:nvPr>
        </p:nvSpPr>
        <p:spPr>
          <a:xfrm>
            <a:off x="4999625" y="2889450"/>
            <a:ext cx="2229000" cy="475500"/>
          </a:xfrm>
          <a:prstGeom prst="rect">
            <a:avLst/>
          </a:prstGeom>
          <a:solidFill>
            <a:schemeClr val="accent1"/>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Clr>
                <a:schemeClr val="dk1"/>
              </a:buClr>
              <a:buSzPts val="1400"/>
              <a:buNone/>
              <a:defRPr sz="1600">
                <a:solidFill>
                  <a:schemeClr val="accent5"/>
                </a:solidFill>
              </a:defRPr>
            </a:lvl1pPr>
            <a:lvl2pPr algn="ctr" lvl="1">
              <a:lnSpc>
                <a:spcPct val="100000"/>
              </a:lnSpc>
              <a:spcBef>
                <a:spcPts val="0"/>
              </a:spcBef>
              <a:spcAft>
                <a:spcPts val="0"/>
              </a:spcAft>
              <a:buClr>
                <a:schemeClr val="dk1"/>
              </a:buClr>
              <a:buSzPts val="1400"/>
              <a:buNone/>
              <a:defRPr>
                <a:solidFill>
                  <a:schemeClr val="dk1"/>
                </a:solidFill>
              </a:defRPr>
            </a:lvl2pPr>
            <a:lvl3pPr algn="ctr" lvl="2">
              <a:lnSpc>
                <a:spcPct val="100000"/>
              </a:lnSpc>
              <a:spcBef>
                <a:spcPts val="0"/>
              </a:spcBef>
              <a:spcAft>
                <a:spcPts val="0"/>
              </a:spcAft>
              <a:buClr>
                <a:schemeClr val="dk1"/>
              </a:buClr>
              <a:buSzPts val="1400"/>
              <a:buNone/>
              <a:defRPr>
                <a:solidFill>
                  <a:schemeClr val="dk1"/>
                </a:solidFill>
              </a:defRPr>
            </a:lvl3pPr>
            <a:lvl4pPr algn="ctr" lvl="3">
              <a:lnSpc>
                <a:spcPct val="100000"/>
              </a:lnSpc>
              <a:spcBef>
                <a:spcPts val="0"/>
              </a:spcBef>
              <a:spcAft>
                <a:spcPts val="0"/>
              </a:spcAft>
              <a:buClr>
                <a:schemeClr val="dk1"/>
              </a:buClr>
              <a:buSzPts val="1400"/>
              <a:buNone/>
              <a:defRPr>
                <a:solidFill>
                  <a:schemeClr val="dk1"/>
                </a:solidFill>
              </a:defRPr>
            </a:lvl4pPr>
            <a:lvl5pPr algn="ctr" lvl="4">
              <a:lnSpc>
                <a:spcPct val="100000"/>
              </a:lnSpc>
              <a:spcBef>
                <a:spcPts val="0"/>
              </a:spcBef>
              <a:spcAft>
                <a:spcPts val="0"/>
              </a:spcAft>
              <a:buClr>
                <a:schemeClr val="dk1"/>
              </a:buClr>
              <a:buSzPts val="1400"/>
              <a:buNone/>
              <a:defRPr>
                <a:solidFill>
                  <a:schemeClr val="dk1"/>
                </a:solidFill>
              </a:defRPr>
            </a:lvl5pPr>
            <a:lvl6pPr algn="ctr" lvl="5">
              <a:lnSpc>
                <a:spcPct val="100000"/>
              </a:lnSpc>
              <a:spcBef>
                <a:spcPts val="0"/>
              </a:spcBef>
              <a:spcAft>
                <a:spcPts val="0"/>
              </a:spcAft>
              <a:buClr>
                <a:schemeClr val="dk1"/>
              </a:buClr>
              <a:buSzPts val="1400"/>
              <a:buNone/>
              <a:defRPr>
                <a:solidFill>
                  <a:schemeClr val="dk1"/>
                </a:solidFill>
              </a:defRPr>
            </a:lvl6pPr>
            <a:lvl7pPr algn="ctr" lvl="6">
              <a:lnSpc>
                <a:spcPct val="100000"/>
              </a:lnSpc>
              <a:spcBef>
                <a:spcPts val="0"/>
              </a:spcBef>
              <a:spcAft>
                <a:spcPts val="0"/>
              </a:spcAft>
              <a:buClr>
                <a:schemeClr val="dk1"/>
              </a:buClr>
              <a:buSzPts val="1400"/>
              <a:buNone/>
              <a:defRPr>
                <a:solidFill>
                  <a:schemeClr val="dk1"/>
                </a:solidFill>
              </a:defRPr>
            </a:lvl7pPr>
            <a:lvl8pPr algn="ctr" lvl="7">
              <a:lnSpc>
                <a:spcPct val="100000"/>
              </a:lnSpc>
              <a:spcBef>
                <a:spcPts val="0"/>
              </a:spcBef>
              <a:spcAft>
                <a:spcPts val="0"/>
              </a:spcAft>
              <a:buClr>
                <a:schemeClr val="dk1"/>
              </a:buClr>
              <a:buSzPts val="1400"/>
              <a:buNone/>
              <a:defRPr>
                <a:solidFill>
                  <a:schemeClr val="dk1"/>
                </a:solidFill>
              </a:defRPr>
            </a:lvl8pPr>
            <a:lvl9pPr algn="ctr" lvl="8">
              <a:lnSpc>
                <a:spcPct val="100000"/>
              </a:lnSpc>
              <a:spcBef>
                <a:spcPts val="0"/>
              </a:spcBef>
              <a:spcAft>
                <a:spcPts val="0"/>
              </a:spcAft>
              <a:buClr>
                <a:schemeClr val="dk1"/>
              </a:buClr>
              <a:buSzPts val="1400"/>
              <a:buNone/>
              <a:defRPr>
                <a:solidFill>
                  <a:schemeClr val="dk1"/>
                </a:solidFill>
              </a:defRPr>
            </a:lvl9pPr>
          </a:lstStyle>
          <a:p/>
        </p:txBody>
      </p:sp>
      <p:sp>
        <p:nvSpPr>
          <p:cNvPr id="128" name="Google Shape;128;p64"/>
          <p:cNvSpPr/>
          <p:nvPr/>
        </p:nvSpPr>
        <p:spPr>
          <a:xfrm>
            <a:off x="5861325" y="3829725"/>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matchingName="One column text">
  <p:cSld name="ONE_COLUMN_TEXT">
    <p:spTree>
      <p:nvGrpSpPr>
        <p:cNvPr id="129" name="Shape 129"/>
        <p:cNvGrpSpPr/>
        <p:nvPr/>
      </p:nvGrpSpPr>
      <p:grpSpPr>
        <a:xfrm>
          <a:off x="0" y="0"/>
          <a:ext cx="0" cy="0"/>
          <a:chOff x="0" y="0"/>
          <a:chExt cx="0" cy="0"/>
        </a:xfrm>
      </p:grpSpPr>
      <p:sp>
        <p:nvSpPr>
          <p:cNvPr id="130" name="Google Shape;130;p65"/>
          <p:cNvSpPr/>
          <p:nvPr/>
        </p:nvSpPr>
        <p:spPr>
          <a:xfrm>
            <a:off x="8061" y="4128025"/>
            <a:ext cx="9144002" cy="1015453"/>
          </a:xfrm>
          <a:custGeom>
            <a:rect b="b" l="l" r="r" t="t"/>
            <a:pathLst>
              <a:path extrusionOk="0" h="44650" w="70474">
                <a:moveTo>
                  <a:pt x="70473" y="0"/>
                </a:moveTo>
                <a:cubicBezTo>
                  <a:pt x="62235" y="307"/>
                  <a:pt x="54958" y="1015"/>
                  <a:pt x="48362" y="2470"/>
                </a:cubicBezTo>
                <a:cubicBezTo>
                  <a:pt x="32019" y="6062"/>
                  <a:pt x="15863" y="10549"/>
                  <a:pt x="0" y="15889"/>
                </a:cubicBezTo>
                <a:lnTo>
                  <a:pt x="0" y="44650"/>
                </a:lnTo>
                <a:lnTo>
                  <a:pt x="70473" y="44650"/>
                </a:lnTo>
                <a:lnTo>
                  <a:pt x="70473" y="0"/>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31" name="Google Shape;131;p65"/>
          <p:cNvSpPr/>
          <p:nvPr/>
        </p:nvSpPr>
        <p:spPr>
          <a:xfrm flipH="1">
            <a:off x="-6137" y="4243621"/>
            <a:ext cx="9144002" cy="899888"/>
          </a:xfrm>
          <a:custGeom>
            <a:rect b="b" l="l" r="r" t="t"/>
            <a:pathLst>
              <a:path extrusionOk="0" h="17505" w="70474">
                <a:moveTo>
                  <a:pt x="70473" y="0"/>
                </a:moveTo>
                <a:lnTo>
                  <a:pt x="0" y="14154"/>
                </a:lnTo>
                <a:lnTo>
                  <a:pt x="0" y="17505"/>
                </a:lnTo>
                <a:lnTo>
                  <a:pt x="70473" y="17492"/>
                </a:lnTo>
                <a:lnTo>
                  <a:pt x="70473" y="0"/>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32" name="Google Shape;132;p65"/>
          <p:cNvSpPr/>
          <p:nvPr/>
        </p:nvSpPr>
        <p:spPr>
          <a:xfrm flipH="1">
            <a:off x="941" y="4501305"/>
            <a:ext cx="9140498" cy="642225"/>
          </a:xfrm>
          <a:custGeom>
            <a:rect b="b" l="l" r="r" t="t"/>
            <a:pathLst>
              <a:path extrusionOk="0" h="12618" w="70447">
                <a:moveTo>
                  <a:pt x="31217" y="4794"/>
                </a:moveTo>
                <a:lnTo>
                  <a:pt x="54383" y="6463"/>
                </a:lnTo>
                <a:lnTo>
                  <a:pt x="40097" y="8906"/>
                </a:lnTo>
                <a:lnTo>
                  <a:pt x="20562" y="6049"/>
                </a:lnTo>
                <a:lnTo>
                  <a:pt x="31217" y="4794"/>
                </a:lnTo>
                <a:close/>
                <a:moveTo>
                  <a:pt x="40097" y="9093"/>
                </a:moveTo>
                <a:lnTo>
                  <a:pt x="47707" y="10201"/>
                </a:lnTo>
                <a:lnTo>
                  <a:pt x="33207" y="10268"/>
                </a:lnTo>
                <a:lnTo>
                  <a:pt x="33207" y="10268"/>
                </a:lnTo>
                <a:lnTo>
                  <a:pt x="40097" y="9093"/>
                </a:lnTo>
                <a:close/>
                <a:moveTo>
                  <a:pt x="70433" y="0"/>
                </a:moveTo>
                <a:lnTo>
                  <a:pt x="31204" y="4620"/>
                </a:lnTo>
                <a:lnTo>
                  <a:pt x="25276" y="4193"/>
                </a:lnTo>
                <a:lnTo>
                  <a:pt x="24635" y="4313"/>
                </a:lnTo>
                <a:lnTo>
                  <a:pt x="30269" y="4727"/>
                </a:lnTo>
                <a:lnTo>
                  <a:pt x="19895" y="5942"/>
                </a:lnTo>
                <a:lnTo>
                  <a:pt x="17945" y="5662"/>
                </a:lnTo>
                <a:lnTo>
                  <a:pt x="17425" y="5768"/>
                </a:lnTo>
                <a:lnTo>
                  <a:pt x="19214" y="6022"/>
                </a:lnTo>
                <a:lnTo>
                  <a:pt x="11737" y="6903"/>
                </a:lnTo>
                <a:lnTo>
                  <a:pt x="9600" y="7331"/>
                </a:lnTo>
                <a:lnTo>
                  <a:pt x="19881" y="6129"/>
                </a:lnTo>
                <a:lnTo>
                  <a:pt x="39536" y="9013"/>
                </a:lnTo>
                <a:lnTo>
                  <a:pt x="32139" y="10281"/>
                </a:lnTo>
                <a:lnTo>
                  <a:pt x="0" y="10415"/>
                </a:lnTo>
                <a:lnTo>
                  <a:pt x="0" y="10588"/>
                </a:lnTo>
                <a:lnTo>
                  <a:pt x="31071" y="10455"/>
                </a:lnTo>
                <a:lnTo>
                  <a:pt x="31071" y="10455"/>
                </a:lnTo>
                <a:lnTo>
                  <a:pt x="18439" y="12618"/>
                </a:lnTo>
                <a:lnTo>
                  <a:pt x="19494" y="12618"/>
                </a:lnTo>
                <a:lnTo>
                  <a:pt x="32152" y="10455"/>
                </a:lnTo>
                <a:lnTo>
                  <a:pt x="48869" y="10375"/>
                </a:lnTo>
                <a:lnTo>
                  <a:pt x="64104" y="12618"/>
                </a:lnTo>
                <a:lnTo>
                  <a:pt x="65306" y="12618"/>
                </a:lnTo>
                <a:lnTo>
                  <a:pt x="50044" y="10375"/>
                </a:lnTo>
                <a:lnTo>
                  <a:pt x="70433" y="10281"/>
                </a:lnTo>
                <a:lnTo>
                  <a:pt x="70433" y="10108"/>
                </a:lnTo>
                <a:lnTo>
                  <a:pt x="48882" y="10201"/>
                </a:lnTo>
                <a:lnTo>
                  <a:pt x="40644" y="8986"/>
                </a:lnTo>
                <a:lnTo>
                  <a:pt x="55118" y="6516"/>
                </a:lnTo>
                <a:lnTo>
                  <a:pt x="70446" y="7624"/>
                </a:lnTo>
                <a:lnTo>
                  <a:pt x="70446" y="7451"/>
                </a:lnTo>
                <a:lnTo>
                  <a:pt x="55839" y="6396"/>
                </a:lnTo>
                <a:lnTo>
                  <a:pt x="70446" y="3886"/>
                </a:lnTo>
                <a:lnTo>
                  <a:pt x="70446" y="3712"/>
                </a:lnTo>
                <a:lnTo>
                  <a:pt x="55105" y="6342"/>
                </a:lnTo>
                <a:lnTo>
                  <a:pt x="32139" y="4687"/>
                </a:lnTo>
                <a:lnTo>
                  <a:pt x="70446" y="174"/>
                </a:lnTo>
                <a:lnTo>
                  <a:pt x="70446" y="94"/>
                </a:lnTo>
                <a:lnTo>
                  <a:pt x="70433" y="0"/>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nvGrpSpPr>
          <p:cNvPr id="133" name="Google Shape;133;p65"/>
          <p:cNvGrpSpPr/>
          <p:nvPr/>
        </p:nvGrpSpPr>
        <p:grpSpPr>
          <a:xfrm>
            <a:off x="530575" y="334350"/>
            <a:ext cx="8232925" cy="3542850"/>
            <a:chOff x="530575" y="334350"/>
            <a:chExt cx="8232925" cy="3542850"/>
          </a:xfrm>
        </p:grpSpPr>
        <p:sp>
          <p:nvSpPr>
            <p:cNvPr id="134" name="Google Shape;134;p65"/>
            <p:cNvSpPr/>
            <p:nvPr/>
          </p:nvSpPr>
          <p:spPr>
            <a:xfrm>
              <a:off x="530575" y="367590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35" name="Google Shape;135;p65"/>
            <p:cNvSpPr/>
            <p:nvPr/>
          </p:nvSpPr>
          <p:spPr>
            <a:xfrm>
              <a:off x="8562200" y="33435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36" name="Google Shape;136;p65"/>
            <p:cNvSpPr/>
            <p:nvPr/>
          </p:nvSpPr>
          <p:spPr>
            <a:xfrm>
              <a:off x="4093700" y="3369950"/>
              <a:ext cx="266400" cy="2664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sp>
        <p:nvSpPr>
          <p:cNvPr id="137" name="Google Shape;137;p65"/>
          <p:cNvSpPr/>
          <p:nvPr/>
        </p:nvSpPr>
        <p:spPr>
          <a:xfrm flipH="1">
            <a:off x="4537356" y="4049918"/>
            <a:ext cx="158469" cy="302466"/>
          </a:xfrm>
          <a:custGeom>
            <a:rect b="b" l="l" r="r" t="t"/>
            <a:pathLst>
              <a:path extrusionOk="0" h="10309" w="4528">
                <a:moveTo>
                  <a:pt x="1830" y="1"/>
                </a:moveTo>
                <a:lnTo>
                  <a:pt x="1055" y="4714"/>
                </a:lnTo>
                <a:lnTo>
                  <a:pt x="1376" y="4714"/>
                </a:lnTo>
                <a:lnTo>
                  <a:pt x="1" y="10308"/>
                </a:lnTo>
                <a:lnTo>
                  <a:pt x="4527" y="10308"/>
                </a:lnTo>
                <a:lnTo>
                  <a:pt x="1830"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38" name="Google Shape;138;p65"/>
          <p:cNvSpPr/>
          <p:nvPr/>
        </p:nvSpPr>
        <p:spPr>
          <a:xfrm flipH="1">
            <a:off x="4079402" y="3877200"/>
            <a:ext cx="228664" cy="436432"/>
          </a:xfrm>
          <a:custGeom>
            <a:rect b="b" l="l" r="r" t="t"/>
            <a:pathLst>
              <a:path extrusionOk="0" h="10309" w="4528">
                <a:moveTo>
                  <a:pt x="1830" y="1"/>
                </a:moveTo>
                <a:lnTo>
                  <a:pt x="1056" y="4701"/>
                </a:lnTo>
                <a:lnTo>
                  <a:pt x="1376" y="4701"/>
                </a:lnTo>
                <a:lnTo>
                  <a:pt x="1" y="10309"/>
                </a:lnTo>
                <a:lnTo>
                  <a:pt x="4527" y="10309"/>
                </a:lnTo>
                <a:lnTo>
                  <a:pt x="1830"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39" name="Google Shape;139;p65"/>
          <p:cNvSpPr/>
          <p:nvPr/>
        </p:nvSpPr>
        <p:spPr>
          <a:xfrm flipH="1">
            <a:off x="8011815" y="3854986"/>
            <a:ext cx="158469" cy="365182"/>
          </a:xfrm>
          <a:custGeom>
            <a:rect b="b" l="l" r="r" t="t"/>
            <a:pathLst>
              <a:path extrusionOk="0" h="8626" w="3138">
                <a:moveTo>
                  <a:pt x="1335" y="0"/>
                </a:moveTo>
                <a:lnTo>
                  <a:pt x="588" y="3338"/>
                </a:lnTo>
                <a:lnTo>
                  <a:pt x="935" y="3338"/>
                </a:lnTo>
                <a:lnTo>
                  <a:pt x="0" y="8626"/>
                </a:lnTo>
                <a:lnTo>
                  <a:pt x="3138" y="8626"/>
                </a:lnTo>
                <a:lnTo>
                  <a:pt x="1950" y="3338"/>
                </a:lnTo>
                <a:lnTo>
                  <a:pt x="2350" y="3338"/>
                </a:lnTo>
                <a:lnTo>
                  <a:pt x="1335" y="0"/>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40" name="Google Shape;140;p65"/>
          <p:cNvSpPr/>
          <p:nvPr/>
        </p:nvSpPr>
        <p:spPr>
          <a:xfrm flipH="1">
            <a:off x="8277406" y="3897518"/>
            <a:ext cx="158469" cy="302466"/>
          </a:xfrm>
          <a:custGeom>
            <a:rect b="b" l="l" r="r" t="t"/>
            <a:pathLst>
              <a:path extrusionOk="0" h="10309" w="4528">
                <a:moveTo>
                  <a:pt x="1830" y="1"/>
                </a:moveTo>
                <a:lnTo>
                  <a:pt x="1055" y="4714"/>
                </a:lnTo>
                <a:lnTo>
                  <a:pt x="1376" y="4714"/>
                </a:lnTo>
                <a:lnTo>
                  <a:pt x="1" y="10308"/>
                </a:lnTo>
                <a:lnTo>
                  <a:pt x="4527" y="10308"/>
                </a:lnTo>
                <a:lnTo>
                  <a:pt x="1830"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nvGrpSpPr>
          <p:cNvPr id="141" name="Google Shape;141;p65"/>
          <p:cNvGrpSpPr/>
          <p:nvPr/>
        </p:nvGrpSpPr>
        <p:grpSpPr>
          <a:xfrm>
            <a:off x="3700388" y="356751"/>
            <a:ext cx="794117" cy="846764"/>
            <a:chOff x="3559263" y="344701"/>
            <a:chExt cx="794117" cy="846764"/>
          </a:xfrm>
        </p:grpSpPr>
        <p:sp>
          <p:nvSpPr>
            <p:cNvPr id="142" name="Google Shape;142;p65"/>
            <p:cNvSpPr/>
            <p:nvPr/>
          </p:nvSpPr>
          <p:spPr>
            <a:xfrm flipH="1" rot="2399499">
              <a:off x="3875841" y="482769"/>
              <a:ext cx="5268" cy="163441"/>
            </a:xfrm>
            <a:custGeom>
              <a:rect b="b" l="l" r="r" t="t"/>
              <a:pathLst>
                <a:path extrusionOk="0" h="4995" w="161">
                  <a:moveTo>
                    <a:pt x="0" y="1"/>
                  </a:moveTo>
                  <a:lnTo>
                    <a:pt x="0" y="4994"/>
                  </a:lnTo>
                  <a:lnTo>
                    <a:pt x="160" y="4994"/>
                  </a:lnTo>
                  <a:lnTo>
                    <a:pt x="160" y="1"/>
                  </a:lnTo>
                  <a:close/>
                </a:path>
              </a:pathLst>
            </a:custGeom>
            <a:solidFill>
              <a:srgbClr val="282B29"/>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43" name="Google Shape;143;p65"/>
            <p:cNvSpPr/>
            <p:nvPr/>
          </p:nvSpPr>
          <p:spPr>
            <a:xfrm flipH="1" rot="2399499">
              <a:off x="4199870" y="754564"/>
              <a:ext cx="5268" cy="163441"/>
            </a:xfrm>
            <a:custGeom>
              <a:rect b="b" l="l" r="r" t="t"/>
              <a:pathLst>
                <a:path extrusionOk="0" h="4995" w="161">
                  <a:moveTo>
                    <a:pt x="0" y="1"/>
                  </a:moveTo>
                  <a:lnTo>
                    <a:pt x="0" y="4994"/>
                  </a:lnTo>
                  <a:lnTo>
                    <a:pt x="160" y="4994"/>
                  </a:lnTo>
                  <a:lnTo>
                    <a:pt x="160" y="1"/>
                  </a:lnTo>
                  <a:close/>
                </a:path>
              </a:pathLst>
            </a:custGeom>
            <a:solidFill>
              <a:srgbClr val="282B29"/>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44" name="Google Shape;144;p65"/>
            <p:cNvSpPr/>
            <p:nvPr/>
          </p:nvSpPr>
          <p:spPr>
            <a:xfrm>
              <a:off x="4239900" y="756750"/>
              <a:ext cx="30900" cy="30900"/>
            </a:xfrm>
            <a:prstGeom prst="ellipse">
              <a:avLst/>
            </a:pr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45" name="Google Shape;145;p65"/>
            <p:cNvSpPr/>
            <p:nvPr/>
          </p:nvSpPr>
          <p:spPr>
            <a:xfrm>
              <a:off x="3916650" y="485675"/>
              <a:ext cx="30300" cy="30300"/>
            </a:xfrm>
            <a:prstGeom prst="ellipse">
              <a:avLst/>
            </a:pr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46" name="Google Shape;146;p65"/>
            <p:cNvSpPr/>
            <p:nvPr/>
          </p:nvSpPr>
          <p:spPr>
            <a:xfrm>
              <a:off x="3870125" y="518875"/>
              <a:ext cx="51900" cy="51900"/>
            </a:xfrm>
            <a:prstGeom prst="ellipse">
              <a:avLst/>
            </a:pr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47" name="Google Shape;147;p65"/>
            <p:cNvSpPr/>
            <p:nvPr/>
          </p:nvSpPr>
          <p:spPr>
            <a:xfrm>
              <a:off x="4193375" y="790575"/>
              <a:ext cx="51900" cy="51900"/>
            </a:xfrm>
            <a:prstGeom prst="ellipse">
              <a:avLst/>
            </a:pr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48" name="Google Shape;148;p65"/>
            <p:cNvSpPr/>
            <p:nvPr/>
          </p:nvSpPr>
          <p:spPr>
            <a:xfrm flipH="1" rot="2399298">
              <a:off x="3647225" y="658151"/>
              <a:ext cx="122802" cy="25299"/>
            </a:xfrm>
            <a:custGeom>
              <a:rect b="b" l="l" r="r" t="t"/>
              <a:pathLst>
                <a:path extrusionOk="0" h="695" w="3753">
                  <a:moveTo>
                    <a:pt x="1" y="0"/>
                  </a:moveTo>
                  <a:lnTo>
                    <a:pt x="1" y="694"/>
                  </a:lnTo>
                  <a:lnTo>
                    <a:pt x="3753" y="694"/>
                  </a:lnTo>
                  <a:cubicBezTo>
                    <a:pt x="3753" y="467"/>
                    <a:pt x="3726" y="227"/>
                    <a:pt x="3686"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49" name="Google Shape;149;p65"/>
            <p:cNvSpPr/>
            <p:nvPr/>
          </p:nvSpPr>
          <p:spPr>
            <a:xfrm flipH="1" rot="2399499">
              <a:off x="3675698" y="607377"/>
              <a:ext cx="217180" cy="100093"/>
            </a:xfrm>
            <a:custGeom>
              <a:rect b="b" l="l" r="r" t="t"/>
              <a:pathLst>
                <a:path extrusionOk="0" h="3059" w="6637">
                  <a:moveTo>
                    <a:pt x="1" y="0"/>
                  </a:moveTo>
                  <a:lnTo>
                    <a:pt x="1" y="1255"/>
                  </a:lnTo>
                  <a:lnTo>
                    <a:pt x="2952" y="1255"/>
                  </a:lnTo>
                  <a:lnTo>
                    <a:pt x="2952" y="3058"/>
                  </a:lnTo>
                  <a:lnTo>
                    <a:pt x="6637" y="3058"/>
                  </a:lnTo>
                  <a:cubicBezTo>
                    <a:pt x="6303" y="1349"/>
                    <a:pt x="4861" y="94"/>
                    <a:pt x="3139" y="0"/>
                  </a:cubicBez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50" name="Google Shape;150;p65"/>
            <p:cNvSpPr/>
            <p:nvPr/>
          </p:nvSpPr>
          <p:spPr>
            <a:xfrm flipH="1" rot="2399499">
              <a:off x="4013914" y="891001"/>
              <a:ext cx="217180" cy="99635"/>
            </a:xfrm>
            <a:custGeom>
              <a:rect b="b" l="l" r="r" t="t"/>
              <a:pathLst>
                <a:path extrusionOk="0" h="3045" w="6637">
                  <a:moveTo>
                    <a:pt x="3498" y="0"/>
                  </a:moveTo>
                  <a:cubicBezTo>
                    <a:pt x="1763" y="80"/>
                    <a:pt x="321" y="1349"/>
                    <a:pt x="0" y="3045"/>
                  </a:cubicBezTo>
                  <a:lnTo>
                    <a:pt x="3699" y="3045"/>
                  </a:lnTo>
                  <a:lnTo>
                    <a:pt x="3699" y="1255"/>
                  </a:lnTo>
                  <a:lnTo>
                    <a:pt x="6636" y="1255"/>
                  </a:lnTo>
                  <a:lnTo>
                    <a:pt x="6636" y="0"/>
                  </a:ln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51" name="Google Shape;151;p65"/>
            <p:cNvSpPr/>
            <p:nvPr/>
          </p:nvSpPr>
          <p:spPr>
            <a:xfrm flipH="1" rot="2399161">
              <a:off x="4060713" y="1004638"/>
              <a:ext cx="123248" cy="25747"/>
            </a:xfrm>
            <a:custGeom>
              <a:rect b="b" l="l" r="r" t="t"/>
              <a:pathLst>
                <a:path extrusionOk="0" h="695" w="3766">
                  <a:moveTo>
                    <a:pt x="67" y="0"/>
                  </a:moveTo>
                  <a:cubicBezTo>
                    <a:pt x="27" y="227"/>
                    <a:pt x="0" y="467"/>
                    <a:pt x="0" y="694"/>
                  </a:cubicBezTo>
                  <a:lnTo>
                    <a:pt x="3766" y="694"/>
                  </a:lnTo>
                  <a:lnTo>
                    <a:pt x="3766" y="0"/>
                  </a:ln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52" name="Google Shape;152;p65"/>
            <p:cNvSpPr/>
            <p:nvPr/>
          </p:nvSpPr>
          <p:spPr>
            <a:xfrm flipH="1" rot="2399499">
              <a:off x="4157775" y="388115"/>
              <a:ext cx="178305" cy="118720"/>
            </a:xfrm>
            <a:custGeom>
              <a:rect b="b" l="l" r="r" t="t"/>
              <a:pathLst>
                <a:path extrusionOk="0" h="3539" w="5449">
                  <a:moveTo>
                    <a:pt x="2684" y="1"/>
                  </a:moveTo>
                  <a:lnTo>
                    <a:pt x="1082" y="2778"/>
                  </a:lnTo>
                  <a:cubicBezTo>
                    <a:pt x="681" y="2965"/>
                    <a:pt x="321" y="3218"/>
                    <a:pt x="0" y="3539"/>
                  </a:cubicBezTo>
                  <a:lnTo>
                    <a:pt x="5448" y="3539"/>
                  </a:lnTo>
                  <a:cubicBezTo>
                    <a:pt x="5101" y="3192"/>
                    <a:pt x="4700" y="2925"/>
                    <a:pt x="4273" y="2738"/>
                  </a:cubicBezTo>
                  <a:lnTo>
                    <a:pt x="2684" y="1"/>
                  </a:ln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53" name="Google Shape;153;p65"/>
            <p:cNvSpPr/>
            <p:nvPr/>
          </p:nvSpPr>
          <p:spPr>
            <a:xfrm flipH="1" rot="2399129">
              <a:off x="3789866" y="826775"/>
              <a:ext cx="252588" cy="30029"/>
            </a:xfrm>
            <a:custGeom>
              <a:rect b="b" l="l" r="r" t="t"/>
              <a:pathLst>
                <a:path extrusionOk="0" h="695" w="7719">
                  <a:moveTo>
                    <a:pt x="1" y="0"/>
                  </a:moveTo>
                  <a:lnTo>
                    <a:pt x="1" y="694"/>
                  </a:lnTo>
                  <a:lnTo>
                    <a:pt x="7718" y="694"/>
                  </a:lnTo>
                  <a:lnTo>
                    <a:pt x="7718" y="0"/>
                  </a:ln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54" name="Google Shape;154;p65"/>
            <p:cNvSpPr/>
            <p:nvPr/>
          </p:nvSpPr>
          <p:spPr>
            <a:xfrm flipH="1" rot="2399499">
              <a:off x="3939209" y="437866"/>
              <a:ext cx="252585" cy="451811"/>
            </a:xfrm>
            <a:custGeom>
              <a:rect b="b" l="l" r="r" t="t"/>
              <a:pathLst>
                <a:path extrusionOk="0" h="13808" w="7719">
                  <a:moveTo>
                    <a:pt x="1135" y="1"/>
                  </a:moveTo>
                  <a:cubicBezTo>
                    <a:pt x="401" y="722"/>
                    <a:pt x="1" y="1697"/>
                    <a:pt x="1" y="2738"/>
                  </a:cubicBezTo>
                  <a:lnTo>
                    <a:pt x="1" y="13807"/>
                  </a:lnTo>
                  <a:lnTo>
                    <a:pt x="7718" y="13807"/>
                  </a:lnTo>
                  <a:lnTo>
                    <a:pt x="7718" y="2738"/>
                  </a:lnTo>
                  <a:cubicBezTo>
                    <a:pt x="7718" y="1697"/>
                    <a:pt x="7304" y="722"/>
                    <a:pt x="6583" y="1"/>
                  </a:cubicBez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55" name="Google Shape;155;p65"/>
            <p:cNvSpPr/>
            <p:nvPr/>
          </p:nvSpPr>
          <p:spPr>
            <a:xfrm flipH="1" rot="2399499">
              <a:off x="4253617" y="763022"/>
              <a:ext cx="15314" cy="30169"/>
            </a:xfrm>
            <a:custGeom>
              <a:rect b="b" l="l" r="r" t="t"/>
              <a:pathLst>
                <a:path extrusionOk="0" h="922" w="468">
                  <a:moveTo>
                    <a:pt x="467" y="0"/>
                  </a:moveTo>
                  <a:cubicBezTo>
                    <a:pt x="214" y="0"/>
                    <a:pt x="0" y="200"/>
                    <a:pt x="0" y="454"/>
                  </a:cubicBezTo>
                  <a:cubicBezTo>
                    <a:pt x="0" y="708"/>
                    <a:pt x="214" y="921"/>
                    <a:pt x="467" y="921"/>
                  </a:cubicBezTo>
                  <a:lnTo>
                    <a:pt x="467" y="0"/>
                  </a:ln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56" name="Google Shape;156;p65"/>
            <p:cNvSpPr/>
            <p:nvPr/>
          </p:nvSpPr>
          <p:spPr>
            <a:xfrm flipH="1" rot="2399499">
              <a:off x="4237661" y="751656"/>
              <a:ext cx="20124" cy="30169"/>
            </a:xfrm>
            <a:custGeom>
              <a:rect b="b" l="l" r="r" t="t"/>
              <a:pathLst>
                <a:path extrusionOk="0" h="922" w="615">
                  <a:moveTo>
                    <a:pt x="0" y="0"/>
                  </a:moveTo>
                  <a:lnTo>
                    <a:pt x="0" y="921"/>
                  </a:lnTo>
                  <a:cubicBezTo>
                    <a:pt x="615" y="921"/>
                    <a:pt x="615" y="0"/>
                    <a:pt x="0" y="0"/>
                  </a:cubicBez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57" name="Google Shape;157;p65"/>
            <p:cNvSpPr/>
            <p:nvPr/>
          </p:nvSpPr>
          <p:spPr>
            <a:xfrm flipH="1" rot="2399499">
              <a:off x="4064461" y="546857"/>
              <a:ext cx="131087" cy="112658"/>
            </a:xfrm>
            <a:custGeom>
              <a:rect b="b" l="l" r="r" t="t"/>
              <a:pathLst>
                <a:path extrusionOk="0" h="3443" w="4006">
                  <a:moveTo>
                    <a:pt x="2283" y="1"/>
                  </a:moveTo>
                  <a:cubicBezTo>
                    <a:pt x="761" y="1"/>
                    <a:pt x="0" y="1857"/>
                    <a:pt x="1082" y="2938"/>
                  </a:cubicBezTo>
                  <a:cubicBezTo>
                    <a:pt x="1426" y="3287"/>
                    <a:pt x="1852" y="3443"/>
                    <a:pt x="2272" y="3443"/>
                  </a:cubicBezTo>
                  <a:cubicBezTo>
                    <a:pt x="3154" y="3443"/>
                    <a:pt x="4006" y="2755"/>
                    <a:pt x="4006" y="1723"/>
                  </a:cubicBezTo>
                  <a:cubicBezTo>
                    <a:pt x="4006" y="775"/>
                    <a:pt x="3231" y="1"/>
                    <a:pt x="2283" y="1"/>
                  </a:cubicBezTo>
                  <a:close/>
                </a:path>
              </a:pathLst>
            </a:custGeom>
            <a:solidFill>
              <a:srgbClr val="282B29"/>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58" name="Google Shape;158;p65"/>
            <p:cNvSpPr/>
            <p:nvPr/>
          </p:nvSpPr>
          <p:spPr>
            <a:xfrm flipH="1" rot="2399499">
              <a:off x="4202314" y="794144"/>
              <a:ext cx="47219" cy="44730"/>
            </a:xfrm>
            <a:custGeom>
              <a:rect b="b" l="l" r="r" t="t"/>
              <a:pathLst>
                <a:path extrusionOk="0" h="1367" w="1443">
                  <a:moveTo>
                    <a:pt x="881" y="1"/>
                  </a:moveTo>
                  <a:cubicBezTo>
                    <a:pt x="678" y="1"/>
                    <a:pt x="474" y="78"/>
                    <a:pt x="321" y="231"/>
                  </a:cubicBezTo>
                  <a:cubicBezTo>
                    <a:pt x="0" y="552"/>
                    <a:pt x="0" y="1059"/>
                    <a:pt x="321" y="1366"/>
                  </a:cubicBezTo>
                  <a:lnTo>
                    <a:pt x="1442" y="231"/>
                  </a:lnTo>
                  <a:cubicBezTo>
                    <a:pt x="1289" y="78"/>
                    <a:pt x="1085" y="1"/>
                    <a:pt x="881"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59" name="Google Shape;159;p65"/>
            <p:cNvSpPr/>
            <p:nvPr/>
          </p:nvSpPr>
          <p:spPr>
            <a:xfrm flipH="1" rot="2399499">
              <a:off x="3929219" y="491072"/>
              <a:ext cx="15772" cy="30201"/>
            </a:xfrm>
            <a:custGeom>
              <a:rect b="b" l="l" r="r" t="t"/>
              <a:pathLst>
                <a:path extrusionOk="0" h="923" w="482">
                  <a:moveTo>
                    <a:pt x="458" y="0"/>
                  </a:moveTo>
                  <a:cubicBezTo>
                    <a:pt x="202" y="0"/>
                    <a:pt x="1" y="209"/>
                    <a:pt x="1" y="455"/>
                  </a:cubicBezTo>
                  <a:cubicBezTo>
                    <a:pt x="1" y="722"/>
                    <a:pt x="215" y="922"/>
                    <a:pt x="482" y="922"/>
                  </a:cubicBezTo>
                  <a:lnTo>
                    <a:pt x="482" y="1"/>
                  </a:lnTo>
                  <a:cubicBezTo>
                    <a:pt x="474" y="1"/>
                    <a:pt x="466" y="0"/>
                    <a:pt x="458"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60" name="Google Shape;160;p65"/>
            <p:cNvSpPr/>
            <p:nvPr/>
          </p:nvSpPr>
          <p:spPr>
            <a:xfrm flipH="1" rot="2399499">
              <a:off x="3913317" y="479559"/>
              <a:ext cx="20124" cy="30201"/>
            </a:xfrm>
            <a:custGeom>
              <a:rect b="b" l="l" r="r" t="t"/>
              <a:pathLst>
                <a:path extrusionOk="0" h="923" w="615">
                  <a:moveTo>
                    <a:pt x="14" y="1"/>
                  </a:moveTo>
                  <a:cubicBezTo>
                    <a:pt x="9" y="1"/>
                    <a:pt x="5" y="1"/>
                    <a:pt x="1" y="1"/>
                  </a:cubicBezTo>
                  <a:lnTo>
                    <a:pt x="1" y="922"/>
                  </a:lnTo>
                  <a:cubicBezTo>
                    <a:pt x="610" y="922"/>
                    <a:pt x="615" y="1"/>
                    <a:pt x="14" y="1"/>
                  </a:cubicBez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61" name="Google Shape;161;p65"/>
            <p:cNvSpPr/>
            <p:nvPr/>
          </p:nvSpPr>
          <p:spPr>
            <a:xfrm flipH="1" rot="2399499">
              <a:off x="3878285" y="522349"/>
              <a:ext cx="47219" cy="44730"/>
            </a:xfrm>
            <a:custGeom>
              <a:rect b="b" l="l" r="r" t="t"/>
              <a:pathLst>
                <a:path extrusionOk="0" h="1367" w="1443">
                  <a:moveTo>
                    <a:pt x="881" y="1"/>
                  </a:moveTo>
                  <a:cubicBezTo>
                    <a:pt x="678" y="1"/>
                    <a:pt x="474" y="78"/>
                    <a:pt x="320" y="231"/>
                  </a:cubicBezTo>
                  <a:cubicBezTo>
                    <a:pt x="0" y="552"/>
                    <a:pt x="0" y="1059"/>
                    <a:pt x="320" y="1366"/>
                  </a:cubicBezTo>
                  <a:lnTo>
                    <a:pt x="1442" y="231"/>
                  </a:lnTo>
                  <a:cubicBezTo>
                    <a:pt x="1289" y="78"/>
                    <a:pt x="1085" y="1"/>
                    <a:pt x="881"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62" name="Google Shape;162;p65"/>
            <p:cNvSpPr/>
            <p:nvPr/>
          </p:nvSpPr>
          <p:spPr>
            <a:xfrm flipH="1" rot="2399499">
              <a:off x="3857584" y="518565"/>
              <a:ext cx="55825" cy="45417"/>
            </a:xfrm>
            <a:custGeom>
              <a:rect b="b" l="l" r="r" t="t"/>
              <a:pathLst>
                <a:path extrusionOk="0" h="1388" w="1706">
                  <a:moveTo>
                    <a:pt x="1122" y="0"/>
                  </a:moveTo>
                  <a:lnTo>
                    <a:pt x="0" y="1135"/>
                  </a:lnTo>
                  <a:cubicBezTo>
                    <a:pt x="175" y="1313"/>
                    <a:pt x="370" y="1387"/>
                    <a:pt x="558" y="1387"/>
                  </a:cubicBezTo>
                  <a:cubicBezTo>
                    <a:pt x="1175" y="1387"/>
                    <a:pt x="1706" y="584"/>
                    <a:pt x="1122" y="0"/>
                  </a:cubicBez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63" name="Google Shape;163;p65"/>
            <p:cNvSpPr/>
            <p:nvPr/>
          </p:nvSpPr>
          <p:spPr>
            <a:xfrm flipH="1" rot="2399354">
              <a:off x="4080646" y="560612"/>
              <a:ext cx="96403" cy="82848"/>
            </a:xfrm>
            <a:custGeom>
              <a:rect b="b" l="l" r="r" t="t"/>
              <a:pathLst>
                <a:path extrusionOk="0" h="3443" w="4006">
                  <a:moveTo>
                    <a:pt x="2283" y="1"/>
                  </a:moveTo>
                  <a:cubicBezTo>
                    <a:pt x="761" y="1"/>
                    <a:pt x="0" y="1857"/>
                    <a:pt x="1082" y="2938"/>
                  </a:cubicBezTo>
                  <a:cubicBezTo>
                    <a:pt x="1426" y="3287"/>
                    <a:pt x="1852" y="3443"/>
                    <a:pt x="2272" y="3443"/>
                  </a:cubicBezTo>
                  <a:cubicBezTo>
                    <a:pt x="3154" y="3443"/>
                    <a:pt x="4006" y="2755"/>
                    <a:pt x="4006" y="1723"/>
                  </a:cubicBezTo>
                  <a:cubicBezTo>
                    <a:pt x="4006" y="775"/>
                    <a:pt x="3231" y="1"/>
                    <a:pt x="2283" y="1"/>
                  </a:cubicBezTo>
                  <a:close/>
                </a:path>
              </a:pathLst>
            </a:custGeom>
            <a:solidFill>
              <a:schemeClr val="l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64" name="Google Shape;164;p65"/>
            <p:cNvSpPr/>
            <p:nvPr/>
          </p:nvSpPr>
          <p:spPr>
            <a:xfrm flipH="1" rot="2399499">
              <a:off x="4012760" y="1044883"/>
              <a:ext cx="69503" cy="140700"/>
            </a:xfrm>
            <a:custGeom>
              <a:rect b="b" l="l" r="r" t="t"/>
              <a:pathLst>
                <a:path extrusionOk="0" h="4300" w="2124">
                  <a:moveTo>
                    <a:pt x="1950" y="0"/>
                  </a:moveTo>
                  <a:cubicBezTo>
                    <a:pt x="1630" y="788"/>
                    <a:pt x="882" y="1322"/>
                    <a:pt x="14" y="1362"/>
                  </a:cubicBezTo>
                  <a:lnTo>
                    <a:pt x="14" y="2471"/>
                  </a:lnTo>
                  <a:cubicBezTo>
                    <a:pt x="1" y="2724"/>
                    <a:pt x="188" y="2851"/>
                    <a:pt x="373" y="2851"/>
                  </a:cubicBezTo>
                  <a:cubicBezTo>
                    <a:pt x="558" y="2851"/>
                    <a:pt x="742" y="2724"/>
                    <a:pt x="722" y="2471"/>
                  </a:cubicBezTo>
                  <a:lnTo>
                    <a:pt x="722" y="1977"/>
                  </a:lnTo>
                  <a:cubicBezTo>
                    <a:pt x="722" y="1776"/>
                    <a:pt x="882" y="1616"/>
                    <a:pt x="1069" y="1616"/>
                  </a:cubicBezTo>
                  <a:cubicBezTo>
                    <a:pt x="1269" y="1616"/>
                    <a:pt x="1429" y="1776"/>
                    <a:pt x="1429" y="1977"/>
                  </a:cubicBezTo>
                  <a:lnTo>
                    <a:pt x="1429" y="3953"/>
                  </a:lnTo>
                  <a:cubicBezTo>
                    <a:pt x="1429" y="4140"/>
                    <a:pt x="1589" y="4300"/>
                    <a:pt x="1776" y="4300"/>
                  </a:cubicBezTo>
                  <a:cubicBezTo>
                    <a:pt x="1977" y="4300"/>
                    <a:pt x="2124" y="4140"/>
                    <a:pt x="2124" y="3953"/>
                  </a:cubicBezTo>
                  <a:lnTo>
                    <a:pt x="2124" y="575"/>
                  </a:lnTo>
                  <a:cubicBezTo>
                    <a:pt x="2124" y="374"/>
                    <a:pt x="2070" y="161"/>
                    <a:pt x="1950" y="0"/>
                  </a:cubicBez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65" name="Google Shape;165;p65"/>
            <p:cNvSpPr/>
            <p:nvPr/>
          </p:nvSpPr>
          <p:spPr>
            <a:xfrm flipH="1" rot="2399161">
              <a:off x="4051179" y="1044437"/>
              <a:ext cx="63391" cy="65477"/>
            </a:xfrm>
            <a:custGeom>
              <a:rect b="b" l="l" r="r" t="t"/>
              <a:pathLst>
                <a:path extrusionOk="0" h="1837" w="1937">
                  <a:moveTo>
                    <a:pt x="1063" y="1"/>
                  </a:moveTo>
                  <a:cubicBezTo>
                    <a:pt x="525" y="1"/>
                    <a:pt x="1" y="404"/>
                    <a:pt x="1" y="1062"/>
                  </a:cubicBezTo>
                  <a:lnTo>
                    <a:pt x="1" y="1836"/>
                  </a:lnTo>
                  <a:cubicBezTo>
                    <a:pt x="869" y="1796"/>
                    <a:pt x="1617" y="1262"/>
                    <a:pt x="1937" y="474"/>
                  </a:cubicBezTo>
                  <a:cubicBezTo>
                    <a:pt x="1716" y="148"/>
                    <a:pt x="1387" y="1"/>
                    <a:pt x="1063" y="1"/>
                  </a:cubicBezTo>
                  <a:close/>
                </a:path>
              </a:pathLst>
            </a:custGeom>
            <a:solidFill>
              <a:schemeClr val="accen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66" name="Google Shape;166;p65"/>
            <p:cNvSpPr/>
            <p:nvPr/>
          </p:nvSpPr>
          <p:spPr>
            <a:xfrm flipH="1" rot="2399499">
              <a:off x="3596348" y="695597"/>
              <a:ext cx="69503" cy="140700"/>
            </a:xfrm>
            <a:custGeom>
              <a:rect b="b" l="l" r="r" t="t"/>
              <a:pathLst>
                <a:path extrusionOk="0" h="4300" w="2124">
                  <a:moveTo>
                    <a:pt x="1950" y="0"/>
                  </a:moveTo>
                  <a:cubicBezTo>
                    <a:pt x="1630" y="788"/>
                    <a:pt x="882" y="1322"/>
                    <a:pt x="14" y="1362"/>
                  </a:cubicBezTo>
                  <a:lnTo>
                    <a:pt x="14" y="2471"/>
                  </a:lnTo>
                  <a:cubicBezTo>
                    <a:pt x="1" y="2724"/>
                    <a:pt x="188" y="2851"/>
                    <a:pt x="373" y="2851"/>
                  </a:cubicBezTo>
                  <a:cubicBezTo>
                    <a:pt x="558" y="2851"/>
                    <a:pt x="742" y="2724"/>
                    <a:pt x="722" y="2471"/>
                  </a:cubicBezTo>
                  <a:lnTo>
                    <a:pt x="722" y="1977"/>
                  </a:lnTo>
                  <a:cubicBezTo>
                    <a:pt x="722" y="1776"/>
                    <a:pt x="882" y="1616"/>
                    <a:pt x="1069" y="1616"/>
                  </a:cubicBezTo>
                  <a:cubicBezTo>
                    <a:pt x="1269" y="1616"/>
                    <a:pt x="1429" y="1776"/>
                    <a:pt x="1429" y="1977"/>
                  </a:cubicBezTo>
                  <a:lnTo>
                    <a:pt x="1429" y="3953"/>
                  </a:lnTo>
                  <a:cubicBezTo>
                    <a:pt x="1429" y="4140"/>
                    <a:pt x="1590" y="4300"/>
                    <a:pt x="1777" y="4300"/>
                  </a:cubicBezTo>
                  <a:cubicBezTo>
                    <a:pt x="1977" y="4300"/>
                    <a:pt x="2124" y="4140"/>
                    <a:pt x="2124" y="3953"/>
                  </a:cubicBezTo>
                  <a:lnTo>
                    <a:pt x="2124" y="575"/>
                  </a:lnTo>
                  <a:cubicBezTo>
                    <a:pt x="2124" y="374"/>
                    <a:pt x="2070" y="161"/>
                    <a:pt x="1950" y="0"/>
                  </a:cubicBez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67" name="Google Shape;167;p65"/>
            <p:cNvSpPr/>
            <p:nvPr/>
          </p:nvSpPr>
          <p:spPr>
            <a:xfrm flipH="1" rot="2399129">
              <a:off x="3635683" y="695476"/>
              <a:ext cx="63384" cy="62520"/>
            </a:xfrm>
            <a:custGeom>
              <a:rect b="b" l="l" r="r" t="t"/>
              <a:pathLst>
                <a:path extrusionOk="0" h="1837" w="1937">
                  <a:moveTo>
                    <a:pt x="1062" y="1"/>
                  </a:moveTo>
                  <a:cubicBezTo>
                    <a:pt x="524" y="1"/>
                    <a:pt x="0" y="404"/>
                    <a:pt x="0" y="1062"/>
                  </a:cubicBezTo>
                  <a:lnTo>
                    <a:pt x="0" y="1836"/>
                  </a:lnTo>
                  <a:cubicBezTo>
                    <a:pt x="868" y="1796"/>
                    <a:pt x="1616" y="1262"/>
                    <a:pt x="1936" y="474"/>
                  </a:cubicBezTo>
                  <a:cubicBezTo>
                    <a:pt x="1715" y="148"/>
                    <a:pt x="1386" y="1"/>
                    <a:pt x="1062" y="1"/>
                  </a:cubicBezTo>
                  <a:close/>
                </a:path>
              </a:pathLst>
            </a:custGeom>
            <a:solidFill>
              <a:schemeClr val="accen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68" name="Google Shape;168;p65"/>
            <p:cNvSpPr/>
            <p:nvPr/>
          </p:nvSpPr>
          <p:spPr>
            <a:xfrm flipH="1" rot="2399499">
              <a:off x="4078310" y="668357"/>
              <a:ext cx="62958" cy="63380"/>
            </a:xfrm>
            <a:custGeom>
              <a:rect b="b" l="l" r="r" t="t"/>
              <a:pathLst>
                <a:path extrusionOk="0" h="1937" w="1924">
                  <a:moveTo>
                    <a:pt x="962" y="1"/>
                  </a:moveTo>
                  <a:lnTo>
                    <a:pt x="789" y="789"/>
                  </a:lnTo>
                  <a:lnTo>
                    <a:pt x="1" y="962"/>
                  </a:lnTo>
                  <a:lnTo>
                    <a:pt x="789" y="1149"/>
                  </a:lnTo>
                  <a:lnTo>
                    <a:pt x="962" y="1937"/>
                  </a:lnTo>
                  <a:lnTo>
                    <a:pt x="1136" y="1149"/>
                  </a:lnTo>
                  <a:lnTo>
                    <a:pt x="1924" y="962"/>
                  </a:lnTo>
                  <a:lnTo>
                    <a:pt x="1136" y="789"/>
                  </a:lnTo>
                  <a:lnTo>
                    <a:pt x="962" y="1"/>
                  </a:lnTo>
                  <a:close/>
                </a:path>
              </a:pathLst>
            </a:custGeom>
            <a:solidFill>
              <a:srgbClr val="FFFFFF"/>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69" name="Google Shape;169;p65"/>
            <p:cNvSpPr/>
            <p:nvPr/>
          </p:nvSpPr>
          <p:spPr>
            <a:xfrm flipH="1" rot="2399499">
              <a:off x="4076205" y="743839"/>
              <a:ext cx="41558" cy="41523"/>
            </a:xfrm>
            <a:custGeom>
              <a:rect b="b" l="l" r="r" t="t"/>
              <a:pathLst>
                <a:path extrusionOk="0" h="1269" w="1270">
                  <a:moveTo>
                    <a:pt x="642" y="0"/>
                  </a:moveTo>
                  <a:lnTo>
                    <a:pt x="522" y="521"/>
                  </a:lnTo>
                  <a:lnTo>
                    <a:pt x="1" y="628"/>
                  </a:lnTo>
                  <a:lnTo>
                    <a:pt x="522" y="748"/>
                  </a:lnTo>
                  <a:lnTo>
                    <a:pt x="642" y="1269"/>
                  </a:lnTo>
                  <a:lnTo>
                    <a:pt x="749" y="748"/>
                  </a:lnTo>
                  <a:lnTo>
                    <a:pt x="1269" y="628"/>
                  </a:lnTo>
                  <a:lnTo>
                    <a:pt x="749" y="521"/>
                  </a:lnTo>
                  <a:lnTo>
                    <a:pt x="642" y="0"/>
                  </a:lnTo>
                  <a:close/>
                </a:path>
              </a:pathLst>
            </a:custGeom>
            <a:solidFill>
              <a:srgbClr val="FFFFFF"/>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70" name="Google Shape;170;p65"/>
            <p:cNvSpPr/>
            <p:nvPr/>
          </p:nvSpPr>
          <p:spPr>
            <a:xfrm flipH="1" rot="2399499">
              <a:off x="4182914" y="790833"/>
              <a:ext cx="54614" cy="44697"/>
            </a:xfrm>
            <a:custGeom>
              <a:rect b="b" l="l" r="r" t="t"/>
              <a:pathLst>
                <a:path extrusionOk="0" h="1366" w="1669">
                  <a:moveTo>
                    <a:pt x="1122" y="0"/>
                  </a:moveTo>
                  <a:lnTo>
                    <a:pt x="1" y="1135"/>
                  </a:lnTo>
                  <a:cubicBezTo>
                    <a:pt x="171" y="1297"/>
                    <a:pt x="360" y="1365"/>
                    <a:pt x="540" y="1365"/>
                  </a:cubicBezTo>
                  <a:cubicBezTo>
                    <a:pt x="1149" y="1365"/>
                    <a:pt x="1668" y="587"/>
                    <a:pt x="1122" y="0"/>
                  </a:cubicBez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71" name="Google Shape;171;p65"/>
            <p:cNvSpPr/>
            <p:nvPr/>
          </p:nvSpPr>
          <p:spPr>
            <a:xfrm flipH="1" rot="2399499">
              <a:off x="4095212" y="562086"/>
              <a:ext cx="75622" cy="71593"/>
            </a:xfrm>
            <a:custGeom>
              <a:rect b="b" l="l" r="r" t="t"/>
              <a:pathLst>
                <a:path extrusionOk="0" h="2188" w="2311">
                  <a:moveTo>
                    <a:pt x="1409" y="1"/>
                  </a:moveTo>
                  <a:cubicBezTo>
                    <a:pt x="1082" y="1"/>
                    <a:pt x="755" y="124"/>
                    <a:pt x="508" y="371"/>
                  </a:cubicBezTo>
                  <a:cubicBezTo>
                    <a:pt x="0" y="879"/>
                    <a:pt x="0" y="1680"/>
                    <a:pt x="508" y="2187"/>
                  </a:cubicBezTo>
                  <a:lnTo>
                    <a:pt x="2310" y="371"/>
                  </a:lnTo>
                  <a:cubicBezTo>
                    <a:pt x="2063" y="124"/>
                    <a:pt x="1736" y="1"/>
                    <a:pt x="1409" y="1"/>
                  </a:cubicBezTo>
                  <a:close/>
                </a:path>
              </a:pathLst>
            </a:cu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72" name="Google Shape;172;p65"/>
            <p:cNvSpPr/>
            <p:nvPr/>
          </p:nvSpPr>
          <p:spPr>
            <a:xfrm flipH="1" rot="2399775">
              <a:off x="4076159" y="560881"/>
              <a:ext cx="75131" cy="71112"/>
            </a:xfrm>
            <a:custGeom>
              <a:rect b="b" l="l" r="r" t="t"/>
              <a:pathLst>
                <a:path extrusionOk="0" h="2162" w="2284">
                  <a:moveTo>
                    <a:pt x="1803" y="0"/>
                  </a:moveTo>
                  <a:lnTo>
                    <a:pt x="1" y="1803"/>
                  </a:lnTo>
                  <a:cubicBezTo>
                    <a:pt x="246" y="2041"/>
                    <a:pt x="567" y="2162"/>
                    <a:pt x="889" y="2162"/>
                  </a:cubicBezTo>
                  <a:cubicBezTo>
                    <a:pt x="1215" y="2162"/>
                    <a:pt x="1541" y="2038"/>
                    <a:pt x="1790" y="1789"/>
                  </a:cubicBezTo>
                  <a:cubicBezTo>
                    <a:pt x="2271" y="1295"/>
                    <a:pt x="2284" y="508"/>
                    <a:pt x="1803" y="0"/>
                  </a:cubicBezTo>
                  <a:close/>
                </a:path>
              </a:pathLst>
            </a:custGeom>
            <a:solidFill>
              <a:schemeClr val="l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sp>
        <p:nvSpPr>
          <p:cNvPr id="173" name="Google Shape;173;p65"/>
          <p:cNvSpPr/>
          <p:nvPr/>
        </p:nvSpPr>
        <p:spPr>
          <a:xfrm>
            <a:off x="1332725" y="596825"/>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pic>
        <p:nvPicPr>
          <p:cNvPr id="174" name="Google Shape;174;p65"/>
          <p:cNvPicPr preferRelativeResize="0"/>
          <p:nvPr/>
        </p:nvPicPr>
        <p:blipFill rotWithShape="1">
          <a:blip r:embed="rId2">
            <a:alphaModFix amt="34000"/>
          </a:blip>
          <a:srcRect b="102" r="16"/>
          <a:stretch/>
        </p:blipFill>
        <p:spPr>
          <a:xfrm>
            <a:off x="2725" y="0"/>
            <a:ext cx="9140501" cy="5143500"/>
          </a:xfrm>
          <a:prstGeom prst="rect">
            <a:avLst/>
          </a:prstGeom>
          <a:noFill/>
          <a:ln>
            <a:noFill/>
          </a:ln>
        </p:spPr>
      </p:pic>
      <p:sp>
        <p:nvSpPr>
          <p:cNvPr id="175" name="Google Shape;175;p65"/>
          <p:cNvSpPr txBox="1"/>
          <p:nvPr>
            <p:ph type="title"/>
          </p:nvPr>
        </p:nvSpPr>
        <p:spPr>
          <a:xfrm>
            <a:off x="707325" y="948125"/>
            <a:ext cx="3441000" cy="1170900"/>
          </a:xfrm>
          <a:prstGeom prst="rect">
            <a:avLst/>
          </a:prstGeom>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3500"/>
              <a:buNone/>
              <a:defRPr b="1">
                <a:solidFill>
                  <a:schemeClr val="accent2"/>
                </a:solidFill>
              </a:defRPr>
            </a:lvl1pPr>
            <a:lvl2pPr algn="l" lvl="1">
              <a:lnSpc>
                <a:spcPct val="100000"/>
              </a:lnSpc>
              <a:spcBef>
                <a:spcPts val="0"/>
              </a:spcBef>
              <a:spcAft>
                <a:spcPts val="0"/>
              </a:spcAft>
              <a:buSzPts val="3500"/>
              <a:buNone/>
              <a:defRPr/>
            </a:lvl2pPr>
            <a:lvl3pPr algn="l" lvl="2">
              <a:lnSpc>
                <a:spcPct val="100000"/>
              </a:lnSpc>
              <a:spcBef>
                <a:spcPts val="0"/>
              </a:spcBef>
              <a:spcAft>
                <a:spcPts val="0"/>
              </a:spcAft>
              <a:buSzPts val="3500"/>
              <a:buNone/>
              <a:defRPr/>
            </a:lvl3pPr>
            <a:lvl4pPr algn="l" lvl="3">
              <a:lnSpc>
                <a:spcPct val="100000"/>
              </a:lnSpc>
              <a:spcBef>
                <a:spcPts val="0"/>
              </a:spcBef>
              <a:spcAft>
                <a:spcPts val="0"/>
              </a:spcAft>
              <a:buSzPts val="3500"/>
              <a:buNone/>
              <a:defRPr/>
            </a:lvl4pPr>
            <a:lvl5pPr algn="l" lvl="4">
              <a:lnSpc>
                <a:spcPct val="100000"/>
              </a:lnSpc>
              <a:spcBef>
                <a:spcPts val="0"/>
              </a:spcBef>
              <a:spcAft>
                <a:spcPts val="0"/>
              </a:spcAft>
              <a:buSzPts val="3500"/>
              <a:buNone/>
              <a:defRPr/>
            </a:lvl5pPr>
            <a:lvl6pPr algn="l" lvl="5">
              <a:lnSpc>
                <a:spcPct val="100000"/>
              </a:lnSpc>
              <a:spcBef>
                <a:spcPts val="0"/>
              </a:spcBef>
              <a:spcAft>
                <a:spcPts val="0"/>
              </a:spcAft>
              <a:buSzPts val="3500"/>
              <a:buNone/>
              <a:defRPr/>
            </a:lvl6pPr>
            <a:lvl7pPr algn="l" lvl="6">
              <a:lnSpc>
                <a:spcPct val="100000"/>
              </a:lnSpc>
              <a:spcBef>
                <a:spcPts val="0"/>
              </a:spcBef>
              <a:spcAft>
                <a:spcPts val="0"/>
              </a:spcAft>
              <a:buSzPts val="3500"/>
              <a:buNone/>
              <a:defRPr/>
            </a:lvl7pPr>
            <a:lvl8pPr algn="l" lvl="7">
              <a:lnSpc>
                <a:spcPct val="100000"/>
              </a:lnSpc>
              <a:spcBef>
                <a:spcPts val="0"/>
              </a:spcBef>
              <a:spcAft>
                <a:spcPts val="0"/>
              </a:spcAft>
              <a:buSzPts val="3500"/>
              <a:buNone/>
              <a:defRPr/>
            </a:lvl8pPr>
            <a:lvl9pPr algn="l" lvl="8">
              <a:lnSpc>
                <a:spcPct val="100000"/>
              </a:lnSpc>
              <a:spcBef>
                <a:spcPts val="0"/>
              </a:spcBef>
              <a:spcAft>
                <a:spcPts val="0"/>
              </a:spcAft>
              <a:buSzPts val="3500"/>
              <a:buNone/>
              <a:defRPr/>
            </a:lvl9pPr>
          </a:lstStyle>
          <a:p/>
        </p:txBody>
      </p:sp>
      <p:sp>
        <p:nvSpPr>
          <p:cNvPr id="176" name="Google Shape;176;p65"/>
          <p:cNvSpPr txBox="1"/>
          <p:nvPr>
            <p:ph idx="1" type="subTitle"/>
          </p:nvPr>
        </p:nvSpPr>
        <p:spPr>
          <a:xfrm>
            <a:off x="707325" y="2158025"/>
            <a:ext cx="3441000" cy="1015500"/>
          </a:xfrm>
          <a:prstGeom prst="rect">
            <a:avLst/>
          </a:prstGeom>
          <a:noFill/>
          <a:ln>
            <a:noFill/>
          </a:ln>
        </p:spPr>
        <p:txBody>
          <a:bodyPr anchor="ctr" anchorCtr="0" bIns="91425" lIns="91425" rIns="91425" spcFirstLastPara="1" tIns="91425" wrap="square">
            <a:noAutofit/>
          </a:bodyPr>
          <a:lstStyle>
            <a:lvl1pPr algn="l" lvl="0">
              <a:lnSpc>
                <a:spcPct val="100000"/>
              </a:lnSpc>
              <a:spcBef>
                <a:spcPts val="0"/>
              </a:spcBef>
              <a:spcAft>
                <a:spcPts val="0"/>
              </a:spcAft>
              <a:buClr>
                <a:schemeClr val="dk1"/>
              </a:buClr>
              <a:buSzPts val="2000"/>
              <a:buNone/>
              <a:defRPr/>
            </a:lvl1pPr>
            <a:lvl2pPr algn="l" lvl="1">
              <a:lnSpc>
                <a:spcPct val="100000"/>
              </a:lnSpc>
              <a:spcBef>
                <a:spcPts val="0"/>
              </a:spcBef>
              <a:spcAft>
                <a:spcPts val="0"/>
              </a:spcAft>
              <a:buClr>
                <a:schemeClr val="dk1"/>
              </a:buClr>
              <a:buSzPts val="2000"/>
              <a:buNone/>
              <a:defRPr sz="2000">
                <a:solidFill>
                  <a:schemeClr val="dk1"/>
                </a:solidFill>
              </a:defRPr>
            </a:lvl2pPr>
            <a:lvl3pPr algn="l" lvl="2">
              <a:lnSpc>
                <a:spcPct val="100000"/>
              </a:lnSpc>
              <a:spcBef>
                <a:spcPts val="0"/>
              </a:spcBef>
              <a:spcAft>
                <a:spcPts val="0"/>
              </a:spcAft>
              <a:buClr>
                <a:schemeClr val="dk1"/>
              </a:buClr>
              <a:buSzPts val="2000"/>
              <a:buNone/>
              <a:defRPr sz="2000">
                <a:solidFill>
                  <a:schemeClr val="dk1"/>
                </a:solidFill>
              </a:defRPr>
            </a:lvl3pPr>
            <a:lvl4pPr algn="l" lvl="3">
              <a:lnSpc>
                <a:spcPct val="100000"/>
              </a:lnSpc>
              <a:spcBef>
                <a:spcPts val="0"/>
              </a:spcBef>
              <a:spcAft>
                <a:spcPts val="0"/>
              </a:spcAft>
              <a:buClr>
                <a:schemeClr val="dk1"/>
              </a:buClr>
              <a:buSzPts val="2000"/>
              <a:buNone/>
              <a:defRPr sz="2000">
                <a:solidFill>
                  <a:schemeClr val="dk1"/>
                </a:solidFill>
              </a:defRPr>
            </a:lvl4pPr>
            <a:lvl5pPr algn="l" lvl="4">
              <a:lnSpc>
                <a:spcPct val="100000"/>
              </a:lnSpc>
              <a:spcBef>
                <a:spcPts val="0"/>
              </a:spcBef>
              <a:spcAft>
                <a:spcPts val="0"/>
              </a:spcAft>
              <a:buClr>
                <a:schemeClr val="dk1"/>
              </a:buClr>
              <a:buSzPts val="2000"/>
              <a:buNone/>
              <a:defRPr sz="2000">
                <a:solidFill>
                  <a:schemeClr val="dk1"/>
                </a:solidFill>
              </a:defRPr>
            </a:lvl5pPr>
            <a:lvl6pPr algn="l" lvl="5">
              <a:lnSpc>
                <a:spcPct val="100000"/>
              </a:lnSpc>
              <a:spcBef>
                <a:spcPts val="0"/>
              </a:spcBef>
              <a:spcAft>
                <a:spcPts val="0"/>
              </a:spcAft>
              <a:buClr>
                <a:schemeClr val="dk1"/>
              </a:buClr>
              <a:buSzPts val="2000"/>
              <a:buNone/>
              <a:defRPr sz="2000">
                <a:solidFill>
                  <a:schemeClr val="dk1"/>
                </a:solidFill>
              </a:defRPr>
            </a:lvl6pPr>
            <a:lvl7pPr algn="l" lvl="6">
              <a:lnSpc>
                <a:spcPct val="100000"/>
              </a:lnSpc>
              <a:spcBef>
                <a:spcPts val="0"/>
              </a:spcBef>
              <a:spcAft>
                <a:spcPts val="0"/>
              </a:spcAft>
              <a:buClr>
                <a:schemeClr val="dk1"/>
              </a:buClr>
              <a:buSzPts val="2000"/>
              <a:buNone/>
              <a:defRPr sz="2000">
                <a:solidFill>
                  <a:schemeClr val="dk1"/>
                </a:solidFill>
              </a:defRPr>
            </a:lvl7pPr>
            <a:lvl8pPr algn="l" lvl="7">
              <a:lnSpc>
                <a:spcPct val="100000"/>
              </a:lnSpc>
              <a:spcBef>
                <a:spcPts val="0"/>
              </a:spcBef>
              <a:spcAft>
                <a:spcPts val="0"/>
              </a:spcAft>
              <a:buClr>
                <a:schemeClr val="dk1"/>
              </a:buClr>
              <a:buSzPts val="2000"/>
              <a:buNone/>
              <a:defRPr sz="2000">
                <a:solidFill>
                  <a:schemeClr val="dk1"/>
                </a:solidFill>
              </a:defRPr>
            </a:lvl8pPr>
            <a:lvl9pPr algn="l" lvl="8">
              <a:lnSpc>
                <a:spcPct val="100000"/>
              </a:lnSpc>
              <a:spcBef>
                <a:spcPts val="0"/>
              </a:spcBef>
              <a:spcAft>
                <a:spcPts val="0"/>
              </a:spcAft>
              <a:buClr>
                <a:schemeClr val="dk1"/>
              </a:buClr>
              <a:buSzPts val="2000"/>
              <a:buNone/>
              <a:defRPr sz="2000">
                <a:solidFill>
                  <a:schemeClr val="dk1"/>
                </a:solidFill>
              </a:defRPr>
            </a:lvl9pPr>
          </a:lstStyle>
          <a:p/>
        </p:txBody>
      </p:sp>
    </p:spTree>
  </p:cSld>
  <p:clrMapOvr>
    <a:masterClrMapping/>
  </p:clrMapOvr>
</p:sldLayout>
</file>

<file path=ppt/slideLayouts/slideLayout6.xml><?xml version="1.0" encoding="utf-8"?>
<p:sldLayout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matchingName="Section title and description">
  <p:cSld name="SECTION_TITLE_AND_DESCRIPTION">
    <p:spTree>
      <p:nvGrpSpPr>
        <p:cNvPr id="177" name="Shape 177"/>
        <p:cNvGrpSpPr/>
        <p:nvPr/>
      </p:nvGrpSpPr>
      <p:grpSpPr>
        <a:xfrm>
          <a:off x="0" y="0"/>
          <a:ext cx="0" cy="0"/>
          <a:chOff x="0" y="0"/>
          <a:chExt cx="0" cy="0"/>
        </a:xfrm>
      </p:grpSpPr>
      <p:sp>
        <p:nvSpPr>
          <p:cNvPr id="178" name="Google Shape;178;p66"/>
          <p:cNvSpPr/>
          <p:nvPr/>
        </p:nvSpPr>
        <p:spPr>
          <a:xfrm flipH="1">
            <a:off x="6242331" y="3951468"/>
            <a:ext cx="158469" cy="302466"/>
          </a:xfrm>
          <a:custGeom>
            <a:rect b="b" l="l" r="r" t="t"/>
            <a:pathLst>
              <a:path extrusionOk="0" h="10309" w="4528">
                <a:moveTo>
                  <a:pt x="1830" y="1"/>
                </a:moveTo>
                <a:lnTo>
                  <a:pt x="1055" y="4714"/>
                </a:lnTo>
                <a:lnTo>
                  <a:pt x="1376" y="4714"/>
                </a:lnTo>
                <a:lnTo>
                  <a:pt x="1" y="10308"/>
                </a:lnTo>
                <a:lnTo>
                  <a:pt x="4527" y="10308"/>
                </a:lnTo>
                <a:lnTo>
                  <a:pt x="1830"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79" name="Google Shape;179;p66"/>
          <p:cNvSpPr/>
          <p:nvPr/>
        </p:nvSpPr>
        <p:spPr>
          <a:xfrm flipH="1">
            <a:off x="5784377" y="3778750"/>
            <a:ext cx="228664" cy="436432"/>
          </a:xfrm>
          <a:custGeom>
            <a:rect b="b" l="l" r="r" t="t"/>
            <a:pathLst>
              <a:path extrusionOk="0" h="10309" w="4528">
                <a:moveTo>
                  <a:pt x="1830" y="1"/>
                </a:moveTo>
                <a:lnTo>
                  <a:pt x="1056" y="4701"/>
                </a:lnTo>
                <a:lnTo>
                  <a:pt x="1376" y="4701"/>
                </a:lnTo>
                <a:lnTo>
                  <a:pt x="1" y="10309"/>
                </a:lnTo>
                <a:lnTo>
                  <a:pt x="4527" y="10309"/>
                </a:lnTo>
                <a:lnTo>
                  <a:pt x="1830"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80" name="Google Shape;180;p66"/>
          <p:cNvSpPr/>
          <p:nvPr/>
        </p:nvSpPr>
        <p:spPr>
          <a:xfrm flipH="1">
            <a:off x="6012990" y="3849999"/>
            <a:ext cx="158469" cy="365182"/>
          </a:xfrm>
          <a:custGeom>
            <a:rect b="b" l="l" r="r" t="t"/>
            <a:pathLst>
              <a:path extrusionOk="0" h="8626" w="3138">
                <a:moveTo>
                  <a:pt x="1335" y="0"/>
                </a:moveTo>
                <a:lnTo>
                  <a:pt x="588" y="3338"/>
                </a:lnTo>
                <a:lnTo>
                  <a:pt x="935" y="3338"/>
                </a:lnTo>
                <a:lnTo>
                  <a:pt x="0" y="8626"/>
                </a:lnTo>
                <a:lnTo>
                  <a:pt x="3138" y="8626"/>
                </a:lnTo>
                <a:lnTo>
                  <a:pt x="1950" y="3338"/>
                </a:lnTo>
                <a:lnTo>
                  <a:pt x="2350" y="3338"/>
                </a:lnTo>
                <a:lnTo>
                  <a:pt x="1335" y="0"/>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81" name="Google Shape;181;p66"/>
          <p:cNvSpPr/>
          <p:nvPr/>
        </p:nvSpPr>
        <p:spPr>
          <a:xfrm flipH="1">
            <a:off x="948" y="3967673"/>
            <a:ext cx="9144002" cy="1175746"/>
          </a:xfrm>
          <a:custGeom>
            <a:rect b="b" l="l" r="r" t="t"/>
            <a:pathLst>
              <a:path extrusionOk="0" h="44650" w="70474">
                <a:moveTo>
                  <a:pt x="70473" y="0"/>
                </a:moveTo>
                <a:cubicBezTo>
                  <a:pt x="62235" y="307"/>
                  <a:pt x="54958" y="1015"/>
                  <a:pt x="48362" y="2470"/>
                </a:cubicBezTo>
                <a:cubicBezTo>
                  <a:pt x="32019" y="6062"/>
                  <a:pt x="15863" y="10549"/>
                  <a:pt x="0" y="15889"/>
                </a:cubicBezTo>
                <a:lnTo>
                  <a:pt x="0" y="44650"/>
                </a:lnTo>
                <a:lnTo>
                  <a:pt x="70473" y="44650"/>
                </a:lnTo>
                <a:lnTo>
                  <a:pt x="70473" y="0"/>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82" name="Google Shape;182;p66"/>
          <p:cNvSpPr/>
          <p:nvPr/>
        </p:nvSpPr>
        <p:spPr>
          <a:xfrm flipH="1">
            <a:off x="2831372" y="4229834"/>
            <a:ext cx="292954" cy="569778"/>
          </a:xfrm>
          <a:custGeom>
            <a:rect b="b" l="l" r="r" t="t"/>
            <a:pathLst>
              <a:path extrusionOk="0" h="12766" w="5502">
                <a:moveTo>
                  <a:pt x="1977" y="1"/>
                </a:moveTo>
                <a:lnTo>
                  <a:pt x="428" y="9468"/>
                </a:lnTo>
                <a:lnTo>
                  <a:pt x="815" y="9468"/>
                </a:lnTo>
                <a:lnTo>
                  <a:pt x="0" y="12766"/>
                </a:lnTo>
                <a:lnTo>
                  <a:pt x="5502" y="12766"/>
                </a:lnTo>
                <a:lnTo>
                  <a:pt x="3018" y="4340"/>
                </a:lnTo>
                <a:lnTo>
                  <a:pt x="3472" y="4340"/>
                </a:lnTo>
                <a:lnTo>
                  <a:pt x="1977"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83" name="Google Shape;183;p66"/>
          <p:cNvSpPr/>
          <p:nvPr/>
        </p:nvSpPr>
        <p:spPr>
          <a:xfrm flipH="1">
            <a:off x="2491649" y="4229834"/>
            <a:ext cx="292954" cy="569778"/>
          </a:xfrm>
          <a:custGeom>
            <a:rect b="b" l="l" r="r" t="t"/>
            <a:pathLst>
              <a:path extrusionOk="0" h="12766" w="5502">
                <a:moveTo>
                  <a:pt x="1976" y="1"/>
                </a:moveTo>
                <a:lnTo>
                  <a:pt x="428" y="9468"/>
                </a:lnTo>
                <a:lnTo>
                  <a:pt x="815" y="9468"/>
                </a:lnTo>
                <a:lnTo>
                  <a:pt x="0" y="12766"/>
                </a:lnTo>
                <a:lnTo>
                  <a:pt x="5501" y="12766"/>
                </a:lnTo>
                <a:lnTo>
                  <a:pt x="3018" y="4340"/>
                </a:lnTo>
                <a:lnTo>
                  <a:pt x="3472" y="4340"/>
                </a:lnTo>
                <a:lnTo>
                  <a:pt x="1976"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84" name="Google Shape;184;p66"/>
          <p:cNvSpPr/>
          <p:nvPr/>
        </p:nvSpPr>
        <p:spPr>
          <a:xfrm flipH="1">
            <a:off x="3402181" y="4177734"/>
            <a:ext cx="242122" cy="569786"/>
          </a:xfrm>
          <a:custGeom>
            <a:rect b="b" l="l" r="r" t="t"/>
            <a:pathLst>
              <a:path extrusionOk="0" h="8026" w="2859">
                <a:moveTo>
                  <a:pt x="1216" y="1"/>
                </a:moveTo>
                <a:lnTo>
                  <a:pt x="535" y="3112"/>
                </a:lnTo>
                <a:lnTo>
                  <a:pt x="855" y="3112"/>
                </a:lnTo>
                <a:lnTo>
                  <a:pt x="1" y="8026"/>
                </a:lnTo>
                <a:lnTo>
                  <a:pt x="2858" y="8026"/>
                </a:lnTo>
                <a:lnTo>
                  <a:pt x="1777" y="3112"/>
                </a:lnTo>
                <a:lnTo>
                  <a:pt x="2137" y="3112"/>
                </a:lnTo>
                <a:lnTo>
                  <a:pt x="1216"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85" name="Google Shape;185;p66"/>
          <p:cNvSpPr/>
          <p:nvPr/>
        </p:nvSpPr>
        <p:spPr>
          <a:xfrm>
            <a:off x="975" y="4223101"/>
            <a:ext cx="9144002" cy="920413"/>
          </a:xfrm>
          <a:custGeom>
            <a:rect b="b" l="l" r="r" t="t"/>
            <a:pathLst>
              <a:path extrusionOk="0" h="17505" w="70474">
                <a:moveTo>
                  <a:pt x="70473" y="0"/>
                </a:moveTo>
                <a:lnTo>
                  <a:pt x="0" y="14154"/>
                </a:lnTo>
                <a:lnTo>
                  <a:pt x="0" y="17505"/>
                </a:lnTo>
                <a:lnTo>
                  <a:pt x="70473" y="17492"/>
                </a:lnTo>
                <a:lnTo>
                  <a:pt x="70473" y="0"/>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86" name="Google Shape;186;p66"/>
          <p:cNvSpPr/>
          <p:nvPr/>
        </p:nvSpPr>
        <p:spPr>
          <a:xfrm>
            <a:off x="4475" y="4486661"/>
            <a:ext cx="9140498" cy="656830"/>
          </a:xfrm>
          <a:custGeom>
            <a:rect b="b" l="l" r="r" t="t"/>
            <a:pathLst>
              <a:path extrusionOk="0" h="12618" w="70447">
                <a:moveTo>
                  <a:pt x="31217" y="4794"/>
                </a:moveTo>
                <a:lnTo>
                  <a:pt x="54383" y="6463"/>
                </a:lnTo>
                <a:lnTo>
                  <a:pt x="40097" y="8906"/>
                </a:lnTo>
                <a:lnTo>
                  <a:pt x="20562" y="6049"/>
                </a:lnTo>
                <a:lnTo>
                  <a:pt x="31217" y="4794"/>
                </a:lnTo>
                <a:close/>
                <a:moveTo>
                  <a:pt x="40097" y="9093"/>
                </a:moveTo>
                <a:lnTo>
                  <a:pt x="47707" y="10201"/>
                </a:lnTo>
                <a:lnTo>
                  <a:pt x="33207" y="10268"/>
                </a:lnTo>
                <a:lnTo>
                  <a:pt x="33207" y="10268"/>
                </a:lnTo>
                <a:lnTo>
                  <a:pt x="40097" y="9093"/>
                </a:lnTo>
                <a:close/>
                <a:moveTo>
                  <a:pt x="70433" y="0"/>
                </a:moveTo>
                <a:lnTo>
                  <a:pt x="31204" y="4620"/>
                </a:lnTo>
                <a:lnTo>
                  <a:pt x="25276" y="4193"/>
                </a:lnTo>
                <a:lnTo>
                  <a:pt x="24635" y="4313"/>
                </a:lnTo>
                <a:lnTo>
                  <a:pt x="30269" y="4727"/>
                </a:lnTo>
                <a:lnTo>
                  <a:pt x="19895" y="5942"/>
                </a:lnTo>
                <a:lnTo>
                  <a:pt x="17945" y="5662"/>
                </a:lnTo>
                <a:lnTo>
                  <a:pt x="17425" y="5768"/>
                </a:lnTo>
                <a:lnTo>
                  <a:pt x="19214" y="6022"/>
                </a:lnTo>
                <a:lnTo>
                  <a:pt x="11737" y="6903"/>
                </a:lnTo>
                <a:lnTo>
                  <a:pt x="9600" y="7331"/>
                </a:lnTo>
                <a:lnTo>
                  <a:pt x="19881" y="6129"/>
                </a:lnTo>
                <a:lnTo>
                  <a:pt x="39536" y="9013"/>
                </a:lnTo>
                <a:lnTo>
                  <a:pt x="32139" y="10281"/>
                </a:lnTo>
                <a:lnTo>
                  <a:pt x="0" y="10415"/>
                </a:lnTo>
                <a:lnTo>
                  <a:pt x="0" y="10588"/>
                </a:lnTo>
                <a:lnTo>
                  <a:pt x="31071" y="10455"/>
                </a:lnTo>
                <a:lnTo>
                  <a:pt x="31071" y="10455"/>
                </a:lnTo>
                <a:lnTo>
                  <a:pt x="18439" y="12618"/>
                </a:lnTo>
                <a:lnTo>
                  <a:pt x="19494" y="12618"/>
                </a:lnTo>
                <a:lnTo>
                  <a:pt x="32152" y="10455"/>
                </a:lnTo>
                <a:lnTo>
                  <a:pt x="48869" y="10375"/>
                </a:lnTo>
                <a:lnTo>
                  <a:pt x="64104" y="12618"/>
                </a:lnTo>
                <a:lnTo>
                  <a:pt x="65306" y="12618"/>
                </a:lnTo>
                <a:lnTo>
                  <a:pt x="50044" y="10375"/>
                </a:lnTo>
                <a:lnTo>
                  <a:pt x="70433" y="10281"/>
                </a:lnTo>
                <a:lnTo>
                  <a:pt x="70433" y="10108"/>
                </a:lnTo>
                <a:lnTo>
                  <a:pt x="48882" y="10201"/>
                </a:lnTo>
                <a:lnTo>
                  <a:pt x="40644" y="8986"/>
                </a:lnTo>
                <a:lnTo>
                  <a:pt x="55118" y="6516"/>
                </a:lnTo>
                <a:lnTo>
                  <a:pt x="70446" y="7624"/>
                </a:lnTo>
                <a:lnTo>
                  <a:pt x="70446" y="7451"/>
                </a:lnTo>
                <a:lnTo>
                  <a:pt x="55839" y="6396"/>
                </a:lnTo>
                <a:lnTo>
                  <a:pt x="70446" y="3886"/>
                </a:lnTo>
                <a:lnTo>
                  <a:pt x="70446" y="3712"/>
                </a:lnTo>
                <a:lnTo>
                  <a:pt x="55105" y="6342"/>
                </a:lnTo>
                <a:lnTo>
                  <a:pt x="32139" y="4687"/>
                </a:lnTo>
                <a:lnTo>
                  <a:pt x="70446" y="174"/>
                </a:lnTo>
                <a:lnTo>
                  <a:pt x="70446" y="94"/>
                </a:lnTo>
                <a:lnTo>
                  <a:pt x="70433" y="0"/>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nvGrpSpPr>
          <p:cNvPr id="187" name="Google Shape;187;p66"/>
          <p:cNvGrpSpPr/>
          <p:nvPr/>
        </p:nvGrpSpPr>
        <p:grpSpPr>
          <a:xfrm>
            <a:off x="656286" y="2482748"/>
            <a:ext cx="570568" cy="1502855"/>
            <a:chOff x="2516373" y="1432064"/>
            <a:chExt cx="887077" cy="2336528"/>
          </a:xfrm>
        </p:grpSpPr>
        <p:sp>
          <p:nvSpPr>
            <p:cNvPr id="188" name="Google Shape;188;p66"/>
            <p:cNvSpPr/>
            <p:nvPr/>
          </p:nvSpPr>
          <p:spPr>
            <a:xfrm>
              <a:off x="3081348" y="3310050"/>
              <a:ext cx="322102" cy="218825"/>
            </a:xfrm>
            <a:custGeom>
              <a:rect b="b" l="l" r="r" t="t"/>
              <a:pathLst>
                <a:path extrusionOk="0" h="1257" w="1507">
                  <a:moveTo>
                    <a:pt x="0" y="1"/>
                  </a:moveTo>
                  <a:lnTo>
                    <a:pt x="0" y="1256"/>
                  </a:lnTo>
                  <a:lnTo>
                    <a:pt x="1195" y="1256"/>
                  </a:lnTo>
                  <a:cubicBezTo>
                    <a:pt x="1362" y="1256"/>
                    <a:pt x="1506" y="1119"/>
                    <a:pt x="1506" y="944"/>
                  </a:cubicBezTo>
                  <a:cubicBezTo>
                    <a:pt x="1499" y="891"/>
                    <a:pt x="1484" y="830"/>
                    <a:pt x="1453" y="784"/>
                  </a:cubicBezTo>
                  <a:cubicBezTo>
                    <a:pt x="1423" y="731"/>
                    <a:pt x="1377" y="693"/>
                    <a:pt x="1331" y="670"/>
                  </a:cubicBezTo>
                  <a:lnTo>
                    <a:pt x="0" y="1"/>
                  </a:ln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89" name="Google Shape;189;p66"/>
            <p:cNvSpPr/>
            <p:nvPr/>
          </p:nvSpPr>
          <p:spPr>
            <a:xfrm flipH="1">
              <a:off x="2516373" y="3310050"/>
              <a:ext cx="322102" cy="218825"/>
            </a:xfrm>
            <a:custGeom>
              <a:rect b="b" l="l" r="r" t="t"/>
              <a:pathLst>
                <a:path extrusionOk="0" h="1257" w="1507">
                  <a:moveTo>
                    <a:pt x="0" y="1"/>
                  </a:moveTo>
                  <a:lnTo>
                    <a:pt x="0" y="1256"/>
                  </a:lnTo>
                  <a:lnTo>
                    <a:pt x="1195" y="1256"/>
                  </a:lnTo>
                  <a:cubicBezTo>
                    <a:pt x="1362" y="1256"/>
                    <a:pt x="1506" y="1119"/>
                    <a:pt x="1506" y="944"/>
                  </a:cubicBezTo>
                  <a:cubicBezTo>
                    <a:pt x="1499" y="891"/>
                    <a:pt x="1484" y="830"/>
                    <a:pt x="1453" y="784"/>
                  </a:cubicBezTo>
                  <a:cubicBezTo>
                    <a:pt x="1423" y="731"/>
                    <a:pt x="1377" y="693"/>
                    <a:pt x="1331" y="670"/>
                  </a:cubicBezTo>
                  <a:lnTo>
                    <a:pt x="0" y="1"/>
                  </a:ln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nvGrpSpPr>
            <p:cNvPr id="190" name="Google Shape;190;p66"/>
            <p:cNvGrpSpPr/>
            <p:nvPr/>
          </p:nvGrpSpPr>
          <p:grpSpPr>
            <a:xfrm>
              <a:off x="2767496" y="1432064"/>
              <a:ext cx="394841" cy="2336528"/>
              <a:chOff x="1704663" y="1143000"/>
              <a:chExt cx="263632" cy="1560182"/>
            </a:xfrm>
          </p:grpSpPr>
          <p:sp>
            <p:nvSpPr>
              <p:cNvPr id="191" name="Google Shape;191;p66"/>
              <p:cNvSpPr/>
              <p:nvPr/>
            </p:nvSpPr>
            <p:spPr>
              <a:xfrm>
                <a:off x="1719658" y="1725828"/>
                <a:ext cx="233642" cy="817283"/>
              </a:xfrm>
              <a:custGeom>
                <a:rect b="b" l="l" r="r" t="t"/>
                <a:pathLst>
                  <a:path extrusionOk="0" h="7031" w="2010">
                    <a:moveTo>
                      <a:pt x="1" y="0"/>
                    </a:moveTo>
                    <a:lnTo>
                      <a:pt x="1" y="7030"/>
                    </a:lnTo>
                    <a:lnTo>
                      <a:pt x="2009" y="7030"/>
                    </a:lnTo>
                    <a:lnTo>
                      <a:pt x="2009" y="0"/>
                    </a:ln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92" name="Google Shape;192;p66"/>
              <p:cNvSpPr/>
              <p:nvPr/>
            </p:nvSpPr>
            <p:spPr>
              <a:xfrm>
                <a:off x="1793121" y="2386421"/>
                <a:ext cx="87645" cy="229109"/>
              </a:xfrm>
              <a:custGeom>
                <a:rect b="b" l="l" r="r" t="t"/>
                <a:pathLst>
                  <a:path extrusionOk="0" h="1971" w="754">
                    <a:moveTo>
                      <a:pt x="380" y="0"/>
                    </a:moveTo>
                    <a:cubicBezTo>
                      <a:pt x="189" y="0"/>
                      <a:pt x="6" y="147"/>
                      <a:pt x="0" y="373"/>
                    </a:cubicBezTo>
                    <a:lnTo>
                      <a:pt x="0" y="1971"/>
                    </a:lnTo>
                    <a:lnTo>
                      <a:pt x="754" y="1971"/>
                    </a:lnTo>
                    <a:lnTo>
                      <a:pt x="754" y="373"/>
                    </a:lnTo>
                    <a:cubicBezTo>
                      <a:pt x="754" y="320"/>
                      <a:pt x="738" y="274"/>
                      <a:pt x="723" y="229"/>
                    </a:cubicBezTo>
                    <a:cubicBezTo>
                      <a:pt x="700" y="183"/>
                      <a:pt x="678" y="145"/>
                      <a:pt x="639" y="107"/>
                    </a:cubicBezTo>
                    <a:cubicBezTo>
                      <a:pt x="563" y="33"/>
                      <a:pt x="471" y="0"/>
                      <a:pt x="380"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93" name="Google Shape;193;p66"/>
              <p:cNvSpPr/>
              <p:nvPr/>
            </p:nvSpPr>
            <p:spPr>
              <a:xfrm>
                <a:off x="1719648" y="1605976"/>
                <a:ext cx="233652" cy="123517"/>
              </a:xfrm>
              <a:custGeom>
                <a:rect b="b" l="l" r="r" t="t"/>
                <a:pathLst>
                  <a:path extrusionOk="0" h="1005" w="2010">
                    <a:moveTo>
                      <a:pt x="503" y="0"/>
                    </a:moveTo>
                    <a:lnTo>
                      <a:pt x="1" y="1004"/>
                    </a:lnTo>
                    <a:lnTo>
                      <a:pt x="2009" y="1004"/>
                    </a:lnTo>
                    <a:lnTo>
                      <a:pt x="1507" y="0"/>
                    </a:ln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94" name="Google Shape;194;p66"/>
              <p:cNvSpPr/>
              <p:nvPr/>
            </p:nvSpPr>
            <p:spPr>
              <a:xfrm>
                <a:off x="1778940" y="1143000"/>
                <a:ext cx="116821" cy="466239"/>
              </a:xfrm>
              <a:custGeom>
                <a:rect b="b" l="l" r="r" t="t"/>
                <a:pathLst>
                  <a:path extrusionOk="0" h="4011" w="1005">
                    <a:moveTo>
                      <a:pt x="503" y="1"/>
                    </a:moveTo>
                    <a:cubicBezTo>
                      <a:pt x="404" y="1"/>
                      <a:pt x="320" y="77"/>
                      <a:pt x="328" y="183"/>
                    </a:cubicBezTo>
                    <a:lnTo>
                      <a:pt x="328" y="1203"/>
                    </a:lnTo>
                    <a:cubicBezTo>
                      <a:pt x="328" y="1241"/>
                      <a:pt x="313" y="1286"/>
                      <a:pt x="290" y="1324"/>
                    </a:cubicBezTo>
                    <a:lnTo>
                      <a:pt x="122" y="1575"/>
                    </a:lnTo>
                    <a:lnTo>
                      <a:pt x="100" y="1606"/>
                    </a:lnTo>
                    <a:cubicBezTo>
                      <a:pt x="39" y="1705"/>
                      <a:pt x="1" y="1811"/>
                      <a:pt x="1" y="1925"/>
                    </a:cubicBezTo>
                    <a:lnTo>
                      <a:pt x="1" y="4010"/>
                    </a:lnTo>
                    <a:lnTo>
                      <a:pt x="1005" y="4010"/>
                    </a:lnTo>
                    <a:lnTo>
                      <a:pt x="1005" y="1933"/>
                    </a:lnTo>
                    <a:cubicBezTo>
                      <a:pt x="1005" y="1872"/>
                      <a:pt x="997" y="1819"/>
                      <a:pt x="982" y="1766"/>
                    </a:cubicBezTo>
                    <a:cubicBezTo>
                      <a:pt x="959" y="1712"/>
                      <a:pt x="944" y="1659"/>
                      <a:pt x="914" y="1614"/>
                    </a:cubicBezTo>
                    <a:lnTo>
                      <a:pt x="883" y="1575"/>
                    </a:lnTo>
                    <a:lnTo>
                      <a:pt x="716" y="1324"/>
                    </a:lnTo>
                    <a:cubicBezTo>
                      <a:pt x="693" y="1286"/>
                      <a:pt x="678" y="1241"/>
                      <a:pt x="678" y="1203"/>
                    </a:cubicBezTo>
                    <a:lnTo>
                      <a:pt x="678" y="176"/>
                    </a:lnTo>
                    <a:cubicBezTo>
                      <a:pt x="678" y="130"/>
                      <a:pt x="663" y="84"/>
                      <a:pt x="625" y="46"/>
                    </a:cubicBezTo>
                    <a:cubicBezTo>
                      <a:pt x="594" y="16"/>
                      <a:pt x="548" y="1"/>
                      <a:pt x="503" y="1"/>
                    </a:cubicBez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95" name="Google Shape;195;p66"/>
              <p:cNvSpPr/>
              <p:nvPr/>
            </p:nvSpPr>
            <p:spPr>
              <a:xfrm>
                <a:off x="1791719" y="2568341"/>
                <a:ext cx="89049" cy="134841"/>
              </a:xfrm>
              <a:custGeom>
                <a:rect b="b" l="l" r="r" t="t"/>
                <a:pathLst>
                  <a:path extrusionOk="0" h="1160" w="754">
                    <a:moveTo>
                      <a:pt x="377" y="1"/>
                    </a:moveTo>
                    <a:cubicBezTo>
                      <a:pt x="240" y="1"/>
                      <a:pt x="103" y="52"/>
                      <a:pt x="0" y="155"/>
                    </a:cubicBezTo>
                    <a:lnTo>
                      <a:pt x="0" y="1159"/>
                    </a:lnTo>
                    <a:lnTo>
                      <a:pt x="754" y="1159"/>
                    </a:lnTo>
                    <a:lnTo>
                      <a:pt x="754" y="155"/>
                    </a:lnTo>
                    <a:cubicBezTo>
                      <a:pt x="651" y="52"/>
                      <a:pt x="514" y="1"/>
                      <a:pt x="377" y="1"/>
                    </a:cubicBez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96" name="Google Shape;196;p66"/>
              <p:cNvSpPr/>
              <p:nvPr/>
            </p:nvSpPr>
            <p:spPr>
              <a:xfrm>
                <a:off x="1704663" y="2542996"/>
                <a:ext cx="87645" cy="160179"/>
              </a:xfrm>
              <a:custGeom>
                <a:rect b="b" l="l" r="r" t="t"/>
                <a:pathLst>
                  <a:path extrusionOk="0" h="1378" w="754">
                    <a:moveTo>
                      <a:pt x="381" y="0"/>
                    </a:moveTo>
                    <a:lnTo>
                      <a:pt x="130" y="251"/>
                    </a:lnTo>
                    <a:cubicBezTo>
                      <a:pt x="46" y="335"/>
                      <a:pt x="1" y="441"/>
                      <a:pt x="8" y="548"/>
                    </a:cubicBezTo>
                    <a:lnTo>
                      <a:pt x="8" y="1202"/>
                    </a:lnTo>
                    <a:cubicBezTo>
                      <a:pt x="8" y="1301"/>
                      <a:pt x="84" y="1377"/>
                      <a:pt x="183" y="1377"/>
                    </a:cubicBezTo>
                    <a:lnTo>
                      <a:pt x="754" y="1377"/>
                    </a:lnTo>
                    <a:lnTo>
                      <a:pt x="754" y="373"/>
                    </a:lnTo>
                    <a:lnTo>
                      <a:pt x="381" y="0"/>
                    </a:ln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97" name="Google Shape;197;p66"/>
              <p:cNvSpPr/>
              <p:nvPr/>
            </p:nvSpPr>
            <p:spPr>
              <a:xfrm>
                <a:off x="1778126" y="1433949"/>
                <a:ext cx="116821" cy="87645"/>
              </a:xfrm>
              <a:custGeom>
                <a:rect b="b" l="l" r="r" t="t"/>
                <a:pathLst>
                  <a:path extrusionOk="0" h="754" w="1005">
                    <a:moveTo>
                      <a:pt x="0" y="1"/>
                    </a:moveTo>
                    <a:lnTo>
                      <a:pt x="0" y="754"/>
                    </a:lnTo>
                    <a:lnTo>
                      <a:pt x="1004" y="754"/>
                    </a:lnTo>
                    <a:lnTo>
                      <a:pt x="1004" y="1"/>
                    </a:ln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98" name="Google Shape;198;p66"/>
              <p:cNvSpPr/>
              <p:nvPr/>
            </p:nvSpPr>
            <p:spPr>
              <a:xfrm>
                <a:off x="1705593" y="2610183"/>
                <a:ext cx="87645" cy="40800"/>
              </a:xfrm>
              <a:custGeom>
                <a:rect b="b" l="l" r="r" t="t"/>
                <a:pathLst>
                  <a:path extrusionOk="0" h="351" w="754">
                    <a:moveTo>
                      <a:pt x="0" y="0"/>
                    </a:moveTo>
                    <a:lnTo>
                      <a:pt x="0" y="350"/>
                    </a:lnTo>
                    <a:lnTo>
                      <a:pt x="753" y="350"/>
                    </a:lnTo>
                    <a:lnTo>
                      <a:pt x="753" y="0"/>
                    </a:lnTo>
                    <a:close/>
                  </a:path>
                </a:pathLst>
              </a:custGeom>
              <a:solidFill>
                <a:schemeClr val="accent6"/>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199" name="Google Shape;199;p66"/>
              <p:cNvSpPr/>
              <p:nvPr/>
            </p:nvSpPr>
            <p:spPr>
              <a:xfrm>
                <a:off x="1879837" y="2542996"/>
                <a:ext cx="87645" cy="160179"/>
              </a:xfrm>
              <a:custGeom>
                <a:rect b="b" l="l" r="r" t="t"/>
                <a:pathLst>
                  <a:path extrusionOk="0" h="1378" w="754">
                    <a:moveTo>
                      <a:pt x="380" y="0"/>
                    </a:moveTo>
                    <a:lnTo>
                      <a:pt x="0" y="380"/>
                    </a:lnTo>
                    <a:lnTo>
                      <a:pt x="0" y="1377"/>
                    </a:lnTo>
                    <a:lnTo>
                      <a:pt x="571" y="1377"/>
                    </a:lnTo>
                    <a:cubicBezTo>
                      <a:pt x="670" y="1377"/>
                      <a:pt x="753" y="1301"/>
                      <a:pt x="753" y="1202"/>
                    </a:cubicBezTo>
                    <a:lnTo>
                      <a:pt x="753" y="548"/>
                    </a:lnTo>
                    <a:cubicBezTo>
                      <a:pt x="753" y="441"/>
                      <a:pt x="708" y="335"/>
                      <a:pt x="631" y="251"/>
                    </a:cubicBezTo>
                    <a:lnTo>
                      <a:pt x="380" y="0"/>
                    </a:ln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00" name="Google Shape;200;p66"/>
              <p:cNvSpPr/>
              <p:nvPr/>
            </p:nvSpPr>
            <p:spPr>
              <a:xfrm>
                <a:off x="1880650" y="2610183"/>
                <a:ext cx="87645" cy="40800"/>
              </a:xfrm>
              <a:custGeom>
                <a:rect b="b" l="l" r="r" t="t"/>
                <a:pathLst>
                  <a:path extrusionOk="0" h="351" w="754">
                    <a:moveTo>
                      <a:pt x="1" y="0"/>
                    </a:moveTo>
                    <a:lnTo>
                      <a:pt x="1" y="350"/>
                    </a:lnTo>
                    <a:lnTo>
                      <a:pt x="754" y="350"/>
                    </a:lnTo>
                    <a:lnTo>
                      <a:pt x="754" y="0"/>
                    </a:lnTo>
                    <a:close/>
                  </a:path>
                </a:pathLst>
              </a:custGeom>
              <a:solidFill>
                <a:schemeClr val="accent6"/>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01" name="Google Shape;201;p66"/>
              <p:cNvSpPr/>
              <p:nvPr/>
            </p:nvSpPr>
            <p:spPr>
              <a:xfrm>
                <a:off x="1791719" y="2610188"/>
                <a:ext cx="89049" cy="40801"/>
              </a:xfrm>
              <a:custGeom>
                <a:rect b="b" l="l" r="r" t="t"/>
                <a:pathLst>
                  <a:path extrusionOk="0" h="351" w="754">
                    <a:moveTo>
                      <a:pt x="0" y="0"/>
                    </a:moveTo>
                    <a:lnTo>
                      <a:pt x="0" y="350"/>
                    </a:lnTo>
                    <a:lnTo>
                      <a:pt x="754" y="350"/>
                    </a:lnTo>
                    <a:lnTo>
                      <a:pt x="754" y="0"/>
                    </a:ln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02" name="Google Shape;202;p66"/>
              <p:cNvSpPr/>
              <p:nvPr/>
            </p:nvSpPr>
            <p:spPr>
              <a:xfrm>
                <a:off x="1778126" y="1327008"/>
                <a:ext cx="117635" cy="40800"/>
              </a:xfrm>
              <a:custGeom>
                <a:rect b="b" l="l" r="r" t="t"/>
                <a:pathLst>
                  <a:path extrusionOk="0" h="351" w="1012">
                    <a:moveTo>
                      <a:pt x="114" y="0"/>
                    </a:moveTo>
                    <a:lnTo>
                      <a:pt x="99" y="31"/>
                    </a:lnTo>
                    <a:cubicBezTo>
                      <a:pt x="38" y="122"/>
                      <a:pt x="0" y="236"/>
                      <a:pt x="0" y="350"/>
                    </a:cubicBezTo>
                    <a:lnTo>
                      <a:pt x="1012" y="350"/>
                    </a:lnTo>
                    <a:cubicBezTo>
                      <a:pt x="1012" y="236"/>
                      <a:pt x="974" y="129"/>
                      <a:pt x="913" y="38"/>
                    </a:cubicBezTo>
                    <a:lnTo>
                      <a:pt x="913" y="31"/>
                    </a:lnTo>
                    <a:lnTo>
                      <a:pt x="890" y="0"/>
                    </a:ln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03" name="Google Shape;203;p66"/>
              <p:cNvSpPr/>
              <p:nvPr/>
            </p:nvSpPr>
            <p:spPr>
              <a:xfrm>
                <a:off x="1719658" y="2172423"/>
                <a:ext cx="233642" cy="40800"/>
              </a:xfrm>
              <a:custGeom>
                <a:rect b="b" l="l" r="r" t="t"/>
                <a:pathLst>
                  <a:path extrusionOk="0" h="351" w="2010">
                    <a:moveTo>
                      <a:pt x="1" y="0"/>
                    </a:moveTo>
                    <a:lnTo>
                      <a:pt x="1" y="350"/>
                    </a:lnTo>
                    <a:lnTo>
                      <a:pt x="2009" y="350"/>
                    </a:lnTo>
                    <a:lnTo>
                      <a:pt x="2009" y="0"/>
                    </a:ln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grpSp>
      <p:grpSp>
        <p:nvGrpSpPr>
          <p:cNvPr id="204" name="Google Shape;204;p66"/>
          <p:cNvGrpSpPr/>
          <p:nvPr/>
        </p:nvGrpSpPr>
        <p:grpSpPr>
          <a:xfrm>
            <a:off x="7351064" y="476981"/>
            <a:ext cx="901041" cy="839139"/>
            <a:chOff x="-1702125" y="1153750"/>
            <a:chExt cx="824525" cy="767950"/>
          </a:xfrm>
        </p:grpSpPr>
        <p:sp>
          <p:nvSpPr>
            <p:cNvPr id="205" name="Google Shape;205;p66"/>
            <p:cNvSpPr/>
            <p:nvPr/>
          </p:nvSpPr>
          <p:spPr>
            <a:xfrm>
              <a:off x="-1702125" y="1153750"/>
              <a:ext cx="824525" cy="767950"/>
            </a:xfrm>
            <a:custGeom>
              <a:rect b="b" l="l" r="r" t="t"/>
              <a:pathLst>
                <a:path extrusionOk="0" h="30718" w="32981">
                  <a:moveTo>
                    <a:pt x="16468" y="1"/>
                  </a:moveTo>
                  <a:cubicBezTo>
                    <a:pt x="9047" y="1"/>
                    <a:pt x="2516" y="5396"/>
                    <a:pt x="1322" y="12969"/>
                  </a:cubicBezTo>
                  <a:cubicBezTo>
                    <a:pt x="0" y="21341"/>
                    <a:pt x="5715" y="29205"/>
                    <a:pt x="14100" y="30527"/>
                  </a:cubicBezTo>
                  <a:cubicBezTo>
                    <a:pt x="14911" y="30655"/>
                    <a:pt x="15717" y="30717"/>
                    <a:pt x="16512" y="30717"/>
                  </a:cubicBezTo>
                  <a:cubicBezTo>
                    <a:pt x="23934" y="30717"/>
                    <a:pt x="30464" y="25322"/>
                    <a:pt x="31658" y="17749"/>
                  </a:cubicBezTo>
                  <a:cubicBezTo>
                    <a:pt x="32980" y="9377"/>
                    <a:pt x="27265" y="1513"/>
                    <a:pt x="18880" y="191"/>
                  </a:cubicBezTo>
                  <a:cubicBezTo>
                    <a:pt x="18069" y="63"/>
                    <a:pt x="17264" y="1"/>
                    <a:pt x="16468"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06" name="Google Shape;206;p66"/>
            <p:cNvSpPr/>
            <p:nvPr/>
          </p:nvSpPr>
          <p:spPr>
            <a:xfrm>
              <a:off x="-1106625" y="1213600"/>
              <a:ext cx="125200" cy="131175"/>
            </a:xfrm>
            <a:custGeom>
              <a:rect b="b" l="l" r="r" t="t"/>
              <a:pathLst>
                <a:path extrusionOk="0" h="5247" w="5008">
                  <a:moveTo>
                    <a:pt x="868" y="0"/>
                  </a:moveTo>
                  <a:lnTo>
                    <a:pt x="54" y="2270"/>
                  </a:lnTo>
                  <a:cubicBezTo>
                    <a:pt x="0" y="2417"/>
                    <a:pt x="27" y="2590"/>
                    <a:pt x="121" y="2724"/>
                  </a:cubicBezTo>
                  <a:lnTo>
                    <a:pt x="334" y="3031"/>
                  </a:lnTo>
                  <a:cubicBezTo>
                    <a:pt x="414" y="3151"/>
                    <a:pt x="441" y="3298"/>
                    <a:pt x="414" y="3432"/>
                  </a:cubicBezTo>
                  <a:lnTo>
                    <a:pt x="147" y="4620"/>
                  </a:lnTo>
                  <a:cubicBezTo>
                    <a:pt x="76" y="4955"/>
                    <a:pt x="325" y="5246"/>
                    <a:pt x="646" y="5246"/>
                  </a:cubicBezTo>
                  <a:cubicBezTo>
                    <a:pt x="684" y="5246"/>
                    <a:pt x="722" y="5242"/>
                    <a:pt x="762" y="5234"/>
                  </a:cubicBezTo>
                  <a:lnTo>
                    <a:pt x="1763" y="5007"/>
                  </a:lnTo>
                  <a:cubicBezTo>
                    <a:pt x="2003" y="4954"/>
                    <a:pt x="2177" y="4753"/>
                    <a:pt x="2164" y="4513"/>
                  </a:cubicBezTo>
                  <a:cubicBezTo>
                    <a:pt x="2164" y="4223"/>
                    <a:pt x="2394" y="3998"/>
                    <a:pt x="2665" y="3998"/>
                  </a:cubicBezTo>
                  <a:cubicBezTo>
                    <a:pt x="2693" y="3998"/>
                    <a:pt x="2722" y="4001"/>
                    <a:pt x="2751" y="4006"/>
                  </a:cubicBezTo>
                  <a:lnTo>
                    <a:pt x="4260" y="4246"/>
                  </a:lnTo>
                  <a:cubicBezTo>
                    <a:pt x="4290" y="4251"/>
                    <a:pt x="4319" y="4254"/>
                    <a:pt x="4348" y="4254"/>
                  </a:cubicBezTo>
                  <a:cubicBezTo>
                    <a:pt x="4461" y="4254"/>
                    <a:pt x="4565" y="4214"/>
                    <a:pt x="4660" y="4139"/>
                  </a:cubicBezTo>
                  <a:lnTo>
                    <a:pt x="5008" y="3859"/>
                  </a:lnTo>
                  <a:cubicBezTo>
                    <a:pt x="3873" y="2323"/>
                    <a:pt x="2471" y="1015"/>
                    <a:pt x="868" y="0"/>
                  </a:cubicBez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07" name="Google Shape;207;p66"/>
            <p:cNvSpPr/>
            <p:nvPr/>
          </p:nvSpPr>
          <p:spPr>
            <a:xfrm>
              <a:off x="-1605325" y="1160175"/>
              <a:ext cx="345850" cy="327500"/>
            </a:xfrm>
            <a:custGeom>
              <a:rect b="b" l="l" r="r" t="t"/>
              <a:pathLst>
                <a:path extrusionOk="0" h="13100" w="13834">
                  <a:moveTo>
                    <a:pt x="9988" y="1"/>
                  </a:moveTo>
                  <a:cubicBezTo>
                    <a:pt x="5942" y="695"/>
                    <a:pt x="2337" y="2992"/>
                    <a:pt x="0" y="6370"/>
                  </a:cubicBezTo>
                  <a:lnTo>
                    <a:pt x="0" y="9240"/>
                  </a:lnTo>
                  <a:cubicBezTo>
                    <a:pt x="0" y="9467"/>
                    <a:pt x="174" y="9681"/>
                    <a:pt x="401" y="9721"/>
                  </a:cubicBezTo>
                  <a:lnTo>
                    <a:pt x="2310" y="10122"/>
                  </a:lnTo>
                  <a:cubicBezTo>
                    <a:pt x="2457" y="10148"/>
                    <a:pt x="2577" y="10242"/>
                    <a:pt x="2644" y="10375"/>
                  </a:cubicBezTo>
                  <a:lnTo>
                    <a:pt x="3138" y="11270"/>
                  </a:lnTo>
                  <a:cubicBezTo>
                    <a:pt x="3165" y="11323"/>
                    <a:pt x="3191" y="11377"/>
                    <a:pt x="3205" y="11443"/>
                  </a:cubicBezTo>
                  <a:lnTo>
                    <a:pt x="3378" y="12659"/>
                  </a:lnTo>
                  <a:cubicBezTo>
                    <a:pt x="3418" y="12912"/>
                    <a:pt x="3632" y="13099"/>
                    <a:pt x="3886" y="13099"/>
                  </a:cubicBezTo>
                  <a:lnTo>
                    <a:pt x="3939" y="13099"/>
                  </a:lnTo>
                  <a:cubicBezTo>
                    <a:pt x="4220" y="13099"/>
                    <a:pt x="4447" y="12872"/>
                    <a:pt x="4447" y="12592"/>
                  </a:cubicBezTo>
                  <a:lnTo>
                    <a:pt x="4447" y="11283"/>
                  </a:lnTo>
                  <a:cubicBezTo>
                    <a:pt x="4447" y="11216"/>
                    <a:pt x="4460" y="11136"/>
                    <a:pt x="4500" y="11070"/>
                  </a:cubicBezTo>
                  <a:lnTo>
                    <a:pt x="4861" y="10322"/>
                  </a:lnTo>
                  <a:cubicBezTo>
                    <a:pt x="4927" y="10162"/>
                    <a:pt x="4927" y="9988"/>
                    <a:pt x="4834" y="9841"/>
                  </a:cubicBezTo>
                  <a:lnTo>
                    <a:pt x="4380" y="9040"/>
                  </a:lnTo>
                  <a:cubicBezTo>
                    <a:pt x="4292" y="8877"/>
                    <a:pt x="4123" y="8785"/>
                    <a:pt x="3948" y="8785"/>
                  </a:cubicBezTo>
                  <a:cubicBezTo>
                    <a:pt x="3936" y="8785"/>
                    <a:pt x="3924" y="8786"/>
                    <a:pt x="3913" y="8786"/>
                  </a:cubicBezTo>
                  <a:lnTo>
                    <a:pt x="2764" y="8853"/>
                  </a:lnTo>
                  <a:cubicBezTo>
                    <a:pt x="2757" y="8853"/>
                    <a:pt x="2750" y="8854"/>
                    <a:pt x="2742" y="8854"/>
                  </a:cubicBezTo>
                  <a:cubicBezTo>
                    <a:pt x="2407" y="8854"/>
                    <a:pt x="2165" y="8552"/>
                    <a:pt x="2230" y="8226"/>
                  </a:cubicBezTo>
                  <a:lnTo>
                    <a:pt x="2404" y="7505"/>
                  </a:lnTo>
                  <a:cubicBezTo>
                    <a:pt x="2444" y="7304"/>
                    <a:pt x="2591" y="7157"/>
                    <a:pt x="2791" y="7117"/>
                  </a:cubicBezTo>
                  <a:lnTo>
                    <a:pt x="4380" y="6784"/>
                  </a:lnTo>
                  <a:cubicBezTo>
                    <a:pt x="4415" y="6776"/>
                    <a:pt x="4451" y="6772"/>
                    <a:pt x="4486" y="6772"/>
                  </a:cubicBezTo>
                  <a:cubicBezTo>
                    <a:pt x="4688" y="6772"/>
                    <a:pt x="4874" y="6897"/>
                    <a:pt x="4954" y="7091"/>
                  </a:cubicBezTo>
                  <a:lnTo>
                    <a:pt x="5248" y="7785"/>
                  </a:lnTo>
                  <a:cubicBezTo>
                    <a:pt x="5329" y="7971"/>
                    <a:pt x="5512" y="8086"/>
                    <a:pt x="5708" y="8086"/>
                  </a:cubicBezTo>
                  <a:cubicBezTo>
                    <a:pt x="5737" y="8086"/>
                    <a:pt x="5766" y="8084"/>
                    <a:pt x="5795" y="8079"/>
                  </a:cubicBezTo>
                  <a:lnTo>
                    <a:pt x="6636" y="7945"/>
                  </a:lnTo>
                  <a:cubicBezTo>
                    <a:pt x="6890" y="7919"/>
                    <a:pt x="7064" y="7705"/>
                    <a:pt x="7064" y="7451"/>
                  </a:cubicBezTo>
                  <a:lnTo>
                    <a:pt x="7064" y="6303"/>
                  </a:lnTo>
                  <a:cubicBezTo>
                    <a:pt x="7064" y="6116"/>
                    <a:pt x="7170" y="5942"/>
                    <a:pt x="7331" y="5862"/>
                  </a:cubicBezTo>
                  <a:lnTo>
                    <a:pt x="10228" y="4300"/>
                  </a:lnTo>
                  <a:cubicBezTo>
                    <a:pt x="10301" y="4254"/>
                    <a:pt x="10380" y="4234"/>
                    <a:pt x="10462" y="4234"/>
                  </a:cubicBezTo>
                  <a:cubicBezTo>
                    <a:pt x="10499" y="4234"/>
                    <a:pt x="10537" y="4238"/>
                    <a:pt x="10575" y="4247"/>
                  </a:cubicBezTo>
                  <a:lnTo>
                    <a:pt x="12044" y="4580"/>
                  </a:lnTo>
                  <a:cubicBezTo>
                    <a:pt x="12080" y="4588"/>
                    <a:pt x="12116" y="4592"/>
                    <a:pt x="12153" y="4592"/>
                  </a:cubicBezTo>
                  <a:cubicBezTo>
                    <a:pt x="12305" y="4592"/>
                    <a:pt x="12454" y="4526"/>
                    <a:pt x="12551" y="4407"/>
                  </a:cubicBezTo>
                  <a:lnTo>
                    <a:pt x="13620" y="3058"/>
                  </a:lnTo>
                  <a:cubicBezTo>
                    <a:pt x="13833" y="2778"/>
                    <a:pt x="13726" y="2377"/>
                    <a:pt x="13406" y="2257"/>
                  </a:cubicBezTo>
                  <a:lnTo>
                    <a:pt x="11176" y="1429"/>
                  </a:lnTo>
                  <a:cubicBezTo>
                    <a:pt x="11083" y="1389"/>
                    <a:pt x="11003" y="1336"/>
                    <a:pt x="10949" y="1256"/>
                  </a:cubicBezTo>
                  <a:lnTo>
                    <a:pt x="9988" y="1"/>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08" name="Google Shape;208;p66"/>
            <p:cNvSpPr/>
            <p:nvPr/>
          </p:nvSpPr>
          <p:spPr>
            <a:xfrm>
              <a:off x="-1474475" y="1421225"/>
              <a:ext cx="334150" cy="454000"/>
            </a:xfrm>
            <a:custGeom>
              <a:rect b="b" l="l" r="r" t="t"/>
              <a:pathLst>
                <a:path extrusionOk="0" h="18160" w="13366">
                  <a:moveTo>
                    <a:pt x="5141" y="0"/>
                  </a:moveTo>
                  <a:lnTo>
                    <a:pt x="2310" y="240"/>
                  </a:lnTo>
                  <a:cubicBezTo>
                    <a:pt x="2163" y="240"/>
                    <a:pt x="2030" y="321"/>
                    <a:pt x="1950" y="441"/>
                  </a:cubicBezTo>
                  <a:lnTo>
                    <a:pt x="534" y="2350"/>
                  </a:lnTo>
                  <a:cubicBezTo>
                    <a:pt x="494" y="2403"/>
                    <a:pt x="454" y="2484"/>
                    <a:pt x="441" y="2564"/>
                  </a:cubicBezTo>
                  <a:lnTo>
                    <a:pt x="27" y="5020"/>
                  </a:lnTo>
                  <a:cubicBezTo>
                    <a:pt x="0" y="5207"/>
                    <a:pt x="80" y="5408"/>
                    <a:pt x="241" y="5515"/>
                  </a:cubicBezTo>
                  <a:lnTo>
                    <a:pt x="1082" y="6102"/>
                  </a:lnTo>
                  <a:cubicBezTo>
                    <a:pt x="1215" y="6195"/>
                    <a:pt x="1296" y="6356"/>
                    <a:pt x="1296" y="6516"/>
                  </a:cubicBezTo>
                  <a:lnTo>
                    <a:pt x="1296" y="7584"/>
                  </a:lnTo>
                  <a:cubicBezTo>
                    <a:pt x="1296" y="7862"/>
                    <a:pt x="1523" y="8080"/>
                    <a:pt x="1796" y="8080"/>
                  </a:cubicBezTo>
                  <a:cubicBezTo>
                    <a:pt x="1812" y="8080"/>
                    <a:pt x="1827" y="8080"/>
                    <a:pt x="1843" y="8078"/>
                  </a:cubicBezTo>
                  <a:lnTo>
                    <a:pt x="2471" y="8025"/>
                  </a:lnTo>
                  <a:cubicBezTo>
                    <a:pt x="2482" y="8024"/>
                    <a:pt x="2494" y="8023"/>
                    <a:pt x="2506" y="8023"/>
                  </a:cubicBezTo>
                  <a:cubicBezTo>
                    <a:pt x="2681" y="8023"/>
                    <a:pt x="2851" y="8115"/>
                    <a:pt x="2951" y="8265"/>
                  </a:cubicBezTo>
                  <a:lnTo>
                    <a:pt x="3539" y="9226"/>
                  </a:lnTo>
                  <a:cubicBezTo>
                    <a:pt x="3592" y="9307"/>
                    <a:pt x="3619" y="9413"/>
                    <a:pt x="3605" y="9507"/>
                  </a:cubicBezTo>
                  <a:lnTo>
                    <a:pt x="3579" y="10829"/>
                  </a:lnTo>
                  <a:cubicBezTo>
                    <a:pt x="3579" y="10949"/>
                    <a:pt x="3525" y="11069"/>
                    <a:pt x="3432" y="11162"/>
                  </a:cubicBezTo>
                  <a:lnTo>
                    <a:pt x="2577" y="12044"/>
                  </a:lnTo>
                  <a:cubicBezTo>
                    <a:pt x="2484" y="12137"/>
                    <a:pt x="2430" y="12271"/>
                    <a:pt x="2430" y="12404"/>
                  </a:cubicBezTo>
                  <a:lnTo>
                    <a:pt x="2471" y="14888"/>
                  </a:lnTo>
                  <a:cubicBezTo>
                    <a:pt x="2471" y="14995"/>
                    <a:pt x="2511" y="15088"/>
                    <a:pt x="2564" y="15168"/>
                  </a:cubicBezTo>
                  <a:lnTo>
                    <a:pt x="3031" y="15836"/>
                  </a:lnTo>
                  <a:cubicBezTo>
                    <a:pt x="3071" y="15889"/>
                    <a:pt x="3098" y="15956"/>
                    <a:pt x="3111" y="16023"/>
                  </a:cubicBezTo>
                  <a:lnTo>
                    <a:pt x="3485" y="17758"/>
                  </a:lnTo>
                  <a:cubicBezTo>
                    <a:pt x="3539" y="17985"/>
                    <a:pt x="3739" y="18159"/>
                    <a:pt x="3979" y="18159"/>
                  </a:cubicBezTo>
                  <a:lnTo>
                    <a:pt x="4367" y="18159"/>
                  </a:lnTo>
                  <a:cubicBezTo>
                    <a:pt x="4607" y="18159"/>
                    <a:pt x="4821" y="17972"/>
                    <a:pt x="4861" y="17718"/>
                  </a:cubicBezTo>
                  <a:lnTo>
                    <a:pt x="5194" y="15435"/>
                  </a:lnTo>
                  <a:cubicBezTo>
                    <a:pt x="5221" y="15302"/>
                    <a:pt x="5288" y="15181"/>
                    <a:pt x="5408" y="15101"/>
                  </a:cubicBezTo>
                  <a:lnTo>
                    <a:pt x="9080" y="12484"/>
                  </a:lnTo>
                  <a:cubicBezTo>
                    <a:pt x="9160" y="12418"/>
                    <a:pt x="9227" y="12324"/>
                    <a:pt x="9267" y="12217"/>
                  </a:cubicBezTo>
                  <a:lnTo>
                    <a:pt x="9614" y="11162"/>
                  </a:lnTo>
                  <a:cubicBezTo>
                    <a:pt x="9667" y="10989"/>
                    <a:pt x="9801" y="10869"/>
                    <a:pt x="9974" y="10829"/>
                  </a:cubicBezTo>
                  <a:lnTo>
                    <a:pt x="11470" y="10468"/>
                  </a:lnTo>
                  <a:cubicBezTo>
                    <a:pt x="11697" y="10401"/>
                    <a:pt x="11844" y="10214"/>
                    <a:pt x="11857" y="9987"/>
                  </a:cubicBezTo>
                  <a:lnTo>
                    <a:pt x="11964" y="7824"/>
                  </a:lnTo>
                  <a:cubicBezTo>
                    <a:pt x="11977" y="7718"/>
                    <a:pt x="12004" y="7611"/>
                    <a:pt x="12071" y="7531"/>
                  </a:cubicBezTo>
                  <a:lnTo>
                    <a:pt x="13219" y="6049"/>
                  </a:lnTo>
                  <a:cubicBezTo>
                    <a:pt x="13366" y="5862"/>
                    <a:pt x="13366" y="5608"/>
                    <a:pt x="13219" y="5421"/>
                  </a:cubicBezTo>
                  <a:lnTo>
                    <a:pt x="12324" y="4286"/>
                  </a:lnTo>
                  <a:cubicBezTo>
                    <a:pt x="12231" y="4170"/>
                    <a:pt x="12088" y="4094"/>
                    <a:pt x="11938" y="4094"/>
                  </a:cubicBezTo>
                  <a:cubicBezTo>
                    <a:pt x="11915" y="4094"/>
                    <a:pt x="11893" y="4096"/>
                    <a:pt x="11870" y="4099"/>
                  </a:cubicBezTo>
                  <a:lnTo>
                    <a:pt x="9868" y="4366"/>
                  </a:lnTo>
                  <a:cubicBezTo>
                    <a:pt x="9842" y="4370"/>
                    <a:pt x="9816" y="4372"/>
                    <a:pt x="9791" y="4372"/>
                  </a:cubicBezTo>
                  <a:cubicBezTo>
                    <a:pt x="9465" y="4372"/>
                    <a:pt x="9208" y="4061"/>
                    <a:pt x="9307" y="3739"/>
                  </a:cubicBezTo>
                  <a:lnTo>
                    <a:pt x="9400" y="3338"/>
                  </a:lnTo>
                  <a:cubicBezTo>
                    <a:pt x="9440" y="3138"/>
                    <a:pt x="9360" y="2938"/>
                    <a:pt x="9200" y="2817"/>
                  </a:cubicBezTo>
                  <a:lnTo>
                    <a:pt x="5475" y="107"/>
                  </a:lnTo>
                  <a:cubicBezTo>
                    <a:pt x="5368" y="27"/>
                    <a:pt x="5261" y="0"/>
                    <a:pt x="5141" y="0"/>
                  </a:cubicBez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09" name="Google Shape;209;p66"/>
            <p:cNvSpPr/>
            <p:nvPr/>
          </p:nvSpPr>
          <p:spPr>
            <a:xfrm>
              <a:off x="-1106625" y="1348775"/>
              <a:ext cx="200650" cy="402575"/>
            </a:xfrm>
            <a:custGeom>
              <a:rect b="b" l="l" r="r" t="t"/>
              <a:pathLst>
                <a:path extrusionOk="0" h="16103" w="8026">
                  <a:moveTo>
                    <a:pt x="2524" y="1"/>
                  </a:moveTo>
                  <a:cubicBezTo>
                    <a:pt x="2431" y="1"/>
                    <a:pt x="2337" y="14"/>
                    <a:pt x="2257" y="67"/>
                  </a:cubicBezTo>
                  <a:lnTo>
                    <a:pt x="281" y="1216"/>
                  </a:lnTo>
                  <a:cubicBezTo>
                    <a:pt x="94" y="1323"/>
                    <a:pt x="0" y="1536"/>
                    <a:pt x="27" y="1750"/>
                  </a:cubicBezTo>
                  <a:lnTo>
                    <a:pt x="454" y="4167"/>
                  </a:lnTo>
                  <a:lnTo>
                    <a:pt x="454" y="4233"/>
                  </a:lnTo>
                  <a:lnTo>
                    <a:pt x="561" y="7131"/>
                  </a:lnTo>
                  <a:cubicBezTo>
                    <a:pt x="575" y="7318"/>
                    <a:pt x="681" y="7491"/>
                    <a:pt x="855" y="7571"/>
                  </a:cubicBezTo>
                  <a:lnTo>
                    <a:pt x="1616" y="7945"/>
                  </a:lnTo>
                  <a:cubicBezTo>
                    <a:pt x="1690" y="7979"/>
                    <a:pt x="1770" y="7995"/>
                    <a:pt x="1848" y="7995"/>
                  </a:cubicBezTo>
                  <a:cubicBezTo>
                    <a:pt x="1927" y="7995"/>
                    <a:pt x="2003" y="7979"/>
                    <a:pt x="2070" y="7945"/>
                  </a:cubicBezTo>
                  <a:lnTo>
                    <a:pt x="2818" y="7571"/>
                  </a:lnTo>
                  <a:cubicBezTo>
                    <a:pt x="2895" y="7533"/>
                    <a:pt x="2978" y="7513"/>
                    <a:pt x="3060" y="7513"/>
                  </a:cubicBezTo>
                  <a:cubicBezTo>
                    <a:pt x="3148" y="7513"/>
                    <a:pt x="3236" y="7536"/>
                    <a:pt x="3312" y="7585"/>
                  </a:cubicBezTo>
                  <a:lnTo>
                    <a:pt x="4460" y="8279"/>
                  </a:lnTo>
                  <a:cubicBezTo>
                    <a:pt x="4634" y="8386"/>
                    <a:pt x="4727" y="8586"/>
                    <a:pt x="4700" y="8786"/>
                  </a:cubicBezTo>
                  <a:lnTo>
                    <a:pt x="4540" y="9988"/>
                  </a:lnTo>
                  <a:cubicBezTo>
                    <a:pt x="4527" y="10095"/>
                    <a:pt x="4473" y="10202"/>
                    <a:pt x="4407" y="10282"/>
                  </a:cubicBezTo>
                  <a:lnTo>
                    <a:pt x="3445" y="11297"/>
                  </a:lnTo>
                  <a:cubicBezTo>
                    <a:pt x="3352" y="11377"/>
                    <a:pt x="3298" y="11497"/>
                    <a:pt x="3298" y="11630"/>
                  </a:cubicBezTo>
                  <a:lnTo>
                    <a:pt x="3112" y="15235"/>
                  </a:lnTo>
                  <a:cubicBezTo>
                    <a:pt x="3098" y="15382"/>
                    <a:pt x="3152" y="15516"/>
                    <a:pt x="3258" y="15623"/>
                  </a:cubicBezTo>
                  <a:lnTo>
                    <a:pt x="3619" y="15956"/>
                  </a:lnTo>
                  <a:cubicBezTo>
                    <a:pt x="3718" y="16055"/>
                    <a:pt x="3845" y="16103"/>
                    <a:pt x="3972" y="16103"/>
                  </a:cubicBezTo>
                  <a:cubicBezTo>
                    <a:pt x="4119" y="16103"/>
                    <a:pt x="4266" y="16038"/>
                    <a:pt x="4367" y="15916"/>
                  </a:cubicBezTo>
                  <a:lnTo>
                    <a:pt x="6089" y="13807"/>
                  </a:lnTo>
                  <a:cubicBezTo>
                    <a:pt x="6169" y="13713"/>
                    <a:pt x="6209" y="13607"/>
                    <a:pt x="6209" y="13486"/>
                  </a:cubicBezTo>
                  <a:lnTo>
                    <a:pt x="6209" y="12418"/>
                  </a:lnTo>
                  <a:cubicBezTo>
                    <a:pt x="6209" y="12338"/>
                    <a:pt x="6223" y="12271"/>
                    <a:pt x="6249" y="12205"/>
                  </a:cubicBezTo>
                  <a:lnTo>
                    <a:pt x="7998" y="8252"/>
                  </a:lnTo>
                  <a:cubicBezTo>
                    <a:pt x="7998" y="8025"/>
                    <a:pt x="8025" y="7798"/>
                    <a:pt x="8025" y="7558"/>
                  </a:cubicBezTo>
                  <a:cubicBezTo>
                    <a:pt x="8025" y="5342"/>
                    <a:pt x="7544" y="3152"/>
                    <a:pt x="6610" y="1136"/>
                  </a:cubicBezTo>
                  <a:lnTo>
                    <a:pt x="4073" y="41"/>
                  </a:lnTo>
                  <a:cubicBezTo>
                    <a:pt x="4006" y="14"/>
                    <a:pt x="3926" y="1"/>
                    <a:pt x="3859" y="1"/>
                  </a:cubicBez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grpSp>
        <p:nvGrpSpPr>
          <p:cNvPr id="210" name="Google Shape;210;p66"/>
          <p:cNvGrpSpPr/>
          <p:nvPr/>
        </p:nvGrpSpPr>
        <p:grpSpPr>
          <a:xfrm>
            <a:off x="378175" y="269250"/>
            <a:ext cx="6099325" cy="1607700"/>
            <a:chOff x="378175" y="269250"/>
            <a:chExt cx="6099325" cy="1607700"/>
          </a:xfrm>
        </p:grpSpPr>
        <p:sp>
          <p:nvSpPr>
            <p:cNvPr id="211" name="Google Shape;211;p66"/>
            <p:cNvSpPr/>
            <p:nvPr/>
          </p:nvSpPr>
          <p:spPr>
            <a:xfrm>
              <a:off x="378175" y="167565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12" name="Google Shape;212;p66"/>
            <p:cNvSpPr/>
            <p:nvPr/>
          </p:nvSpPr>
          <p:spPr>
            <a:xfrm>
              <a:off x="6276200" y="624125"/>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13" name="Google Shape;213;p66"/>
            <p:cNvSpPr/>
            <p:nvPr/>
          </p:nvSpPr>
          <p:spPr>
            <a:xfrm>
              <a:off x="4379450" y="269250"/>
              <a:ext cx="266400" cy="2664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sp>
        <p:nvSpPr>
          <p:cNvPr id="214" name="Google Shape;214;p66"/>
          <p:cNvSpPr/>
          <p:nvPr/>
        </p:nvSpPr>
        <p:spPr>
          <a:xfrm>
            <a:off x="8170275" y="2857025"/>
            <a:ext cx="266400" cy="2664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nvGrpSpPr>
          <p:cNvPr id="215" name="Google Shape;215;p66"/>
          <p:cNvGrpSpPr/>
          <p:nvPr/>
        </p:nvGrpSpPr>
        <p:grpSpPr>
          <a:xfrm>
            <a:off x="7519633" y="617442"/>
            <a:ext cx="660729" cy="636076"/>
            <a:chOff x="-1543250" y="1284350"/>
            <a:chExt cx="581525" cy="559975"/>
          </a:xfrm>
        </p:grpSpPr>
        <p:sp>
          <p:nvSpPr>
            <p:cNvPr id="216" name="Google Shape;216;p66"/>
            <p:cNvSpPr/>
            <p:nvPr/>
          </p:nvSpPr>
          <p:spPr>
            <a:xfrm>
              <a:off x="-1116975" y="1284350"/>
              <a:ext cx="20400" cy="29400"/>
            </a:xfrm>
            <a:custGeom>
              <a:rect b="b" l="l" r="r" t="t"/>
              <a:pathLst>
                <a:path extrusionOk="0" h="1176" w="816">
                  <a:moveTo>
                    <a:pt x="1" y="1"/>
                  </a:moveTo>
                  <a:lnTo>
                    <a:pt x="1" y="1"/>
                  </a:lnTo>
                  <a:cubicBezTo>
                    <a:pt x="254" y="375"/>
                    <a:pt x="495" y="762"/>
                    <a:pt x="695" y="1176"/>
                  </a:cubicBezTo>
                  <a:lnTo>
                    <a:pt x="815" y="628"/>
                  </a:lnTo>
                  <a:cubicBezTo>
                    <a:pt x="561" y="401"/>
                    <a:pt x="281" y="201"/>
                    <a:pt x="1" y="1"/>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17" name="Google Shape;217;p66"/>
            <p:cNvSpPr/>
            <p:nvPr/>
          </p:nvSpPr>
          <p:spPr>
            <a:xfrm>
              <a:off x="-1543250" y="1710625"/>
              <a:ext cx="147250" cy="114850"/>
            </a:xfrm>
            <a:custGeom>
              <a:rect b="b" l="l" r="r" t="t"/>
              <a:pathLst>
                <a:path extrusionOk="0" h="4594" w="5890">
                  <a:moveTo>
                    <a:pt x="1" y="0"/>
                  </a:moveTo>
                  <a:lnTo>
                    <a:pt x="1" y="0"/>
                  </a:lnTo>
                  <a:cubicBezTo>
                    <a:pt x="1443" y="2110"/>
                    <a:pt x="3499" y="3712"/>
                    <a:pt x="5889" y="4594"/>
                  </a:cubicBezTo>
                  <a:lnTo>
                    <a:pt x="5849" y="4447"/>
                  </a:lnTo>
                  <a:cubicBezTo>
                    <a:pt x="5836" y="4380"/>
                    <a:pt x="5809" y="4326"/>
                    <a:pt x="5769" y="4273"/>
                  </a:cubicBezTo>
                  <a:lnTo>
                    <a:pt x="5315" y="3605"/>
                  </a:lnTo>
                  <a:cubicBezTo>
                    <a:pt x="5248" y="3512"/>
                    <a:pt x="5222" y="3419"/>
                    <a:pt x="5222" y="3312"/>
                  </a:cubicBezTo>
                  <a:lnTo>
                    <a:pt x="5195" y="2017"/>
                  </a:lnTo>
                  <a:cubicBezTo>
                    <a:pt x="3339" y="1763"/>
                    <a:pt x="1550" y="1069"/>
                    <a:pt x="1" y="0"/>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18" name="Google Shape;218;p66"/>
            <p:cNvSpPr/>
            <p:nvPr/>
          </p:nvSpPr>
          <p:spPr>
            <a:xfrm>
              <a:off x="-1084925" y="1337100"/>
              <a:ext cx="37400" cy="29050"/>
            </a:xfrm>
            <a:custGeom>
              <a:rect b="b" l="l" r="r" t="t"/>
              <a:pathLst>
                <a:path extrusionOk="0" h="1162" w="1496">
                  <a:moveTo>
                    <a:pt x="1069" y="0"/>
                  </a:moveTo>
                  <a:cubicBezTo>
                    <a:pt x="1015" y="27"/>
                    <a:pt x="962" y="54"/>
                    <a:pt x="908" y="67"/>
                  </a:cubicBezTo>
                  <a:lnTo>
                    <a:pt x="0" y="267"/>
                  </a:lnTo>
                  <a:cubicBezTo>
                    <a:pt x="121" y="561"/>
                    <a:pt x="227" y="868"/>
                    <a:pt x="321" y="1162"/>
                  </a:cubicBezTo>
                  <a:lnTo>
                    <a:pt x="1402" y="534"/>
                  </a:lnTo>
                  <a:cubicBezTo>
                    <a:pt x="1429" y="521"/>
                    <a:pt x="1469" y="521"/>
                    <a:pt x="1496" y="508"/>
                  </a:cubicBezTo>
                  <a:cubicBezTo>
                    <a:pt x="1362" y="334"/>
                    <a:pt x="1215" y="161"/>
                    <a:pt x="1069" y="0"/>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19" name="Google Shape;219;p66"/>
            <p:cNvSpPr/>
            <p:nvPr/>
          </p:nvSpPr>
          <p:spPr>
            <a:xfrm>
              <a:off x="-1349300" y="1536575"/>
              <a:ext cx="361200" cy="307750"/>
            </a:xfrm>
            <a:custGeom>
              <a:rect b="b" l="l" r="r" t="t"/>
              <a:pathLst>
                <a:path extrusionOk="0" h="12310" w="14448">
                  <a:moveTo>
                    <a:pt x="12780" y="1"/>
                  </a:moveTo>
                  <a:cubicBezTo>
                    <a:pt x="12698" y="1"/>
                    <a:pt x="12615" y="21"/>
                    <a:pt x="12538" y="59"/>
                  </a:cubicBezTo>
                  <a:lnTo>
                    <a:pt x="11790" y="433"/>
                  </a:lnTo>
                  <a:cubicBezTo>
                    <a:pt x="11724" y="467"/>
                    <a:pt x="11647" y="483"/>
                    <a:pt x="11570" y="483"/>
                  </a:cubicBezTo>
                  <a:cubicBezTo>
                    <a:pt x="11493" y="483"/>
                    <a:pt x="11417" y="467"/>
                    <a:pt x="11350" y="433"/>
                  </a:cubicBezTo>
                  <a:lnTo>
                    <a:pt x="10949" y="246"/>
                  </a:lnTo>
                  <a:cubicBezTo>
                    <a:pt x="9868" y="3985"/>
                    <a:pt x="7064" y="7002"/>
                    <a:pt x="3405" y="8351"/>
                  </a:cubicBezTo>
                  <a:lnTo>
                    <a:pt x="401" y="10487"/>
                  </a:lnTo>
                  <a:cubicBezTo>
                    <a:pt x="294" y="10567"/>
                    <a:pt x="214" y="10688"/>
                    <a:pt x="187" y="10821"/>
                  </a:cubicBezTo>
                  <a:lnTo>
                    <a:pt x="0" y="12076"/>
                  </a:lnTo>
                  <a:cubicBezTo>
                    <a:pt x="795" y="12233"/>
                    <a:pt x="1592" y="12309"/>
                    <a:pt x="2381" y="12309"/>
                  </a:cubicBezTo>
                  <a:cubicBezTo>
                    <a:pt x="6628" y="12309"/>
                    <a:pt x="10645" y="10100"/>
                    <a:pt x="12885" y="6362"/>
                  </a:cubicBezTo>
                  <a:lnTo>
                    <a:pt x="13005" y="4105"/>
                  </a:lnTo>
                  <a:cubicBezTo>
                    <a:pt x="13005" y="3972"/>
                    <a:pt x="13059" y="3865"/>
                    <a:pt x="13152" y="3785"/>
                  </a:cubicBezTo>
                  <a:lnTo>
                    <a:pt x="14127" y="2770"/>
                  </a:lnTo>
                  <a:cubicBezTo>
                    <a:pt x="14194" y="2690"/>
                    <a:pt x="14247" y="2583"/>
                    <a:pt x="14261" y="2476"/>
                  </a:cubicBezTo>
                  <a:lnTo>
                    <a:pt x="14421" y="1261"/>
                  </a:lnTo>
                  <a:cubicBezTo>
                    <a:pt x="14448" y="1061"/>
                    <a:pt x="14354" y="874"/>
                    <a:pt x="14180" y="767"/>
                  </a:cubicBezTo>
                  <a:lnTo>
                    <a:pt x="13032" y="73"/>
                  </a:lnTo>
                  <a:cubicBezTo>
                    <a:pt x="12956" y="24"/>
                    <a:pt x="12869" y="1"/>
                    <a:pt x="12780" y="1"/>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20" name="Google Shape;220;p66"/>
            <p:cNvSpPr/>
            <p:nvPr/>
          </p:nvSpPr>
          <p:spPr>
            <a:xfrm>
              <a:off x="-1099625" y="1299700"/>
              <a:ext cx="41425" cy="44100"/>
            </a:xfrm>
            <a:custGeom>
              <a:rect b="b" l="l" r="r" t="t"/>
              <a:pathLst>
                <a:path extrusionOk="0" h="1764" w="1657">
                  <a:moveTo>
                    <a:pt x="121" y="1"/>
                  </a:moveTo>
                  <a:lnTo>
                    <a:pt x="1" y="548"/>
                  </a:lnTo>
                  <a:cubicBezTo>
                    <a:pt x="215" y="949"/>
                    <a:pt x="415" y="1349"/>
                    <a:pt x="575" y="1763"/>
                  </a:cubicBezTo>
                  <a:lnTo>
                    <a:pt x="1483" y="1563"/>
                  </a:lnTo>
                  <a:cubicBezTo>
                    <a:pt x="1550" y="1550"/>
                    <a:pt x="1603" y="1523"/>
                    <a:pt x="1657" y="1483"/>
                  </a:cubicBezTo>
                  <a:cubicBezTo>
                    <a:pt x="1189" y="949"/>
                    <a:pt x="682" y="455"/>
                    <a:pt x="121" y="1"/>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21" name="Google Shape;221;p66"/>
            <p:cNvSpPr/>
            <p:nvPr/>
          </p:nvSpPr>
          <p:spPr>
            <a:xfrm>
              <a:off x="-1077250" y="1349775"/>
              <a:ext cx="115525" cy="346175"/>
            </a:xfrm>
            <a:custGeom>
              <a:rect b="b" l="l" r="r" t="t"/>
              <a:pathLst>
                <a:path extrusionOk="0" h="13847" w="4621">
                  <a:moveTo>
                    <a:pt x="1189" y="1"/>
                  </a:moveTo>
                  <a:cubicBezTo>
                    <a:pt x="1149" y="1"/>
                    <a:pt x="1122" y="14"/>
                    <a:pt x="1095" y="27"/>
                  </a:cubicBezTo>
                  <a:lnTo>
                    <a:pt x="0" y="655"/>
                  </a:lnTo>
                  <a:cubicBezTo>
                    <a:pt x="721" y="2952"/>
                    <a:pt x="748" y="5408"/>
                    <a:pt x="67" y="7718"/>
                  </a:cubicBezTo>
                  <a:lnTo>
                    <a:pt x="454" y="7905"/>
                  </a:lnTo>
                  <a:cubicBezTo>
                    <a:pt x="528" y="7939"/>
                    <a:pt x="605" y="7955"/>
                    <a:pt x="681" y="7955"/>
                  </a:cubicBezTo>
                  <a:cubicBezTo>
                    <a:pt x="758" y="7955"/>
                    <a:pt x="835" y="7939"/>
                    <a:pt x="908" y="7905"/>
                  </a:cubicBezTo>
                  <a:lnTo>
                    <a:pt x="1656" y="7531"/>
                  </a:lnTo>
                  <a:cubicBezTo>
                    <a:pt x="1730" y="7495"/>
                    <a:pt x="1809" y="7478"/>
                    <a:pt x="1887" y="7478"/>
                  </a:cubicBezTo>
                  <a:cubicBezTo>
                    <a:pt x="1979" y="7478"/>
                    <a:pt x="2071" y="7501"/>
                    <a:pt x="2150" y="7545"/>
                  </a:cubicBezTo>
                  <a:lnTo>
                    <a:pt x="3298" y="8239"/>
                  </a:lnTo>
                  <a:cubicBezTo>
                    <a:pt x="3472" y="8346"/>
                    <a:pt x="3566" y="8546"/>
                    <a:pt x="3539" y="8746"/>
                  </a:cubicBezTo>
                  <a:lnTo>
                    <a:pt x="3379" y="9948"/>
                  </a:lnTo>
                  <a:cubicBezTo>
                    <a:pt x="3365" y="10068"/>
                    <a:pt x="3312" y="10162"/>
                    <a:pt x="3245" y="10242"/>
                  </a:cubicBezTo>
                  <a:lnTo>
                    <a:pt x="2270" y="11257"/>
                  </a:lnTo>
                  <a:cubicBezTo>
                    <a:pt x="2177" y="11337"/>
                    <a:pt x="2123" y="11457"/>
                    <a:pt x="2123" y="11590"/>
                  </a:cubicBezTo>
                  <a:lnTo>
                    <a:pt x="2003" y="13847"/>
                  </a:lnTo>
                  <a:cubicBezTo>
                    <a:pt x="4620" y="9507"/>
                    <a:pt x="4300" y="4006"/>
                    <a:pt x="1189" y="1"/>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22" name="Google Shape;222;p66"/>
            <p:cNvSpPr/>
            <p:nvPr/>
          </p:nvSpPr>
          <p:spPr>
            <a:xfrm>
              <a:off x="-1413050" y="1745350"/>
              <a:ext cx="148900" cy="93475"/>
            </a:xfrm>
            <a:custGeom>
              <a:rect b="b" l="l" r="r" t="t"/>
              <a:pathLst>
                <a:path extrusionOk="0" h="3739" w="5956">
                  <a:moveTo>
                    <a:pt x="5955" y="0"/>
                  </a:moveTo>
                  <a:lnTo>
                    <a:pt x="5955" y="0"/>
                  </a:lnTo>
                  <a:cubicBezTo>
                    <a:pt x="4593" y="494"/>
                    <a:pt x="3165" y="761"/>
                    <a:pt x="1723" y="761"/>
                  </a:cubicBezTo>
                  <a:cubicBezTo>
                    <a:pt x="1148" y="761"/>
                    <a:pt x="561" y="721"/>
                    <a:pt x="0" y="641"/>
                  </a:cubicBezTo>
                  <a:lnTo>
                    <a:pt x="0" y="641"/>
                  </a:lnTo>
                  <a:lnTo>
                    <a:pt x="14" y="1936"/>
                  </a:lnTo>
                  <a:cubicBezTo>
                    <a:pt x="14" y="2030"/>
                    <a:pt x="54" y="2136"/>
                    <a:pt x="107" y="2216"/>
                  </a:cubicBezTo>
                  <a:lnTo>
                    <a:pt x="574" y="2884"/>
                  </a:lnTo>
                  <a:cubicBezTo>
                    <a:pt x="614" y="2937"/>
                    <a:pt x="641" y="3004"/>
                    <a:pt x="654" y="3071"/>
                  </a:cubicBezTo>
                  <a:lnTo>
                    <a:pt x="681" y="3218"/>
                  </a:lnTo>
                  <a:cubicBezTo>
                    <a:pt x="1295" y="3445"/>
                    <a:pt x="1923" y="3618"/>
                    <a:pt x="2564" y="3739"/>
                  </a:cubicBezTo>
                  <a:lnTo>
                    <a:pt x="2737" y="2484"/>
                  </a:lnTo>
                  <a:cubicBezTo>
                    <a:pt x="2764" y="2350"/>
                    <a:pt x="2831" y="2216"/>
                    <a:pt x="2951" y="2136"/>
                  </a:cubicBezTo>
                  <a:lnTo>
                    <a:pt x="5955" y="0"/>
                  </a:ln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sp>
        <p:nvSpPr>
          <p:cNvPr id="223" name="Google Shape;223;p66"/>
          <p:cNvSpPr/>
          <p:nvPr/>
        </p:nvSpPr>
        <p:spPr>
          <a:xfrm flipH="1">
            <a:off x="7727815" y="1886063"/>
            <a:ext cx="851050" cy="338404"/>
          </a:xfrm>
          <a:custGeom>
            <a:rect b="b" l="l" r="r" t="t"/>
            <a:pathLst>
              <a:path extrusionOk="0" h="9334" w="23474">
                <a:moveTo>
                  <a:pt x="6930" y="0"/>
                </a:moveTo>
                <a:cubicBezTo>
                  <a:pt x="6196" y="0"/>
                  <a:pt x="5608" y="601"/>
                  <a:pt x="5608" y="1322"/>
                </a:cubicBezTo>
                <a:lnTo>
                  <a:pt x="5608" y="1375"/>
                </a:lnTo>
                <a:lnTo>
                  <a:pt x="5515" y="1375"/>
                </a:lnTo>
                <a:cubicBezTo>
                  <a:pt x="4540" y="1375"/>
                  <a:pt x="3766" y="2163"/>
                  <a:pt x="3766" y="3125"/>
                </a:cubicBezTo>
                <a:cubicBezTo>
                  <a:pt x="3766" y="3285"/>
                  <a:pt x="3779" y="3432"/>
                  <a:pt x="3819" y="3579"/>
                </a:cubicBezTo>
                <a:lnTo>
                  <a:pt x="2885" y="3579"/>
                </a:lnTo>
                <a:cubicBezTo>
                  <a:pt x="1296" y="3579"/>
                  <a:pt x="1" y="4860"/>
                  <a:pt x="1" y="6463"/>
                </a:cubicBezTo>
                <a:cubicBezTo>
                  <a:pt x="1" y="8052"/>
                  <a:pt x="1296" y="9333"/>
                  <a:pt x="2885" y="9333"/>
                </a:cubicBezTo>
                <a:lnTo>
                  <a:pt x="20590" y="9333"/>
                </a:lnTo>
                <a:cubicBezTo>
                  <a:pt x="22179" y="9333"/>
                  <a:pt x="23474" y="8052"/>
                  <a:pt x="23474" y="6463"/>
                </a:cubicBezTo>
                <a:cubicBezTo>
                  <a:pt x="23474" y="4860"/>
                  <a:pt x="22179" y="3579"/>
                  <a:pt x="20590" y="3579"/>
                </a:cubicBezTo>
                <a:lnTo>
                  <a:pt x="18200" y="3579"/>
                </a:lnTo>
                <a:cubicBezTo>
                  <a:pt x="18240" y="3432"/>
                  <a:pt x="18253" y="3285"/>
                  <a:pt x="18253" y="3125"/>
                </a:cubicBezTo>
                <a:cubicBezTo>
                  <a:pt x="18253" y="2163"/>
                  <a:pt x="17479" y="1375"/>
                  <a:pt x="16504" y="1375"/>
                </a:cubicBezTo>
                <a:lnTo>
                  <a:pt x="13460" y="1375"/>
                </a:lnTo>
                <a:lnTo>
                  <a:pt x="13460" y="1322"/>
                </a:lnTo>
                <a:cubicBezTo>
                  <a:pt x="13460" y="601"/>
                  <a:pt x="12859" y="0"/>
                  <a:pt x="12138"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24" name="Google Shape;224;p66"/>
          <p:cNvSpPr/>
          <p:nvPr/>
        </p:nvSpPr>
        <p:spPr>
          <a:xfrm>
            <a:off x="783454" y="727338"/>
            <a:ext cx="1367613" cy="338403"/>
          </a:xfrm>
          <a:custGeom>
            <a:rect b="b" l="l" r="r" t="t"/>
            <a:pathLst>
              <a:path extrusionOk="0" h="7371" w="29789">
                <a:moveTo>
                  <a:pt x="19080" y="0"/>
                </a:moveTo>
                <a:cubicBezTo>
                  <a:pt x="18213" y="0"/>
                  <a:pt x="17505" y="1068"/>
                  <a:pt x="17505" y="2390"/>
                </a:cubicBezTo>
                <a:cubicBezTo>
                  <a:pt x="17505" y="2617"/>
                  <a:pt x="17532" y="2844"/>
                  <a:pt x="17572" y="3071"/>
                </a:cubicBezTo>
                <a:lnTo>
                  <a:pt x="6035" y="3071"/>
                </a:lnTo>
                <a:cubicBezTo>
                  <a:pt x="4567" y="3071"/>
                  <a:pt x="3539" y="4500"/>
                  <a:pt x="3993" y="5888"/>
                </a:cubicBezTo>
                <a:lnTo>
                  <a:pt x="948" y="5888"/>
                </a:lnTo>
                <a:cubicBezTo>
                  <a:pt x="0" y="5942"/>
                  <a:pt x="0" y="7317"/>
                  <a:pt x="948" y="7371"/>
                </a:cubicBezTo>
                <a:lnTo>
                  <a:pt x="25543" y="7371"/>
                </a:lnTo>
                <a:cubicBezTo>
                  <a:pt x="26905" y="7371"/>
                  <a:pt x="27920" y="6115"/>
                  <a:pt x="27653" y="4794"/>
                </a:cubicBezTo>
                <a:lnTo>
                  <a:pt x="28213" y="4794"/>
                </a:lnTo>
                <a:cubicBezTo>
                  <a:pt x="29081" y="4794"/>
                  <a:pt x="29789" y="3712"/>
                  <a:pt x="29789" y="2390"/>
                </a:cubicBezTo>
                <a:cubicBezTo>
                  <a:pt x="29789" y="1068"/>
                  <a:pt x="29081" y="0"/>
                  <a:pt x="28213"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pic>
        <p:nvPicPr>
          <p:cNvPr id="225" name="Google Shape;225;p66"/>
          <p:cNvPicPr preferRelativeResize="0"/>
          <p:nvPr/>
        </p:nvPicPr>
        <p:blipFill rotWithShape="1">
          <a:blip r:embed="rId2">
            <a:alphaModFix amt="34000"/>
          </a:blip>
          <a:srcRect b="102" r="16"/>
          <a:stretch/>
        </p:blipFill>
        <p:spPr>
          <a:xfrm>
            <a:off x="2725" y="0"/>
            <a:ext cx="9140501" cy="5143500"/>
          </a:xfrm>
          <a:prstGeom prst="rect">
            <a:avLst/>
          </a:prstGeom>
          <a:noFill/>
          <a:ln>
            <a:noFill/>
          </a:ln>
        </p:spPr>
      </p:pic>
      <p:sp>
        <p:nvSpPr>
          <p:cNvPr id="226" name="Google Shape;226;p66"/>
          <p:cNvSpPr txBox="1"/>
          <p:nvPr>
            <p:ph type="title"/>
          </p:nvPr>
        </p:nvSpPr>
        <p:spPr>
          <a:xfrm>
            <a:off x="2340350" y="1218138"/>
            <a:ext cx="4463100" cy="9204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4200"/>
              <a:buNone/>
              <a:defRPr b="1" sz="5000">
                <a:solidFill>
                  <a:schemeClr val="accent5"/>
                </a:solidFill>
              </a:defRPr>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227" name="Google Shape;227;p66"/>
          <p:cNvSpPr txBox="1"/>
          <p:nvPr>
            <p:ph idx="1" type="subTitle"/>
          </p:nvPr>
        </p:nvSpPr>
        <p:spPr>
          <a:xfrm>
            <a:off x="2340350" y="2314738"/>
            <a:ext cx="4463100" cy="338400"/>
          </a:xfrm>
          <a:prstGeom prst="rect">
            <a:avLst/>
          </a:prstGeom>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2100"/>
              <a:buNone/>
              <a:defRPr sz="16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Tree>
  </p:cSld>
  <p:clrMapOvr>
    <a:masterClrMapping/>
  </p:clrMapOvr>
</p:sldLayout>
</file>

<file path=ppt/slideLayouts/slideLayout7.xml><?xml version="1.0" encoding="utf-8"?>
<p:sldLayout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matchingName="Quote">
  <p:cSld name="CUSTOM_5">
    <p:spTree>
      <p:nvGrpSpPr>
        <p:cNvPr id="228" name="Shape 228"/>
        <p:cNvGrpSpPr/>
        <p:nvPr/>
      </p:nvGrpSpPr>
      <p:grpSpPr>
        <a:xfrm>
          <a:off x="0" y="0"/>
          <a:ext cx="0" cy="0"/>
          <a:chOff x="0" y="0"/>
          <a:chExt cx="0" cy="0"/>
        </a:xfrm>
      </p:grpSpPr>
      <p:grpSp>
        <p:nvGrpSpPr>
          <p:cNvPr id="229" name="Google Shape;229;p67"/>
          <p:cNvGrpSpPr/>
          <p:nvPr/>
        </p:nvGrpSpPr>
        <p:grpSpPr>
          <a:xfrm>
            <a:off x="378175" y="464225"/>
            <a:ext cx="6334925" cy="1412725"/>
            <a:chOff x="378175" y="464225"/>
            <a:chExt cx="6334925" cy="1412725"/>
          </a:xfrm>
        </p:grpSpPr>
        <p:sp>
          <p:nvSpPr>
            <p:cNvPr id="230" name="Google Shape;230;p67"/>
            <p:cNvSpPr/>
            <p:nvPr/>
          </p:nvSpPr>
          <p:spPr>
            <a:xfrm>
              <a:off x="378175" y="167565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31" name="Google Shape;231;p67"/>
            <p:cNvSpPr/>
            <p:nvPr/>
          </p:nvSpPr>
          <p:spPr>
            <a:xfrm>
              <a:off x="6511800" y="1135925"/>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32" name="Google Shape;232;p67"/>
            <p:cNvSpPr/>
            <p:nvPr/>
          </p:nvSpPr>
          <p:spPr>
            <a:xfrm>
              <a:off x="2689650" y="464225"/>
              <a:ext cx="266400" cy="2664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sp>
        <p:nvSpPr>
          <p:cNvPr id="233" name="Google Shape;233;p67"/>
          <p:cNvSpPr/>
          <p:nvPr/>
        </p:nvSpPr>
        <p:spPr>
          <a:xfrm>
            <a:off x="5538600" y="3713800"/>
            <a:ext cx="266400" cy="2664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34" name="Google Shape;234;p67"/>
          <p:cNvSpPr/>
          <p:nvPr/>
        </p:nvSpPr>
        <p:spPr>
          <a:xfrm>
            <a:off x="8185325" y="420240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35" name="Google Shape;235;p67"/>
          <p:cNvSpPr/>
          <p:nvPr/>
        </p:nvSpPr>
        <p:spPr>
          <a:xfrm>
            <a:off x="3444988" y="460785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nvGrpSpPr>
          <p:cNvPr id="236" name="Google Shape;236;p67"/>
          <p:cNvGrpSpPr/>
          <p:nvPr/>
        </p:nvGrpSpPr>
        <p:grpSpPr>
          <a:xfrm>
            <a:off x="2008113" y="1876951"/>
            <a:ext cx="1136938" cy="1212313"/>
            <a:chOff x="3559263" y="344701"/>
            <a:chExt cx="794117" cy="846764"/>
          </a:xfrm>
        </p:grpSpPr>
        <p:sp>
          <p:nvSpPr>
            <p:cNvPr id="237" name="Google Shape;237;p67"/>
            <p:cNvSpPr/>
            <p:nvPr/>
          </p:nvSpPr>
          <p:spPr>
            <a:xfrm flipH="1" rot="2399499">
              <a:off x="3875841" y="482769"/>
              <a:ext cx="5268" cy="163441"/>
            </a:xfrm>
            <a:custGeom>
              <a:rect b="b" l="l" r="r" t="t"/>
              <a:pathLst>
                <a:path extrusionOk="0" h="4995" w="161">
                  <a:moveTo>
                    <a:pt x="0" y="1"/>
                  </a:moveTo>
                  <a:lnTo>
                    <a:pt x="0" y="4994"/>
                  </a:lnTo>
                  <a:lnTo>
                    <a:pt x="160" y="4994"/>
                  </a:lnTo>
                  <a:lnTo>
                    <a:pt x="160" y="1"/>
                  </a:lnTo>
                  <a:close/>
                </a:path>
              </a:pathLst>
            </a:custGeom>
            <a:solidFill>
              <a:srgbClr val="282B29"/>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38" name="Google Shape;238;p67"/>
            <p:cNvSpPr/>
            <p:nvPr/>
          </p:nvSpPr>
          <p:spPr>
            <a:xfrm flipH="1" rot="2399499">
              <a:off x="4199870" y="754564"/>
              <a:ext cx="5268" cy="163441"/>
            </a:xfrm>
            <a:custGeom>
              <a:rect b="b" l="l" r="r" t="t"/>
              <a:pathLst>
                <a:path extrusionOk="0" h="4995" w="161">
                  <a:moveTo>
                    <a:pt x="0" y="1"/>
                  </a:moveTo>
                  <a:lnTo>
                    <a:pt x="0" y="4994"/>
                  </a:lnTo>
                  <a:lnTo>
                    <a:pt x="160" y="4994"/>
                  </a:lnTo>
                  <a:lnTo>
                    <a:pt x="160" y="1"/>
                  </a:lnTo>
                  <a:close/>
                </a:path>
              </a:pathLst>
            </a:custGeom>
            <a:solidFill>
              <a:srgbClr val="282B29"/>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39" name="Google Shape;239;p67"/>
            <p:cNvSpPr/>
            <p:nvPr/>
          </p:nvSpPr>
          <p:spPr>
            <a:xfrm>
              <a:off x="4239900" y="756750"/>
              <a:ext cx="30900" cy="30900"/>
            </a:xfrm>
            <a:prstGeom prst="ellipse">
              <a:avLst/>
            </a:pr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40" name="Google Shape;240;p67"/>
            <p:cNvSpPr/>
            <p:nvPr/>
          </p:nvSpPr>
          <p:spPr>
            <a:xfrm>
              <a:off x="3916650" y="485675"/>
              <a:ext cx="30300" cy="30300"/>
            </a:xfrm>
            <a:prstGeom prst="ellipse">
              <a:avLst/>
            </a:pr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41" name="Google Shape;241;p67"/>
            <p:cNvSpPr/>
            <p:nvPr/>
          </p:nvSpPr>
          <p:spPr>
            <a:xfrm>
              <a:off x="3870125" y="518875"/>
              <a:ext cx="51900" cy="51900"/>
            </a:xfrm>
            <a:prstGeom prst="ellipse">
              <a:avLst/>
            </a:pr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42" name="Google Shape;242;p67"/>
            <p:cNvSpPr/>
            <p:nvPr/>
          </p:nvSpPr>
          <p:spPr>
            <a:xfrm>
              <a:off x="4193375" y="790575"/>
              <a:ext cx="51900" cy="51900"/>
            </a:xfrm>
            <a:prstGeom prst="ellipse">
              <a:avLst/>
            </a:pr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43" name="Google Shape;243;p67"/>
            <p:cNvSpPr/>
            <p:nvPr/>
          </p:nvSpPr>
          <p:spPr>
            <a:xfrm flipH="1" rot="2399298">
              <a:off x="3647225" y="658151"/>
              <a:ext cx="122802" cy="25299"/>
            </a:xfrm>
            <a:custGeom>
              <a:rect b="b" l="l" r="r" t="t"/>
              <a:pathLst>
                <a:path extrusionOk="0" h="695" w="3753">
                  <a:moveTo>
                    <a:pt x="1" y="0"/>
                  </a:moveTo>
                  <a:lnTo>
                    <a:pt x="1" y="694"/>
                  </a:lnTo>
                  <a:lnTo>
                    <a:pt x="3753" y="694"/>
                  </a:lnTo>
                  <a:cubicBezTo>
                    <a:pt x="3753" y="467"/>
                    <a:pt x="3726" y="227"/>
                    <a:pt x="3686"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44" name="Google Shape;244;p67"/>
            <p:cNvSpPr/>
            <p:nvPr/>
          </p:nvSpPr>
          <p:spPr>
            <a:xfrm flipH="1" rot="2399499">
              <a:off x="3675698" y="607377"/>
              <a:ext cx="217180" cy="100093"/>
            </a:xfrm>
            <a:custGeom>
              <a:rect b="b" l="l" r="r" t="t"/>
              <a:pathLst>
                <a:path extrusionOk="0" h="3059" w="6637">
                  <a:moveTo>
                    <a:pt x="1" y="0"/>
                  </a:moveTo>
                  <a:lnTo>
                    <a:pt x="1" y="1255"/>
                  </a:lnTo>
                  <a:lnTo>
                    <a:pt x="2952" y="1255"/>
                  </a:lnTo>
                  <a:lnTo>
                    <a:pt x="2952" y="3058"/>
                  </a:lnTo>
                  <a:lnTo>
                    <a:pt x="6637" y="3058"/>
                  </a:lnTo>
                  <a:cubicBezTo>
                    <a:pt x="6303" y="1349"/>
                    <a:pt x="4861" y="94"/>
                    <a:pt x="3139" y="0"/>
                  </a:cubicBez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45" name="Google Shape;245;p67"/>
            <p:cNvSpPr/>
            <p:nvPr/>
          </p:nvSpPr>
          <p:spPr>
            <a:xfrm flipH="1" rot="2399499">
              <a:off x="4013914" y="891001"/>
              <a:ext cx="217180" cy="99635"/>
            </a:xfrm>
            <a:custGeom>
              <a:rect b="b" l="l" r="r" t="t"/>
              <a:pathLst>
                <a:path extrusionOk="0" h="3045" w="6637">
                  <a:moveTo>
                    <a:pt x="3498" y="0"/>
                  </a:moveTo>
                  <a:cubicBezTo>
                    <a:pt x="1763" y="80"/>
                    <a:pt x="321" y="1349"/>
                    <a:pt x="0" y="3045"/>
                  </a:cubicBezTo>
                  <a:lnTo>
                    <a:pt x="3699" y="3045"/>
                  </a:lnTo>
                  <a:lnTo>
                    <a:pt x="3699" y="1255"/>
                  </a:lnTo>
                  <a:lnTo>
                    <a:pt x="6636" y="1255"/>
                  </a:lnTo>
                  <a:lnTo>
                    <a:pt x="6636" y="0"/>
                  </a:ln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46" name="Google Shape;246;p67"/>
            <p:cNvSpPr/>
            <p:nvPr/>
          </p:nvSpPr>
          <p:spPr>
            <a:xfrm flipH="1" rot="2399161">
              <a:off x="4060713" y="1004638"/>
              <a:ext cx="123248" cy="25747"/>
            </a:xfrm>
            <a:custGeom>
              <a:rect b="b" l="l" r="r" t="t"/>
              <a:pathLst>
                <a:path extrusionOk="0" h="695" w="3766">
                  <a:moveTo>
                    <a:pt x="67" y="0"/>
                  </a:moveTo>
                  <a:cubicBezTo>
                    <a:pt x="27" y="227"/>
                    <a:pt x="0" y="467"/>
                    <a:pt x="0" y="694"/>
                  </a:cubicBezTo>
                  <a:lnTo>
                    <a:pt x="3766" y="694"/>
                  </a:lnTo>
                  <a:lnTo>
                    <a:pt x="3766" y="0"/>
                  </a:ln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47" name="Google Shape;247;p67"/>
            <p:cNvSpPr/>
            <p:nvPr/>
          </p:nvSpPr>
          <p:spPr>
            <a:xfrm flipH="1" rot="2399499">
              <a:off x="4157775" y="388115"/>
              <a:ext cx="178305" cy="118720"/>
            </a:xfrm>
            <a:custGeom>
              <a:rect b="b" l="l" r="r" t="t"/>
              <a:pathLst>
                <a:path extrusionOk="0" h="3539" w="5449">
                  <a:moveTo>
                    <a:pt x="2684" y="1"/>
                  </a:moveTo>
                  <a:lnTo>
                    <a:pt x="1082" y="2778"/>
                  </a:lnTo>
                  <a:cubicBezTo>
                    <a:pt x="681" y="2965"/>
                    <a:pt x="321" y="3218"/>
                    <a:pt x="0" y="3539"/>
                  </a:cubicBezTo>
                  <a:lnTo>
                    <a:pt x="5448" y="3539"/>
                  </a:lnTo>
                  <a:cubicBezTo>
                    <a:pt x="5101" y="3192"/>
                    <a:pt x="4700" y="2925"/>
                    <a:pt x="4273" y="2738"/>
                  </a:cubicBezTo>
                  <a:lnTo>
                    <a:pt x="2684" y="1"/>
                  </a:ln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48" name="Google Shape;248;p67"/>
            <p:cNvSpPr/>
            <p:nvPr/>
          </p:nvSpPr>
          <p:spPr>
            <a:xfrm flipH="1" rot="2399129">
              <a:off x="3789866" y="826775"/>
              <a:ext cx="252588" cy="30029"/>
            </a:xfrm>
            <a:custGeom>
              <a:rect b="b" l="l" r="r" t="t"/>
              <a:pathLst>
                <a:path extrusionOk="0" h="695" w="7719">
                  <a:moveTo>
                    <a:pt x="1" y="0"/>
                  </a:moveTo>
                  <a:lnTo>
                    <a:pt x="1" y="694"/>
                  </a:lnTo>
                  <a:lnTo>
                    <a:pt x="7718" y="694"/>
                  </a:lnTo>
                  <a:lnTo>
                    <a:pt x="7718" y="0"/>
                  </a:ln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49" name="Google Shape;249;p67"/>
            <p:cNvSpPr/>
            <p:nvPr/>
          </p:nvSpPr>
          <p:spPr>
            <a:xfrm flipH="1" rot="2399499">
              <a:off x="3939209" y="437866"/>
              <a:ext cx="252585" cy="451811"/>
            </a:xfrm>
            <a:custGeom>
              <a:rect b="b" l="l" r="r" t="t"/>
              <a:pathLst>
                <a:path extrusionOk="0" h="13808" w="7719">
                  <a:moveTo>
                    <a:pt x="1135" y="1"/>
                  </a:moveTo>
                  <a:cubicBezTo>
                    <a:pt x="401" y="722"/>
                    <a:pt x="1" y="1697"/>
                    <a:pt x="1" y="2738"/>
                  </a:cubicBezTo>
                  <a:lnTo>
                    <a:pt x="1" y="13807"/>
                  </a:lnTo>
                  <a:lnTo>
                    <a:pt x="7718" y="13807"/>
                  </a:lnTo>
                  <a:lnTo>
                    <a:pt x="7718" y="2738"/>
                  </a:lnTo>
                  <a:cubicBezTo>
                    <a:pt x="7718" y="1697"/>
                    <a:pt x="7304" y="722"/>
                    <a:pt x="6583" y="1"/>
                  </a:cubicBez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50" name="Google Shape;250;p67"/>
            <p:cNvSpPr/>
            <p:nvPr/>
          </p:nvSpPr>
          <p:spPr>
            <a:xfrm flipH="1" rot="2399499">
              <a:off x="4253617" y="763022"/>
              <a:ext cx="15314" cy="30169"/>
            </a:xfrm>
            <a:custGeom>
              <a:rect b="b" l="l" r="r" t="t"/>
              <a:pathLst>
                <a:path extrusionOk="0" h="922" w="468">
                  <a:moveTo>
                    <a:pt x="467" y="0"/>
                  </a:moveTo>
                  <a:cubicBezTo>
                    <a:pt x="214" y="0"/>
                    <a:pt x="0" y="200"/>
                    <a:pt x="0" y="454"/>
                  </a:cubicBezTo>
                  <a:cubicBezTo>
                    <a:pt x="0" y="708"/>
                    <a:pt x="214" y="921"/>
                    <a:pt x="467" y="921"/>
                  </a:cubicBezTo>
                  <a:lnTo>
                    <a:pt x="467" y="0"/>
                  </a:ln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51" name="Google Shape;251;p67"/>
            <p:cNvSpPr/>
            <p:nvPr/>
          </p:nvSpPr>
          <p:spPr>
            <a:xfrm flipH="1" rot="2399499">
              <a:off x="4237661" y="751656"/>
              <a:ext cx="20124" cy="30169"/>
            </a:xfrm>
            <a:custGeom>
              <a:rect b="b" l="l" r="r" t="t"/>
              <a:pathLst>
                <a:path extrusionOk="0" h="922" w="615">
                  <a:moveTo>
                    <a:pt x="0" y="0"/>
                  </a:moveTo>
                  <a:lnTo>
                    <a:pt x="0" y="921"/>
                  </a:lnTo>
                  <a:cubicBezTo>
                    <a:pt x="615" y="921"/>
                    <a:pt x="615" y="0"/>
                    <a:pt x="0" y="0"/>
                  </a:cubicBez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52" name="Google Shape;252;p67"/>
            <p:cNvSpPr/>
            <p:nvPr/>
          </p:nvSpPr>
          <p:spPr>
            <a:xfrm flipH="1" rot="2399499">
              <a:off x="4064461" y="546857"/>
              <a:ext cx="131087" cy="112658"/>
            </a:xfrm>
            <a:custGeom>
              <a:rect b="b" l="l" r="r" t="t"/>
              <a:pathLst>
                <a:path extrusionOk="0" h="3443" w="4006">
                  <a:moveTo>
                    <a:pt x="2283" y="1"/>
                  </a:moveTo>
                  <a:cubicBezTo>
                    <a:pt x="761" y="1"/>
                    <a:pt x="0" y="1857"/>
                    <a:pt x="1082" y="2938"/>
                  </a:cubicBezTo>
                  <a:cubicBezTo>
                    <a:pt x="1426" y="3287"/>
                    <a:pt x="1852" y="3443"/>
                    <a:pt x="2272" y="3443"/>
                  </a:cubicBezTo>
                  <a:cubicBezTo>
                    <a:pt x="3154" y="3443"/>
                    <a:pt x="4006" y="2755"/>
                    <a:pt x="4006" y="1723"/>
                  </a:cubicBezTo>
                  <a:cubicBezTo>
                    <a:pt x="4006" y="775"/>
                    <a:pt x="3231" y="1"/>
                    <a:pt x="2283" y="1"/>
                  </a:cubicBezTo>
                  <a:close/>
                </a:path>
              </a:pathLst>
            </a:custGeom>
            <a:solidFill>
              <a:srgbClr val="282B29"/>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53" name="Google Shape;253;p67"/>
            <p:cNvSpPr/>
            <p:nvPr/>
          </p:nvSpPr>
          <p:spPr>
            <a:xfrm flipH="1" rot="2399499">
              <a:off x="4202314" y="794144"/>
              <a:ext cx="47219" cy="44730"/>
            </a:xfrm>
            <a:custGeom>
              <a:rect b="b" l="l" r="r" t="t"/>
              <a:pathLst>
                <a:path extrusionOk="0" h="1367" w="1443">
                  <a:moveTo>
                    <a:pt x="881" y="1"/>
                  </a:moveTo>
                  <a:cubicBezTo>
                    <a:pt x="678" y="1"/>
                    <a:pt x="474" y="78"/>
                    <a:pt x="321" y="231"/>
                  </a:cubicBezTo>
                  <a:cubicBezTo>
                    <a:pt x="0" y="552"/>
                    <a:pt x="0" y="1059"/>
                    <a:pt x="321" y="1366"/>
                  </a:cubicBezTo>
                  <a:lnTo>
                    <a:pt x="1442" y="231"/>
                  </a:lnTo>
                  <a:cubicBezTo>
                    <a:pt x="1289" y="78"/>
                    <a:pt x="1085" y="1"/>
                    <a:pt x="881"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54" name="Google Shape;254;p67"/>
            <p:cNvSpPr/>
            <p:nvPr/>
          </p:nvSpPr>
          <p:spPr>
            <a:xfrm flipH="1" rot="2399499">
              <a:off x="3929219" y="491072"/>
              <a:ext cx="15772" cy="30201"/>
            </a:xfrm>
            <a:custGeom>
              <a:rect b="b" l="l" r="r" t="t"/>
              <a:pathLst>
                <a:path extrusionOk="0" h="923" w="482">
                  <a:moveTo>
                    <a:pt x="458" y="0"/>
                  </a:moveTo>
                  <a:cubicBezTo>
                    <a:pt x="202" y="0"/>
                    <a:pt x="1" y="209"/>
                    <a:pt x="1" y="455"/>
                  </a:cubicBezTo>
                  <a:cubicBezTo>
                    <a:pt x="1" y="722"/>
                    <a:pt x="215" y="922"/>
                    <a:pt x="482" y="922"/>
                  </a:cubicBezTo>
                  <a:lnTo>
                    <a:pt x="482" y="1"/>
                  </a:lnTo>
                  <a:cubicBezTo>
                    <a:pt x="474" y="1"/>
                    <a:pt x="466" y="0"/>
                    <a:pt x="458"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55" name="Google Shape;255;p67"/>
            <p:cNvSpPr/>
            <p:nvPr/>
          </p:nvSpPr>
          <p:spPr>
            <a:xfrm flipH="1" rot="2399499">
              <a:off x="3913317" y="479559"/>
              <a:ext cx="20124" cy="30201"/>
            </a:xfrm>
            <a:custGeom>
              <a:rect b="b" l="l" r="r" t="t"/>
              <a:pathLst>
                <a:path extrusionOk="0" h="923" w="615">
                  <a:moveTo>
                    <a:pt x="14" y="1"/>
                  </a:moveTo>
                  <a:cubicBezTo>
                    <a:pt x="9" y="1"/>
                    <a:pt x="5" y="1"/>
                    <a:pt x="1" y="1"/>
                  </a:cubicBezTo>
                  <a:lnTo>
                    <a:pt x="1" y="922"/>
                  </a:lnTo>
                  <a:cubicBezTo>
                    <a:pt x="610" y="922"/>
                    <a:pt x="615" y="1"/>
                    <a:pt x="14" y="1"/>
                  </a:cubicBez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56" name="Google Shape;256;p67"/>
            <p:cNvSpPr/>
            <p:nvPr/>
          </p:nvSpPr>
          <p:spPr>
            <a:xfrm flipH="1" rot="2399499">
              <a:off x="3878285" y="522349"/>
              <a:ext cx="47219" cy="44730"/>
            </a:xfrm>
            <a:custGeom>
              <a:rect b="b" l="l" r="r" t="t"/>
              <a:pathLst>
                <a:path extrusionOk="0" h="1367" w="1443">
                  <a:moveTo>
                    <a:pt x="881" y="1"/>
                  </a:moveTo>
                  <a:cubicBezTo>
                    <a:pt x="678" y="1"/>
                    <a:pt x="474" y="78"/>
                    <a:pt x="320" y="231"/>
                  </a:cubicBezTo>
                  <a:cubicBezTo>
                    <a:pt x="0" y="552"/>
                    <a:pt x="0" y="1059"/>
                    <a:pt x="320" y="1366"/>
                  </a:cubicBezTo>
                  <a:lnTo>
                    <a:pt x="1442" y="231"/>
                  </a:lnTo>
                  <a:cubicBezTo>
                    <a:pt x="1289" y="78"/>
                    <a:pt x="1085" y="1"/>
                    <a:pt x="881"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57" name="Google Shape;257;p67"/>
            <p:cNvSpPr/>
            <p:nvPr/>
          </p:nvSpPr>
          <p:spPr>
            <a:xfrm flipH="1" rot="2399499">
              <a:off x="3857584" y="518565"/>
              <a:ext cx="55825" cy="45417"/>
            </a:xfrm>
            <a:custGeom>
              <a:rect b="b" l="l" r="r" t="t"/>
              <a:pathLst>
                <a:path extrusionOk="0" h="1388" w="1706">
                  <a:moveTo>
                    <a:pt x="1122" y="0"/>
                  </a:moveTo>
                  <a:lnTo>
                    <a:pt x="0" y="1135"/>
                  </a:lnTo>
                  <a:cubicBezTo>
                    <a:pt x="175" y="1313"/>
                    <a:pt x="370" y="1387"/>
                    <a:pt x="558" y="1387"/>
                  </a:cubicBezTo>
                  <a:cubicBezTo>
                    <a:pt x="1175" y="1387"/>
                    <a:pt x="1706" y="584"/>
                    <a:pt x="1122" y="0"/>
                  </a:cubicBez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58" name="Google Shape;258;p67"/>
            <p:cNvSpPr/>
            <p:nvPr/>
          </p:nvSpPr>
          <p:spPr>
            <a:xfrm flipH="1" rot="2399354">
              <a:off x="4080646" y="560612"/>
              <a:ext cx="96403" cy="82848"/>
            </a:xfrm>
            <a:custGeom>
              <a:rect b="b" l="l" r="r" t="t"/>
              <a:pathLst>
                <a:path extrusionOk="0" h="3443" w="4006">
                  <a:moveTo>
                    <a:pt x="2283" y="1"/>
                  </a:moveTo>
                  <a:cubicBezTo>
                    <a:pt x="761" y="1"/>
                    <a:pt x="0" y="1857"/>
                    <a:pt x="1082" y="2938"/>
                  </a:cubicBezTo>
                  <a:cubicBezTo>
                    <a:pt x="1426" y="3287"/>
                    <a:pt x="1852" y="3443"/>
                    <a:pt x="2272" y="3443"/>
                  </a:cubicBezTo>
                  <a:cubicBezTo>
                    <a:pt x="3154" y="3443"/>
                    <a:pt x="4006" y="2755"/>
                    <a:pt x="4006" y="1723"/>
                  </a:cubicBezTo>
                  <a:cubicBezTo>
                    <a:pt x="4006" y="775"/>
                    <a:pt x="3231" y="1"/>
                    <a:pt x="2283" y="1"/>
                  </a:cubicBezTo>
                  <a:close/>
                </a:path>
              </a:pathLst>
            </a:custGeom>
            <a:solidFill>
              <a:schemeClr val="l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59" name="Google Shape;259;p67"/>
            <p:cNvSpPr/>
            <p:nvPr/>
          </p:nvSpPr>
          <p:spPr>
            <a:xfrm flipH="1" rot="2399499">
              <a:off x="4012760" y="1044883"/>
              <a:ext cx="69503" cy="140700"/>
            </a:xfrm>
            <a:custGeom>
              <a:rect b="b" l="l" r="r" t="t"/>
              <a:pathLst>
                <a:path extrusionOk="0" h="4300" w="2124">
                  <a:moveTo>
                    <a:pt x="1950" y="0"/>
                  </a:moveTo>
                  <a:cubicBezTo>
                    <a:pt x="1630" y="788"/>
                    <a:pt x="882" y="1322"/>
                    <a:pt x="14" y="1362"/>
                  </a:cubicBezTo>
                  <a:lnTo>
                    <a:pt x="14" y="2471"/>
                  </a:lnTo>
                  <a:cubicBezTo>
                    <a:pt x="1" y="2724"/>
                    <a:pt x="188" y="2851"/>
                    <a:pt x="373" y="2851"/>
                  </a:cubicBezTo>
                  <a:cubicBezTo>
                    <a:pt x="558" y="2851"/>
                    <a:pt x="742" y="2724"/>
                    <a:pt x="722" y="2471"/>
                  </a:cubicBezTo>
                  <a:lnTo>
                    <a:pt x="722" y="1977"/>
                  </a:lnTo>
                  <a:cubicBezTo>
                    <a:pt x="722" y="1776"/>
                    <a:pt x="882" y="1616"/>
                    <a:pt x="1069" y="1616"/>
                  </a:cubicBezTo>
                  <a:cubicBezTo>
                    <a:pt x="1269" y="1616"/>
                    <a:pt x="1429" y="1776"/>
                    <a:pt x="1429" y="1977"/>
                  </a:cubicBezTo>
                  <a:lnTo>
                    <a:pt x="1429" y="3953"/>
                  </a:lnTo>
                  <a:cubicBezTo>
                    <a:pt x="1429" y="4140"/>
                    <a:pt x="1589" y="4300"/>
                    <a:pt x="1776" y="4300"/>
                  </a:cubicBezTo>
                  <a:cubicBezTo>
                    <a:pt x="1977" y="4300"/>
                    <a:pt x="2124" y="4140"/>
                    <a:pt x="2124" y="3953"/>
                  </a:cubicBezTo>
                  <a:lnTo>
                    <a:pt x="2124" y="575"/>
                  </a:lnTo>
                  <a:cubicBezTo>
                    <a:pt x="2124" y="374"/>
                    <a:pt x="2070" y="161"/>
                    <a:pt x="1950" y="0"/>
                  </a:cubicBez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60" name="Google Shape;260;p67"/>
            <p:cNvSpPr/>
            <p:nvPr/>
          </p:nvSpPr>
          <p:spPr>
            <a:xfrm flipH="1" rot="2399161">
              <a:off x="4051179" y="1044437"/>
              <a:ext cx="63391" cy="65477"/>
            </a:xfrm>
            <a:custGeom>
              <a:rect b="b" l="l" r="r" t="t"/>
              <a:pathLst>
                <a:path extrusionOk="0" h="1837" w="1937">
                  <a:moveTo>
                    <a:pt x="1063" y="1"/>
                  </a:moveTo>
                  <a:cubicBezTo>
                    <a:pt x="525" y="1"/>
                    <a:pt x="1" y="404"/>
                    <a:pt x="1" y="1062"/>
                  </a:cubicBezTo>
                  <a:lnTo>
                    <a:pt x="1" y="1836"/>
                  </a:lnTo>
                  <a:cubicBezTo>
                    <a:pt x="869" y="1796"/>
                    <a:pt x="1617" y="1262"/>
                    <a:pt x="1937" y="474"/>
                  </a:cubicBezTo>
                  <a:cubicBezTo>
                    <a:pt x="1716" y="148"/>
                    <a:pt x="1387" y="1"/>
                    <a:pt x="1063" y="1"/>
                  </a:cubicBezTo>
                  <a:close/>
                </a:path>
              </a:pathLst>
            </a:custGeom>
            <a:solidFill>
              <a:schemeClr val="accen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61" name="Google Shape;261;p67"/>
            <p:cNvSpPr/>
            <p:nvPr/>
          </p:nvSpPr>
          <p:spPr>
            <a:xfrm flipH="1" rot="2399499">
              <a:off x="3596348" y="695597"/>
              <a:ext cx="69503" cy="140700"/>
            </a:xfrm>
            <a:custGeom>
              <a:rect b="b" l="l" r="r" t="t"/>
              <a:pathLst>
                <a:path extrusionOk="0" h="4300" w="2124">
                  <a:moveTo>
                    <a:pt x="1950" y="0"/>
                  </a:moveTo>
                  <a:cubicBezTo>
                    <a:pt x="1630" y="788"/>
                    <a:pt x="882" y="1322"/>
                    <a:pt x="14" y="1362"/>
                  </a:cubicBezTo>
                  <a:lnTo>
                    <a:pt x="14" y="2471"/>
                  </a:lnTo>
                  <a:cubicBezTo>
                    <a:pt x="1" y="2724"/>
                    <a:pt x="188" y="2851"/>
                    <a:pt x="373" y="2851"/>
                  </a:cubicBezTo>
                  <a:cubicBezTo>
                    <a:pt x="558" y="2851"/>
                    <a:pt x="742" y="2724"/>
                    <a:pt x="722" y="2471"/>
                  </a:cubicBezTo>
                  <a:lnTo>
                    <a:pt x="722" y="1977"/>
                  </a:lnTo>
                  <a:cubicBezTo>
                    <a:pt x="722" y="1776"/>
                    <a:pt x="882" y="1616"/>
                    <a:pt x="1069" y="1616"/>
                  </a:cubicBezTo>
                  <a:cubicBezTo>
                    <a:pt x="1269" y="1616"/>
                    <a:pt x="1429" y="1776"/>
                    <a:pt x="1429" y="1977"/>
                  </a:cubicBezTo>
                  <a:lnTo>
                    <a:pt x="1429" y="3953"/>
                  </a:lnTo>
                  <a:cubicBezTo>
                    <a:pt x="1429" y="4140"/>
                    <a:pt x="1590" y="4300"/>
                    <a:pt x="1777" y="4300"/>
                  </a:cubicBezTo>
                  <a:cubicBezTo>
                    <a:pt x="1977" y="4300"/>
                    <a:pt x="2124" y="4140"/>
                    <a:pt x="2124" y="3953"/>
                  </a:cubicBezTo>
                  <a:lnTo>
                    <a:pt x="2124" y="575"/>
                  </a:lnTo>
                  <a:cubicBezTo>
                    <a:pt x="2124" y="374"/>
                    <a:pt x="2070" y="161"/>
                    <a:pt x="1950" y="0"/>
                  </a:cubicBez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62" name="Google Shape;262;p67"/>
            <p:cNvSpPr/>
            <p:nvPr/>
          </p:nvSpPr>
          <p:spPr>
            <a:xfrm flipH="1" rot="2399129">
              <a:off x="3635683" y="695476"/>
              <a:ext cx="63384" cy="62520"/>
            </a:xfrm>
            <a:custGeom>
              <a:rect b="b" l="l" r="r" t="t"/>
              <a:pathLst>
                <a:path extrusionOk="0" h="1837" w="1937">
                  <a:moveTo>
                    <a:pt x="1062" y="1"/>
                  </a:moveTo>
                  <a:cubicBezTo>
                    <a:pt x="524" y="1"/>
                    <a:pt x="0" y="404"/>
                    <a:pt x="0" y="1062"/>
                  </a:cubicBezTo>
                  <a:lnTo>
                    <a:pt x="0" y="1836"/>
                  </a:lnTo>
                  <a:cubicBezTo>
                    <a:pt x="868" y="1796"/>
                    <a:pt x="1616" y="1262"/>
                    <a:pt x="1936" y="474"/>
                  </a:cubicBezTo>
                  <a:cubicBezTo>
                    <a:pt x="1715" y="148"/>
                    <a:pt x="1386" y="1"/>
                    <a:pt x="1062" y="1"/>
                  </a:cubicBezTo>
                  <a:close/>
                </a:path>
              </a:pathLst>
            </a:custGeom>
            <a:solidFill>
              <a:schemeClr val="accen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63" name="Google Shape;263;p67"/>
            <p:cNvSpPr/>
            <p:nvPr/>
          </p:nvSpPr>
          <p:spPr>
            <a:xfrm flipH="1" rot="2399499">
              <a:off x="4078310" y="668357"/>
              <a:ext cx="62958" cy="63380"/>
            </a:xfrm>
            <a:custGeom>
              <a:rect b="b" l="l" r="r" t="t"/>
              <a:pathLst>
                <a:path extrusionOk="0" h="1937" w="1924">
                  <a:moveTo>
                    <a:pt x="962" y="1"/>
                  </a:moveTo>
                  <a:lnTo>
                    <a:pt x="789" y="789"/>
                  </a:lnTo>
                  <a:lnTo>
                    <a:pt x="1" y="962"/>
                  </a:lnTo>
                  <a:lnTo>
                    <a:pt x="789" y="1149"/>
                  </a:lnTo>
                  <a:lnTo>
                    <a:pt x="962" y="1937"/>
                  </a:lnTo>
                  <a:lnTo>
                    <a:pt x="1136" y="1149"/>
                  </a:lnTo>
                  <a:lnTo>
                    <a:pt x="1924" y="962"/>
                  </a:lnTo>
                  <a:lnTo>
                    <a:pt x="1136" y="789"/>
                  </a:lnTo>
                  <a:lnTo>
                    <a:pt x="962" y="1"/>
                  </a:lnTo>
                  <a:close/>
                </a:path>
              </a:pathLst>
            </a:custGeom>
            <a:solidFill>
              <a:srgbClr val="FFFFFF"/>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64" name="Google Shape;264;p67"/>
            <p:cNvSpPr/>
            <p:nvPr/>
          </p:nvSpPr>
          <p:spPr>
            <a:xfrm flipH="1" rot="2399499">
              <a:off x="4076205" y="743839"/>
              <a:ext cx="41558" cy="41523"/>
            </a:xfrm>
            <a:custGeom>
              <a:rect b="b" l="l" r="r" t="t"/>
              <a:pathLst>
                <a:path extrusionOk="0" h="1269" w="1270">
                  <a:moveTo>
                    <a:pt x="642" y="0"/>
                  </a:moveTo>
                  <a:lnTo>
                    <a:pt x="522" y="521"/>
                  </a:lnTo>
                  <a:lnTo>
                    <a:pt x="1" y="628"/>
                  </a:lnTo>
                  <a:lnTo>
                    <a:pt x="522" y="748"/>
                  </a:lnTo>
                  <a:lnTo>
                    <a:pt x="642" y="1269"/>
                  </a:lnTo>
                  <a:lnTo>
                    <a:pt x="749" y="748"/>
                  </a:lnTo>
                  <a:lnTo>
                    <a:pt x="1269" y="628"/>
                  </a:lnTo>
                  <a:lnTo>
                    <a:pt x="749" y="521"/>
                  </a:lnTo>
                  <a:lnTo>
                    <a:pt x="642" y="0"/>
                  </a:lnTo>
                  <a:close/>
                </a:path>
              </a:pathLst>
            </a:custGeom>
            <a:solidFill>
              <a:srgbClr val="FFFFFF"/>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65" name="Google Shape;265;p67"/>
            <p:cNvSpPr/>
            <p:nvPr/>
          </p:nvSpPr>
          <p:spPr>
            <a:xfrm flipH="1" rot="2399499">
              <a:off x="4182914" y="790833"/>
              <a:ext cx="54614" cy="44697"/>
            </a:xfrm>
            <a:custGeom>
              <a:rect b="b" l="l" r="r" t="t"/>
              <a:pathLst>
                <a:path extrusionOk="0" h="1366" w="1669">
                  <a:moveTo>
                    <a:pt x="1122" y="0"/>
                  </a:moveTo>
                  <a:lnTo>
                    <a:pt x="1" y="1135"/>
                  </a:lnTo>
                  <a:cubicBezTo>
                    <a:pt x="171" y="1297"/>
                    <a:pt x="360" y="1365"/>
                    <a:pt x="540" y="1365"/>
                  </a:cubicBezTo>
                  <a:cubicBezTo>
                    <a:pt x="1149" y="1365"/>
                    <a:pt x="1668" y="587"/>
                    <a:pt x="1122" y="0"/>
                  </a:cubicBezTo>
                  <a:close/>
                </a:path>
              </a:pathLst>
            </a:custGeom>
            <a:solidFill>
              <a:schemeClr val="l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66" name="Google Shape;266;p67"/>
            <p:cNvSpPr/>
            <p:nvPr/>
          </p:nvSpPr>
          <p:spPr>
            <a:xfrm flipH="1" rot="2399499">
              <a:off x="4095212" y="562086"/>
              <a:ext cx="75622" cy="71593"/>
            </a:xfrm>
            <a:custGeom>
              <a:rect b="b" l="l" r="r" t="t"/>
              <a:pathLst>
                <a:path extrusionOk="0" h="2188" w="2311">
                  <a:moveTo>
                    <a:pt x="1409" y="1"/>
                  </a:moveTo>
                  <a:cubicBezTo>
                    <a:pt x="1082" y="1"/>
                    <a:pt x="755" y="124"/>
                    <a:pt x="508" y="371"/>
                  </a:cubicBezTo>
                  <a:cubicBezTo>
                    <a:pt x="0" y="879"/>
                    <a:pt x="0" y="1680"/>
                    <a:pt x="508" y="2187"/>
                  </a:cubicBezTo>
                  <a:lnTo>
                    <a:pt x="2310" y="371"/>
                  </a:lnTo>
                  <a:cubicBezTo>
                    <a:pt x="2063" y="124"/>
                    <a:pt x="1736" y="1"/>
                    <a:pt x="1409" y="1"/>
                  </a:cubicBezTo>
                  <a:close/>
                </a:path>
              </a:pathLst>
            </a:cu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67" name="Google Shape;267;p67"/>
            <p:cNvSpPr/>
            <p:nvPr/>
          </p:nvSpPr>
          <p:spPr>
            <a:xfrm flipH="1" rot="2399775">
              <a:off x="4076159" y="560881"/>
              <a:ext cx="75131" cy="71112"/>
            </a:xfrm>
            <a:custGeom>
              <a:rect b="b" l="l" r="r" t="t"/>
              <a:pathLst>
                <a:path extrusionOk="0" h="2162" w="2284">
                  <a:moveTo>
                    <a:pt x="1803" y="0"/>
                  </a:moveTo>
                  <a:lnTo>
                    <a:pt x="1" y="1803"/>
                  </a:lnTo>
                  <a:cubicBezTo>
                    <a:pt x="246" y="2041"/>
                    <a:pt x="567" y="2162"/>
                    <a:pt x="889" y="2162"/>
                  </a:cubicBezTo>
                  <a:cubicBezTo>
                    <a:pt x="1215" y="2162"/>
                    <a:pt x="1541" y="2038"/>
                    <a:pt x="1790" y="1789"/>
                  </a:cubicBezTo>
                  <a:cubicBezTo>
                    <a:pt x="2271" y="1295"/>
                    <a:pt x="2284" y="508"/>
                    <a:pt x="1803" y="0"/>
                  </a:cubicBezTo>
                  <a:close/>
                </a:path>
              </a:pathLst>
            </a:custGeom>
            <a:solidFill>
              <a:schemeClr val="l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grpSp>
        <p:nvGrpSpPr>
          <p:cNvPr id="268" name="Google Shape;268;p67"/>
          <p:cNvGrpSpPr/>
          <p:nvPr/>
        </p:nvGrpSpPr>
        <p:grpSpPr>
          <a:xfrm>
            <a:off x="1119158" y="3395518"/>
            <a:ext cx="1301760" cy="1212286"/>
            <a:chOff x="1119158" y="3395518"/>
            <a:chExt cx="1301760" cy="1212286"/>
          </a:xfrm>
        </p:grpSpPr>
        <p:grpSp>
          <p:nvGrpSpPr>
            <p:cNvPr id="269" name="Google Shape;269;p67"/>
            <p:cNvGrpSpPr/>
            <p:nvPr/>
          </p:nvGrpSpPr>
          <p:grpSpPr>
            <a:xfrm flipH="1">
              <a:off x="1119158" y="3395518"/>
              <a:ext cx="1301760" cy="1212286"/>
              <a:chOff x="-1702125" y="1153750"/>
              <a:chExt cx="824525" cy="767950"/>
            </a:xfrm>
          </p:grpSpPr>
          <p:sp>
            <p:nvSpPr>
              <p:cNvPr id="270" name="Google Shape;270;p67"/>
              <p:cNvSpPr/>
              <p:nvPr/>
            </p:nvSpPr>
            <p:spPr>
              <a:xfrm>
                <a:off x="-1702125" y="1153750"/>
                <a:ext cx="824525" cy="767950"/>
              </a:xfrm>
              <a:custGeom>
                <a:rect b="b" l="l" r="r" t="t"/>
                <a:pathLst>
                  <a:path extrusionOk="0" h="30718" w="32981">
                    <a:moveTo>
                      <a:pt x="16468" y="1"/>
                    </a:moveTo>
                    <a:cubicBezTo>
                      <a:pt x="9047" y="1"/>
                      <a:pt x="2516" y="5396"/>
                      <a:pt x="1322" y="12969"/>
                    </a:cubicBezTo>
                    <a:cubicBezTo>
                      <a:pt x="0" y="21341"/>
                      <a:pt x="5715" y="29205"/>
                      <a:pt x="14100" y="30527"/>
                    </a:cubicBezTo>
                    <a:cubicBezTo>
                      <a:pt x="14911" y="30655"/>
                      <a:pt x="15717" y="30717"/>
                      <a:pt x="16512" y="30717"/>
                    </a:cubicBezTo>
                    <a:cubicBezTo>
                      <a:pt x="23934" y="30717"/>
                      <a:pt x="30464" y="25322"/>
                      <a:pt x="31658" y="17749"/>
                    </a:cubicBezTo>
                    <a:cubicBezTo>
                      <a:pt x="32980" y="9377"/>
                      <a:pt x="27265" y="1513"/>
                      <a:pt x="18880" y="191"/>
                    </a:cubicBezTo>
                    <a:cubicBezTo>
                      <a:pt x="18069" y="63"/>
                      <a:pt x="17264" y="1"/>
                      <a:pt x="16468" y="1"/>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71" name="Google Shape;271;p67"/>
              <p:cNvSpPr/>
              <p:nvPr/>
            </p:nvSpPr>
            <p:spPr>
              <a:xfrm>
                <a:off x="-1106625" y="1213600"/>
                <a:ext cx="125200" cy="131175"/>
              </a:xfrm>
              <a:custGeom>
                <a:rect b="b" l="l" r="r" t="t"/>
                <a:pathLst>
                  <a:path extrusionOk="0" h="5247" w="5008">
                    <a:moveTo>
                      <a:pt x="868" y="0"/>
                    </a:moveTo>
                    <a:lnTo>
                      <a:pt x="54" y="2270"/>
                    </a:lnTo>
                    <a:cubicBezTo>
                      <a:pt x="0" y="2417"/>
                      <a:pt x="27" y="2590"/>
                      <a:pt x="121" y="2724"/>
                    </a:cubicBezTo>
                    <a:lnTo>
                      <a:pt x="334" y="3031"/>
                    </a:lnTo>
                    <a:cubicBezTo>
                      <a:pt x="414" y="3151"/>
                      <a:pt x="441" y="3298"/>
                      <a:pt x="414" y="3432"/>
                    </a:cubicBezTo>
                    <a:lnTo>
                      <a:pt x="147" y="4620"/>
                    </a:lnTo>
                    <a:cubicBezTo>
                      <a:pt x="76" y="4955"/>
                      <a:pt x="325" y="5246"/>
                      <a:pt x="646" y="5246"/>
                    </a:cubicBezTo>
                    <a:cubicBezTo>
                      <a:pt x="684" y="5246"/>
                      <a:pt x="722" y="5242"/>
                      <a:pt x="762" y="5234"/>
                    </a:cubicBezTo>
                    <a:lnTo>
                      <a:pt x="1763" y="5007"/>
                    </a:lnTo>
                    <a:cubicBezTo>
                      <a:pt x="2003" y="4954"/>
                      <a:pt x="2177" y="4753"/>
                      <a:pt x="2164" y="4513"/>
                    </a:cubicBezTo>
                    <a:cubicBezTo>
                      <a:pt x="2164" y="4223"/>
                      <a:pt x="2394" y="3998"/>
                      <a:pt x="2665" y="3998"/>
                    </a:cubicBezTo>
                    <a:cubicBezTo>
                      <a:pt x="2693" y="3998"/>
                      <a:pt x="2722" y="4001"/>
                      <a:pt x="2751" y="4006"/>
                    </a:cubicBezTo>
                    <a:lnTo>
                      <a:pt x="4260" y="4246"/>
                    </a:lnTo>
                    <a:cubicBezTo>
                      <a:pt x="4290" y="4251"/>
                      <a:pt x="4319" y="4254"/>
                      <a:pt x="4348" y="4254"/>
                    </a:cubicBezTo>
                    <a:cubicBezTo>
                      <a:pt x="4461" y="4254"/>
                      <a:pt x="4565" y="4214"/>
                      <a:pt x="4660" y="4139"/>
                    </a:cubicBezTo>
                    <a:lnTo>
                      <a:pt x="5008" y="3859"/>
                    </a:lnTo>
                    <a:cubicBezTo>
                      <a:pt x="3873" y="2323"/>
                      <a:pt x="2471" y="1015"/>
                      <a:pt x="868" y="0"/>
                    </a:cubicBez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72" name="Google Shape;272;p67"/>
              <p:cNvSpPr/>
              <p:nvPr/>
            </p:nvSpPr>
            <p:spPr>
              <a:xfrm>
                <a:off x="-1605325" y="1160175"/>
                <a:ext cx="345850" cy="327500"/>
              </a:xfrm>
              <a:custGeom>
                <a:rect b="b" l="l" r="r" t="t"/>
                <a:pathLst>
                  <a:path extrusionOk="0" h="13100" w="13834">
                    <a:moveTo>
                      <a:pt x="9988" y="1"/>
                    </a:moveTo>
                    <a:cubicBezTo>
                      <a:pt x="5942" y="695"/>
                      <a:pt x="2337" y="2992"/>
                      <a:pt x="0" y="6370"/>
                    </a:cubicBezTo>
                    <a:lnTo>
                      <a:pt x="0" y="9240"/>
                    </a:lnTo>
                    <a:cubicBezTo>
                      <a:pt x="0" y="9467"/>
                      <a:pt x="174" y="9681"/>
                      <a:pt x="401" y="9721"/>
                    </a:cubicBezTo>
                    <a:lnTo>
                      <a:pt x="2310" y="10122"/>
                    </a:lnTo>
                    <a:cubicBezTo>
                      <a:pt x="2457" y="10148"/>
                      <a:pt x="2577" y="10242"/>
                      <a:pt x="2644" y="10375"/>
                    </a:cubicBezTo>
                    <a:lnTo>
                      <a:pt x="3138" y="11270"/>
                    </a:lnTo>
                    <a:cubicBezTo>
                      <a:pt x="3165" y="11323"/>
                      <a:pt x="3191" y="11377"/>
                      <a:pt x="3205" y="11443"/>
                    </a:cubicBezTo>
                    <a:lnTo>
                      <a:pt x="3378" y="12659"/>
                    </a:lnTo>
                    <a:cubicBezTo>
                      <a:pt x="3418" y="12912"/>
                      <a:pt x="3632" y="13099"/>
                      <a:pt x="3886" y="13099"/>
                    </a:cubicBezTo>
                    <a:lnTo>
                      <a:pt x="3939" y="13099"/>
                    </a:lnTo>
                    <a:cubicBezTo>
                      <a:pt x="4220" y="13099"/>
                      <a:pt x="4447" y="12872"/>
                      <a:pt x="4447" y="12592"/>
                    </a:cubicBezTo>
                    <a:lnTo>
                      <a:pt x="4447" y="11283"/>
                    </a:lnTo>
                    <a:cubicBezTo>
                      <a:pt x="4447" y="11216"/>
                      <a:pt x="4460" y="11136"/>
                      <a:pt x="4500" y="11070"/>
                    </a:cubicBezTo>
                    <a:lnTo>
                      <a:pt x="4861" y="10322"/>
                    </a:lnTo>
                    <a:cubicBezTo>
                      <a:pt x="4927" y="10162"/>
                      <a:pt x="4927" y="9988"/>
                      <a:pt x="4834" y="9841"/>
                    </a:cubicBezTo>
                    <a:lnTo>
                      <a:pt x="4380" y="9040"/>
                    </a:lnTo>
                    <a:cubicBezTo>
                      <a:pt x="4292" y="8877"/>
                      <a:pt x="4123" y="8785"/>
                      <a:pt x="3948" y="8785"/>
                    </a:cubicBezTo>
                    <a:cubicBezTo>
                      <a:pt x="3936" y="8785"/>
                      <a:pt x="3924" y="8786"/>
                      <a:pt x="3913" y="8786"/>
                    </a:cubicBezTo>
                    <a:lnTo>
                      <a:pt x="2764" y="8853"/>
                    </a:lnTo>
                    <a:cubicBezTo>
                      <a:pt x="2757" y="8853"/>
                      <a:pt x="2750" y="8854"/>
                      <a:pt x="2742" y="8854"/>
                    </a:cubicBezTo>
                    <a:cubicBezTo>
                      <a:pt x="2407" y="8854"/>
                      <a:pt x="2165" y="8552"/>
                      <a:pt x="2230" y="8226"/>
                    </a:cubicBezTo>
                    <a:lnTo>
                      <a:pt x="2404" y="7505"/>
                    </a:lnTo>
                    <a:cubicBezTo>
                      <a:pt x="2444" y="7304"/>
                      <a:pt x="2591" y="7157"/>
                      <a:pt x="2791" y="7117"/>
                    </a:cubicBezTo>
                    <a:lnTo>
                      <a:pt x="4380" y="6784"/>
                    </a:lnTo>
                    <a:cubicBezTo>
                      <a:pt x="4415" y="6776"/>
                      <a:pt x="4451" y="6772"/>
                      <a:pt x="4486" y="6772"/>
                    </a:cubicBezTo>
                    <a:cubicBezTo>
                      <a:pt x="4688" y="6772"/>
                      <a:pt x="4874" y="6897"/>
                      <a:pt x="4954" y="7091"/>
                    </a:cubicBezTo>
                    <a:lnTo>
                      <a:pt x="5248" y="7785"/>
                    </a:lnTo>
                    <a:cubicBezTo>
                      <a:pt x="5329" y="7971"/>
                      <a:pt x="5512" y="8086"/>
                      <a:pt x="5708" y="8086"/>
                    </a:cubicBezTo>
                    <a:cubicBezTo>
                      <a:pt x="5737" y="8086"/>
                      <a:pt x="5766" y="8084"/>
                      <a:pt x="5795" y="8079"/>
                    </a:cubicBezTo>
                    <a:lnTo>
                      <a:pt x="6636" y="7945"/>
                    </a:lnTo>
                    <a:cubicBezTo>
                      <a:pt x="6890" y="7919"/>
                      <a:pt x="7064" y="7705"/>
                      <a:pt x="7064" y="7451"/>
                    </a:cubicBezTo>
                    <a:lnTo>
                      <a:pt x="7064" y="6303"/>
                    </a:lnTo>
                    <a:cubicBezTo>
                      <a:pt x="7064" y="6116"/>
                      <a:pt x="7170" y="5942"/>
                      <a:pt x="7331" y="5862"/>
                    </a:cubicBezTo>
                    <a:lnTo>
                      <a:pt x="10228" y="4300"/>
                    </a:lnTo>
                    <a:cubicBezTo>
                      <a:pt x="10301" y="4254"/>
                      <a:pt x="10380" y="4234"/>
                      <a:pt x="10462" y="4234"/>
                    </a:cubicBezTo>
                    <a:cubicBezTo>
                      <a:pt x="10499" y="4234"/>
                      <a:pt x="10537" y="4238"/>
                      <a:pt x="10575" y="4247"/>
                    </a:cubicBezTo>
                    <a:lnTo>
                      <a:pt x="12044" y="4580"/>
                    </a:lnTo>
                    <a:cubicBezTo>
                      <a:pt x="12080" y="4588"/>
                      <a:pt x="12116" y="4592"/>
                      <a:pt x="12153" y="4592"/>
                    </a:cubicBezTo>
                    <a:cubicBezTo>
                      <a:pt x="12305" y="4592"/>
                      <a:pt x="12454" y="4526"/>
                      <a:pt x="12551" y="4407"/>
                    </a:cubicBezTo>
                    <a:lnTo>
                      <a:pt x="13620" y="3058"/>
                    </a:lnTo>
                    <a:cubicBezTo>
                      <a:pt x="13833" y="2778"/>
                      <a:pt x="13726" y="2377"/>
                      <a:pt x="13406" y="2257"/>
                    </a:cubicBezTo>
                    <a:lnTo>
                      <a:pt x="11176" y="1429"/>
                    </a:lnTo>
                    <a:cubicBezTo>
                      <a:pt x="11083" y="1389"/>
                      <a:pt x="11003" y="1336"/>
                      <a:pt x="10949" y="1256"/>
                    </a:cubicBezTo>
                    <a:lnTo>
                      <a:pt x="9988" y="1"/>
                    </a:ln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73" name="Google Shape;273;p67"/>
              <p:cNvSpPr/>
              <p:nvPr/>
            </p:nvSpPr>
            <p:spPr>
              <a:xfrm>
                <a:off x="-1474475" y="1421225"/>
                <a:ext cx="334150" cy="454000"/>
              </a:xfrm>
              <a:custGeom>
                <a:rect b="b" l="l" r="r" t="t"/>
                <a:pathLst>
                  <a:path extrusionOk="0" h="18160" w="13366">
                    <a:moveTo>
                      <a:pt x="5141" y="0"/>
                    </a:moveTo>
                    <a:lnTo>
                      <a:pt x="2310" y="240"/>
                    </a:lnTo>
                    <a:cubicBezTo>
                      <a:pt x="2163" y="240"/>
                      <a:pt x="2030" y="321"/>
                      <a:pt x="1950" y="441"/>
                    </a:cubicBezTo>
                    <a:lnTo>
                      <a:pt x="534" y="2350"/>
                    </a:lnTo>
                    <a:cubicBezTo>
                      <a:pt x="494" y="2403"/>
                      <a:pt x="454" y="2484"/>
                      <a:pt x="441" y="2564"/>
                    </a:cubicBezTo>
                    <a:lnTo>
                      <a:pt x="27" y="5020"/>
                    </a:lnTo>
                    <a:cubicBezTo>
                      <a:pt x="0" y="5207"/>
                      <a:pt x="80" y="5408"/>
                      <a:pt x="241" y="5515"/>
                    </a:cubicBezTo>
                    <a:lnTo>
                      <a:pt x="1082" y="6102"/>
                    </a:lnTo>
                    <a:cubicBezTo>
                      <a:pt x="1215" y="6195"/>
                      <a:pt x="1296" y="6356"/>
                      <a:pt x="1296" y="6516"/>
                    </a:cubicBezTo>
                    <a:lnTo>
                      <a:pt x="1296" y="7584"/>
                    </a:lnTo>
                    <a:cubicBezTo>
                      <a:pt x="1296" y="7862"/>
                      <a:pt x="1523" y="8080"/>
                      <a:pt x="1796" y="8080"/>
                    </a:cubicBezTo>
                    <a:cubicBezTo>
                      <a:pt x="1812" y="8080"/>
                      <a:pt x="1827" y="8080"/>
                      <a:pt x="1843" y="8078"/>
                    </a:cubicBezTo>
                    <a:lnTo>
                      <a:pt x="2471" y="8025"/>
                    </a:lnTo>
                    <a:cubicBezTo>
                      <a:pt x="2482" y="8024"/>
                      <a:pt x="2494" y="8023"/>
                      <a:pt x="2506" y="8023"/>
                    </a:cubicBezTo>
                    <a:cubicBezTo>
                      <a:pt x="2681" y="8023"/>
                      <a:pt x="2851" y="8115"/>
                      <a:pt x="2951" y="8265"/>
                    </a:cubicBezTo>
                    <a:lnTo>
                      <a:pt x="3539" y="9226"/>
                    </a:lnTo>
                    <a:cubicBezTo>
                      <a:pt x="3592" y="9307"/>
                      <a:pt x="3619" y="9413"/>
                      <a:pt x="3605" y="9507"/>
                    </a:cubicBezTo>
                    <a:lnTo>
                      <a:pt x="3579" y="10829"/>
                    </a:lnTo>
                    <a:cubicBezTo>
                      <a:pt x="3579" y="10949"/>
                      <a:pt x="3525" y="11069"/>
                      <a:pt x="3432" y="11162"/>
                    </a:cubicBezTo>
                    <a:lnTo>
                      <a:pt x="2577" y="12044"/>
                    </a:lnTo>
                    <a:cubicBezTo>
                      <a:pt x="2484" y="12137"/>
                      <a:pt x="2430" y="12271"/>
                      <a:pt x="2430" y="12404"/>
                    </a:cubicBezTo>
                    <a:lnTo>
                      <a:pt x="2471" y="14888"/>
                    </a:lnTo>
                    <a:cubicBezTo>
                      <a:pt x="2471" y="14995"/>
                      <a:pt x="2511" y="15088"/>
                      <a:pt x="2564" y="15168"/>
                    </a:cubicBezTo>
                    <a:lnTo>
                      <a:pt x="3031" y="15836"/>
                    </a:lnTo>
                    <a:cubicBezTo>
                      <a:pt x="3071" y="15889"/>
                      <a:pt x="3098" y="15956"/>
                      <a:pt x="3111" y="16023"/>
                    </a:cubicBezTo>
                    <a:lnTo>
                      <a:pt x="3485" y="17758"/>
                    </a:lnTo>
                    <a:cubicBezTo>
                      <a:pt x="3539" y="17985"/>
                      <a:pt x="3739" y="18159"/>
                      <a:pt x="3979" y="18159"/>
                    </a:cubicBezTo>
                    <a:lnTo>
                      <a:pt x="4367" y="18159"/>
                    </a:lnTo>
                    <a:cubicBezTo>
                      <a:pt x="4607" y="18159"/>
                      <a:pt x="4821" y="17972"/>
                      <a:pt x="4861" y="17718"/>
                    </a:cubicBezTo>
                    <a:lnTo>
                      <a:pt x="5194" y="15435"/>
                    </a:lnTo>
                    <a:cubicBezTo>
                      <a:pt x="5221" y="15302"/>
                      <a:pt x="5288" y="15181"/>
                      <a:pt x="5408" y="15101"/>
                    </a:cubicBezTo>
                    <a:lnTo>
                      <a:pt x="9080" y="12484"/>
                    </a:lnTo>
                    <a:cubicBezTo>
                      <a:pt x="9160" y="12418"/>
                      <a:pt x="9227" y="12324"/>
                      <a:pt x="9267" y="12217"/>
                    </a:cubicBezTo>
                    <a:lnTo>
                      <a:pt x="9614" y="11162"/>
                    </a:lnTo>
                    <a:cubicBezTo>
                      <a:pt x="9667" y="10989"/>
                      <a:pt x="9801" y="10869"/>
                      <a:pt x="9974" y="10829"/>
                    </a:cubicBezTo>
                    <a:lnTo>
                      <a:pt x="11470" y="10468"/>
                    </a:lnTo>
                    <a:cubicBezTo>
                      <a:pt x="11697" y="10401"/>
                      <a:pt x="11844" y="10214"/>
                      <a:pt x="11857" y="9987"/>
                    </a:cubicBezTo>
                    <a:lnTo>
                      <a:pt x="11964" y="7824"/>
                    </a:lnTo>
                    <a:cubicBezTo>
                      <a:pt x="11977" y="7718"/>
                      <a:pt x="12004" y="7611"/>
                      <a:pt x="12071" y="7531"/>
                    </a:cubicBezTo>
                    <a:lnTo>
                      <a:pt x="13219" y="6049"/>
                    </a:lnTo>
                    <a:cubicBezTo>
                      <a:pt x="13366" y="5862"/>
                      <a:pt x="13366" y="5608"/>
                      <a:pt x="13219" y="5421"/>
                    </a:cubicBezTo>
                    <a:lnTo>
                      <a:pt x="12324" y="4286"/>
                    </a:lnTo>
                    <a:cubicBezTo>
                      <a:pt x="12231" y="4170"/>
                      <a:pt x="12088" y="4094"/>
                      <a:pt x="11938" y="4094"/>
                    </a:cubicBezTo>
                    <a:cubicBezTo>
                      <a:pt x="11915" y="4094"/>
                      <a:pt x="11893" y="4096"/>
                      <a:pt x="11870" y="4099"/>
                    </a:cubicBezTo>
                    <a:lnTo>
                      <a:pt x="9868" y="4366"/>
                    </a:lnTo>
                    <a:cubicBezTo>
                      <a:pt x="9842" y="4370"/>
                      <a:pt x="9816" y="4372"/>
                      <a:pt x="9791" y="4372"/>
                    </a:cubicBezTo>
                    <a:cubicBezTo>
                      <a:pt x="9465" y="4372"/>
                      <a:pt x="9208" y="4061"/>
                      <a:pt x="9307" y="3739"/>
                    </a:cubicBezTo>
                    <a:lnTo>
                      <a:pt x="9400" y="3338"/>
                    </a:lnTo>
                    <a:cubicBezTo>
                      <a:pt x="9440" y="3138"/>
                      <a:pt x="9360" y="2938"/>
                      <a:pt x="9200" y="2817"/>
                    </a:cubicBezTo>
                    <a:lnTo>
                      <a:pt x="5475" y="107"/>
                    </a:lnTo>
                    <a:cubicBezTo>
                      <a:pt x="5368" y="27"/>
                      <a:pt x="5261" y="0"/>
                      <a:pt x="5141" y="0"/>
                    </a:cubicBez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74" name="Google Shape;274;p67"/>
              <p:cNvSpPr/>
              <p:nvPr/>
            </p:nvSpPr>
            <p:spPr>
              <a:xfrm>
                <a:off x="-1106625" y="1348775"/>
                <a:ext cx="200650" cy="402575"/>
              </a:xfrm>
              <a:custGeom>
                <a:rect b="b" l="l" r="r" t="t"/>
                <a:pathLst>
                  <a:path extrusionOk="0" h="16103" w="8026">
                    <a:moveTo>
                      <a:pt x="2524" y="1"/>
                    </a:moveTo>
                    <a:cubicBezTo>
                      <a:pt x="2431" y="1"/>
                      <a:pt x="2337" y="14"/>
                      <a:pt x="2257" y="67"/>
                    </a:cubicBezTo>
                    <a:lnTo>
                      <a:pt x="281" y="1216"/>
                    </a:lnTo>
                    <a:cubicBezTo>
                      <a:pt x="94" y="1323"/>
                      <a:pt x="0" y="1536"/>
                      <a:pt x="27" y="1750"/>
                    </a:cubicBezTo>
                    <a:lnTo>
                      <a:pt x="454" y="4167"/>
                    </a:lnTo>
                    <a:lnTo>
                      <a:pt x="454" y="4233"/>
                    </a:lnTo>
                    <a:lnTo>
                      <a:pt x="561" y="7131"/>
                    </a:lnTo>
                    <a:cubicBezTo>
                      <a:pt x="575" y="7318"/>
                      <a:pt x="681" y="7491"/>
                      <a:pt x="855" y="7571"/>
                    </a:cubicBezTo>
                    <a:lnTo>
                      <a:pt x="1616" y="7945"/>
                    </a:lnTo>
                    <a:cubicBezTo>
                      <a:pt x="1690" y="7979"/>
                      <a:pt x="1770" y="7995"/>
                      <a:pt x="1848" y="7995"/>
                    </a:cubicBezTo>
                    <a:cubicBezTo>
                      <a:pt x="1927" y="7995"/>
                      <a:pt x="2003" y="7979"/>
                      <a:pt x="2070" y="7945"/>
                    </a:cubicBezTo>
                    <a:lnTo>
                      <a:pt x="2818" y="7571"/>
                    </a:lnTo>
                    <a:cubicBezTo>
                      <a:pt x="2895" y="7533"/>
                      <a:pt x="2978" y="7513"/>
                      <a:pt x="3060" y="7513"/>
                    </a:cubicBezTo>
                    <a:cubicBezTo>
                      <a:pt x="3148" y="7513"/>
                      <a:pt x="3236" y="7536"/>
                      <a:pt x="3312" y="7585"/>
                    </a:cubicBezTo>
                    <a:lnTo>
                      <a:pt x="4460" y="8279"/>
                    </a:lnTo>
                    <a:cubicBezTo>
                      <a:pt x="4634" y="8386"/>
                      <a:pt x="4727" y="8586"/>
                      <a:pt x="4700" y="8786"/>
                    </a:cubicBezTo>
                    <a:lnTo>
                      <a:pt x="4540" y="9988"/>
                    </a:lnTo>
                    <a:cubicBezTo>
                      <a:pt x="4527" y="10095"/>
                      <a:pt x="4473" y="10202"/>
                      <a:pt x="4407" y="10282"/>
                    </a:cubicBezTo>
                    <a:lnTo>
                      <a:pt x="3445" y="11297"/>
                    </a:lnTo>
                    <a:cubicBezTo>
                      <a:pt x="3352" y="11377"/>
                      <a:pt x="3298" y="11497"/>
                      <a:pt x="3298" y="11630"/>
                    </a:cubicBezTo>
                    <a:lnTo>
                      <a:pt x="3112" y="15235"/>
                    </a:lnTo>
                    <a:cubicBezTo>
                      <a:pt x="3098" y="15382"/>
                      <a:pt x="3152" y="15516"/>
                      <a:pt x="3258" y="15623"/>
                    </a:cubicBezTo>
                    <a:lnTo>
                      <a:pt x="3619" y="15956"/>
                    </a:lnTo>
                    <a:cubicBezTo>
                      <a:pt x="3718" y="16055"/>
                      <a:pt x="3845" y="16103"/>
                      <a:pt x="3972" y="16103"/>
                    </a:cubicBezTo>
                    <a:cubicBezTo>
                      <a:pt x="4119" y="16103"/>
                      <a:pt x="4266" y="16038"/>
                      <a:pt x="4367" y="15916"/>
                    </a:cubicBezTo>
                    <a:lnTo>
                      <a:pt x="6089" y="13807"/>
                    </a:lnTo>
                    <a:cubicBezTo>
                      <a:pt x="6169" y="13713"/>
                      <a:pt x="6209" y="13607"/>
                      <a:pt x="6209" y="13486"/>
                    </a:cubicBezTo>
                    <a:lnTo>
                      <a:pt x="6209" y="12418"/>
                    </a:lnTo>
                    <a:cubicBezTo>
                      <a:pt x="6209" y="12338"/>
                      <a:pt x="6223" y="12271"/>
                      <a:pt x="6249" y="12205"/>
                    </a:cubicBezTo>
                    <a:lnTo>
                      <a:pt x="7998" y="8252"/>
                    </a:lnTo>
                    <a:cubicBezTo>
                      <a:pt x="7998" y="8025"/>
                      <a:pt x="8025" y="7798"/>
                      <a:pt x="8025" y="7558"/>
                    </a:cubicBezTo>
                    <a:cubicBezTo>
                      <a:pt x="8025" y="5342"/>
                      <a:pt x="7544" y="3152"/>
                      <a:pt x="6610" y="1136"/>
                    </a:cubicBezTo>
                    <a:lnTo>
                      <a:pt x="4073" y="41"/>
                    </a:lnTo>
                    <a:cubicBezTo>
                      <a:pt x="4006" y="14"/>
                      <a:pt x="3926" y="1"/>
                      <a:pt x="3859" y="1"/>
                    </a:cubicBez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sp>
          <p:nvSpPr>
            <p:cNvPr id="275" name="Google Shape;275;p67"/>
            <p:cNvSpPr/>
            <p:nvPr/>
          </p:nvSpPr>
          <p:spPr>
            <a:xfrm>
              <a:off x="1373475" y="3608575"/>
              <a:ext cx="972373" cy="898635"/>
            </a:xfrm>
            <a:custGeom>
              <a:rect b="b" l="l" r="r" t="t"/>
              <a:pathLst>
                <a:path extrusionOk="0" h="19889" w="21521">
                  <a:moveTo>
                    <a:pt x="15150" y="1"/>
                  </a:moveTo>
                  <a:cubicBezTo>
                    <a:pt x="18095" y="4337"/>
                    <a:pt x="17559" y="10145"/>
                    <a:pt x="13839" y="13839"/>
                  </a:cubicBezTo>
                  <a:cubicBezTo>
                    <a:pt x="11737" y="15956"/>
                    <a:pt x="8950" y="17042"/>
                    <a:pt x="6140" y="17042"/>
                  </a:cubicBezTo>
                  <a:cubicBezTo>
                    <a:pt x="4011" y="17042"/>
                    <a:pt x="1869" y="16419"/>
                    <a:pt x="1" y="15150"/>
                  </a:cubicBezTo>
                  <a:lnTo>
                    <a:pt x="1" y="15150"/>
                  </a:lnTo>
                  <a:cubicBezTo>
                    <a:pt x="2140" y="18269"/>
                    <a:pt x="5556" y="19888"/>
                    <a:pt x="9001" y="19888"/>
                  </a:cubicBezTo>
                  <a:cubicBezTo>
                    <a:pt x="11765" y="19888"/>
                    <a:pt x="14546" y="18847"/>
                    <a:pt x="16703" y="16703"/>
                  </a:cubicBezTo>
                  <a:cubicBezTo>
                    <a:pt x="21521" y="11858"/>
                    <a:pt x="20771" y="3855"/>
                    <a:pt x="15150" y="1"/>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grpSp>
        <p:nvGrpSpPr>
          <p:cNvPr id="276" name="Google Shape;276;p67"/>
          <p:cNvGrpSpPr/>
          <p:nvPr/>
        </p:nvGrpSpPr>
        <p:grpSpPr>
          <a:xfrm>
            <a:off x="7675698" y="535551"/>
            <a:ext cx="585469" cy="585550"/>
            <a:chOff x="7640448" y="535551"/>
            <a:chExt cx="585469" cy="585550"/>
          </a:xfrm>
        </p:grpSpPr>
        <p:grpSp>
          <p:nvGrpSpPr>
            <p:cNvPr id="277" name="Google Shape;277;p67"/>
            <p:cNvGrpSpPr/>
            <p:nvPr/>
          </p:nvGrpSpPr>
          <p:grpSpPr>
            <a:xfrm>
              <a:off x="7640448" y="535551"/>
              <a:ext cx="585469" cy="585550"/>
              <a:chOff x="6865331" y="1650182"/>
              <a:chExt cx="406576" cy="406576"/>
            </a:xfrm>
          </p:grpSpPr>
          <p:sp>
            <p:nvSpPr>
              <p:cNvPr id="278" name="Google Shape;278;p67"/>
              <p:cNvSpPr/>
              <p:nvPr/>
            </p:nvSpPr>
            <p:spPr>
              <a:xfrm>
                <a:off x="6865331" y="1650182"/>
                <a:ext cx="406576" cy="406576"/>
              </a:xfrm>
              <a:custGeom>
                <a:rect b="b" l="l" r="r" t="t"/>
                <a:pathLst>
                  <a:path extrusionOk="0" h="5813" w="5813">
                    <a:moveTo>
                      <a:pt x="2906" y="0"/>
                    </a:moveTo>
                    <a:cubicBezTo>
                      <a:pt x="1301" y="0"/>
                      <a:pt x="0" y="1301"/>
                      <a:pt x="0" y="2907"/>
                    </a:cubicBezTo>
                    <a:cubicBezTo>
                      <a:pt x="0" y="4512"/>
                      <a:pt x="1301" y="5813"/>
                      <a:pt x="2906" y="5813"/>
                    </a:cubicBezTo>
                    <a:cubicBezTo>
                      <a:pt x="4512" y="5813"/>
                      <a:pt x="5813" y="4512"/>
                      <a:pt x="5813" y="2907"/>
                    </a:cubicBezTo>
                    <a:cubicBezTo>
                      <a:pt x="5813" y="1301"/>
                      <a:pt x="4512" y="0"/>
                      <a:pt x="2906" y="0"/>
                    </a:cubicBez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79" name="Google Shape;279;p67"/>
              <p:cNvSpPr/>
              <p:nvPr/>
            </p:nvSpPr>
            <p:spPr>
              <a:xfrm>
                <a:off x="6999904" y="1773634"/>
                <a:ext cx="45882" cy="45812"/>
              </a:xfrm>
              <a:custGeom>
                <a:rect b="b" l="l" r="r" t="t"/>
                <a:pathLst>
                  <a:path extrusionOk="0" h="655" w="656">
                    <a:moveTo>
                      <a:pt x="328" y="0"/>
                    </a:moveTo>
                    <a:cubicBezTo>
                      <a:pt x="145" y="0"/>
                      <a:pt x="1" y="145"/>
                      <a:pt x="1" y="328"/>
                    </a:cubicBezTo>
                    <a:cubicBezTo>
                      <a:pt x="1" y="510"/>
                      <a:pt x="145" y="655"/>
                      <a:pt x="328" y="655"/>
                    </a:cubicBezTo>
                    <a:cubicBezTo>
                      <a:pt x="503" y="655"/>
                      <a:pt x="655" y="510"/>
                      <a:pt x="655" y="328"/>
                    </a:cubicBezTo>
                    <a:cubicBezTo>
                      <a:pt x="655" y="145"/>
                      <a:pt x="503" y="0"/>
                      <a:pt x="328" y="0"/>
                    </a:cubicBez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80" name="Google Shape;280;p67"/>
              <p:cNvSpPr/>
              <p:nvPr/>
            </p:nvSpPr>
            <p:spPr>
              <a:xfrm>
                <a:off x="6948285" y="1883237"/>
                <a:ext cx="30425" cy="30425"/>
              </a:xfrm>
              <a:custGeom>
                <a:rect b="b" l="l" r="r" t="t"/>
                <a:pathLst>
                  <a:path extrusionOk="0" h="435" w="435">
                    <a:moveTo>
                      <a:pt x="214" y="1"/>
                    </a:moveTo>
                    <a:cubicBezTo>
                      <a:pt x="100" y="1"/>
                      <a:pt x="1" y="100"/>
                      <a:pt x="1" y="214"/>
                    </a:cubicBezTo>
                    <a:cubicBezTo>
                      <a:pt x="1" y="335"/>
                      <a:pt x="100" y="434"/>
                      <a:pt x="214" y="434"/>
                    </a:cubicBezTo>
                    <a:cubicBezTo>
                      <a:pt x="336" y="434"/>
                      <a:pt x="435" y="335"/>
                      <a:pt x="435" y="214"/>
                    </a:cubicBezTo>
                    <a:cubicBezTo>
                      <a:pt x="435" y="100"/>
                      <a:pt x="336" y="1"/>
                      <a:pt x="214" y="1"/>
                    </a:cubicBez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81" name="Google Shape;281;p67"/>
              <p:cNvSpPr/>
              <p:nvPr/>
            </p:nvSpPr>
            <p:spPr>
              <a:xfrm>
                <a:off x="7084309" y="1805275"/>
                <a:ext cx="118692" cy="118692"/>
              </a:xfrm>
              <a:custGeom>
                <a:rect b="b" l="l" r="r" t="t"/>
                <a:pathLst>
                  <a:path extrusionOk="0" h="1697" w="1697">
                    <a:moveTo>
                      <a:pt x="852" y="0"/>
                    </a:moveTo>
                    <a:cubicBezTo>
                      <a:pt x="381" y="0"/>
                      <a:pt x="0" y="381"/>
                      <a:pt x="0" y="852"/>
                    </a:cubicBezTo>
                    <a:cubicBezTo>
                      <a:pt x="0" y="1316"/>
                      <a:pt x="381" y="1697"/>
                      <a:pt x="852" y="1697"/>
                    </a:cubicBezTo>
                    <a:cubicBezTo>
                      <a:pt x="1324" y="1697"/>
                      <a:pt x="1697" y="1316"/>
                      <a:pt x="1697" y="852"/>
                    </a:cubicBezTo>
                    <a:cubicBezTo>
                      <a:pt x="1697" y="381"/>
                      <a:pt x="1324" y="0"/>
                      <a:pt x="852" y="0"/>
                    </a:cubicBez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sp>
          <p:nvSpPr>
            <p:cNvPr id="282" name="Google Shape;282;p67"/>
            <p:cNvSpPr/>
            <p:nvPr/>
          </p:nvSpPr>
          <p:spPr>
            <a:xfrm>
              <a:off x="7781160" y="686503"/>
              <a:ext cx="404164" cy="373515"/>
            </a:xfrm>
            <a:custGeom>
              <a:rect b="b" l="l" r="r" t="t"/>
              <a:pathLst>
                <a:path extrusionOk="0" h="19889" w="21521">
                  <a:moveTo>
                    <a:pt x="15150" y="1"/>
                  </a:moveTo>
                  <a:cubicBezTo>
                    <a:pt x="18095" y="4337"/>
                    <a:pt x="17559" y="10145"/>
                    <a:pt x="13839" y="13839"/>
                  </a:cubicBezTo>
                  <a:cubicBezTo>
                    <a:pt x="11737" y="15956"/>
                    <a:pt x="8950" y="17042"/>
                    <a:pt x="6140" y="17042"/>
                  </a:cubicBezTo>
                  <a:cubicBezTo>
                    <a:pt x="4011" y="17042"/>
                    <a:pt x="1869" y="16419"/>
                    <a:pt x="1" y="15150"/>
                  </a:cubicBezTo>
                  <a:lnTo>
                    <a:pt x="1" y="15150"/>
                  </a:lnTo>
                  <a:cubicBezTo>
                    <a:pt x="2140" y="18269"/>
                    <a:pt x="5556" y="19888"/>
                    <a:pt x="9001" y="19888"/>
                  </a:cubicBezTo>
                  <a:cubicBezTo>
                    <a:pt x="11765" y="19888"/>
                    <a:pt x="14546" y="18847"/>
                    <a:pt x="16703" y="16703"/>
                  </a:cubicBezTo>
                  <a:cubicBezTo>
                    <a:pt x="21521" y="11858"/>
                    <a:pt x="20771" y="3855"/>
                    <a:pt x="15150" y="1"/>
                  </a:cubicBezTo>
                  <a:close/>
                </a:path>
              </a:pathLst>
            </a:custGeom>
            <a:solidFill>
              <a:srgbClr val="000000">
                <a:alpha val="7843"/>
              </a:srgbClr>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pic>
        <p:nvPicPr>
          <p:cNvPr id="283" name="Google Shape;283;p67"/>
          <p:cNvPicPr preferRelativeResize="0"/>
          <p:nvPr/>
        </p:nvPicPr>
        <p:blipFill rotWithShape="1">
          <a:blip r:embed="rId2">
            <a:alphaModFix amt="34000"/>
          </a:blip>
          <a:srcRect b="102" r="16"/>
          <a:stretch/>
        </p:blipFill>
        <p:spPr>
          <a:xfrm>
            <a:off x="2725" y="0"/>
            <a:ext cx="9140501" cy="5143500"/>
          </a:xfrm>
          <a:prstGeom prst="rect">
            <a:avLst/>
          </a:prstGeom>
          <a:noFill/>
          <a:ln>
            <a:noFill/>
          </a:ln>
        </p:spPr>
      </p:pic>
      <p:sp>
        <p:nvSpPr>
          <p:cNvPr id="284" name="Google Shape;284;p67"/>
          <p:cNvSpPr txBox="1"/>
          <p:nvPr>
            <p:ph type="title"/>
          </p:nvPr>
        </p:nvSpPr>
        <p:spPr>
          <a:xfrm>
            <a:off x="3732025" y="2991150"/>
            <a:ext cx="4614000" cy="373500"/>
          </a:xfrm>
          <a:prstGeom prst="rect">
            <a:avLst/>
          </a:prstGeom>
          <a:noFill/>
          <a:ln>
            <a:noFill/>
          </a:ln>
        </p:spPr>
        <p:txBody>
          <a:bodyPr anchor="ctr" anchorCtr="0" bIns="91425" lIns="91425" rIns="91425" spcFirstLastPara="1" tIns="91425" wrap="square">
            <a:noAutofit/>
          </a:bodyPr>
          <a:lstStyle>
            <a:lvl1pPr algn="r" lvl="0">
              <a:lnSpc>
                <a:spcPct val="100000"/>
              </a:lnSpc>
              <a:spcBef>
                <a:spcPts val="0"/>
              </a:spcBef>
              <a:spcAft>
                <a:spcPts val="0"/>
              </a:spcAft>
              <a:buClr>
                <a:schemeClr val="dk2"/>
              </a:buClr>
              <a:buSzPts val="4200"/>
              <a:buNone/>
              <a:defRPr b="1" sz="2000">
                <a:solidFill>
                  <a:schemeClr val="accent2"/>
                </a:solidFill>
              </a:defRPr>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285" name="Google Shape;285;p67"/>
          <p:cNvSpPr txBox="1"/>
          <p:nvPr>
            <p:ph idx="1" type="subTitle"/>
          </p:nvPr>
        </p:nvSpPr>
        <p:spPr>
          <a:xfrm>
            <a:off x="3732025" y="1778850"/>
            <a:ext cx="4614000" cy="1212300"/>
          </a:xfrm>
          <a:prstGeom prst="rect">
            <a:avLst/>
          </a:prstGeom>
          <a:noFill/>
          <a:ln>
            <a:noFill/>
          </a:ln>
        </p:spPr>
        <p:txBody>
          <a:bodyPr anchor="ctr" anchorCtr="0" bIns="91425" lIns="91425" rIns="91425" spcFirstLastPara="1" tIns="91425" wrap="square">
            <a:noAutofit/>
          </a:bodyPr>
          <a:lstStyle>
            <a:lvl1pPr algn="r" lvl="0">
              <a:lnSpc>
                <a:spcPct val="100000"/>
              </a:lnSpc>
              <a:spcBef>
                <a:spcPts val="0"/>
              </a:spcBef>
              <a:spcAft>
                <a:spcPts val="0"/>
              </a:spcAft>
              <a:buSzPts val="2100"/>
              <a:buNone/>
              <a:defRPr sz="20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Tree>
  </p:cSld>
  <p:clrMapOvr>
    <a:masterClrMapping/>
  </p:clrMapOvr>
</p:sldLayout>
</file>

<file path=ppt/slideLayouts/slideLayout8.xml><?xml version="1.0" encoding="utf-8"?>
<p:sldLayout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matchingName="Title and text 1">
  <p:cSld name="CUSTOM_3_1">
    <p:spTree>
      <p:nvGrpSpPr>
        <p:cNvPr id="286" name="Shape 286"/>
        <p:cNvGrpSpPr/>
        <p:nvPr/>
      </p:nvGrpSpPr>
      <p:grpSpPr>
        <a:xfrm>
          <a:off x="0" y="0"/>
          <a:ext cx="0" cy="0"/>
          <a:chOff x="0" y="0"/>
          <a:chExt cx="0" cy="0"/>
        </a:xfrm>
      </p:grpSpPr>
      <p:sp>
        <p:nvSpPr>
          <p:cNvPr id="287" name="Google Shape;287;p68"/>
          <p:cNvSpPr/>
          <p:nvPr/>
        </p:nvSpPr>
        <p:spPr>
          <a:xfrm>
            <a:off x="1115575" y="4390873"/>
            <a:ext cx="1419300" cy="807300"/>
          </a:xfrm>
          <a:prstGeom prst="triangle">
            <a:avLst>
              <a:gd fmla="val 45729" name="adj"/>
            </a:avLst>
          </a:pr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88" name="Google Shape;288;p68"/>
          <p:cNvSpPr/>
          <p:nvPr/>
        </p:nvSpPr>
        <p:spPr>
          <a:xfrm>
            <a:off x="2689075" y="4756865"/>
            <a:ext cx="155412" cy="353831"/>
          </a:xfrm>
          <a:custGeom>
            <a:rect b="b" l="l" r="r" t="t"/>
            <a:pathLst>
              <a:path extrusionOk="0" h="10309" w="4528">
                <a:moveTo>
                  <a:pt x="1830" y="1"/>
                </a:moveTo>
                <a:lnTo>
                  <a:pt x="1055" y="4714"/>
                </a:lnTo>
                <a:lnTo>
                  <a:pt x="1376" y="4714"/>
                </a:lnTo>
                <a:lnTo>
                  <a:pt x="1" y="10308"/>
                </a:lnTo>
                <a:lnTo>
                  <a:pt x="4527" y="10308"/>
                </a:lnTo>
                <a:lnTo>
                  <a:pt x="1830"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89" name="Google Shape;289;p68"/>
          <p:cNvSpPr/>
          <p:nvPr/>
        </p:nvSpPr>
        <p:spPr>
          <a:xfrm>
            <a:off x="3385754" y="4554803"/>
            <a:ext cx="224261" cy="510553"/>
          </a:xfrm>
          <a:custGeom>
            <a:rect b="b" l="l" r="r" t="t"/>
            <a:pathLst>
              <a:path extrusionOk="0" h="10309" w="4528">
                <a:moveTo>
                  <a:pt x="1830" y="1"/>
                </a:moveTo>
                <a:lnTo>
                  <a:pt x="1056" y="4701"/>
                </a:lnTo>
                <a:lnTo>
                  <a:pt x="1376" y="4701"/>
                </a:lnTo>
                <a:lnTo>
                  <a:pt x="1" y="10309"/>
                </a:lnTo>
                <a:lnTo>
                  <a:pt x="4527" y="10309"/>
                </a:lnTo>
                <a:lnTo>
                  <a:pt x="1830"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90" name="Google Shape;290;p68"/>
          <p:cNvSpPr/>
          <p:nvPr/>
        </p:nvSpPr>
        <p:spPr>
          <a:xfrm>
            <a:off x="2863362" y="4638157"/>
            <a:ext cx="155417" cy="427203"/>
          </a:xfrm>
          <a:custGeom>
            <a:rect b="b" l="l" r="r" t="t"/>
            <a:pathLst>
              <a:path extrusionOk="0" h="8626" w="3138">
                <a:moveTo>
                  <a:pt x="1335" y="0"/>
                </a:moveTo>
                <a:lnTo>
                  <a:pt x="588" y="3338"/>
                </a:lnTo>
                <a:lnTo>
                  <a:pt x="935" y="3338"/>
                </a:lnTo>
                <a:lnTo>
                  <a:pt x="0" y="8626"/>
                </a:lnTo>
                <a:lnTo>
                  <a:pt x="3138" y="8626"/>
                </a:lnTo>
                <a:lnTo>
                  <a:pt x="1950" y="3338"/>
                </a:lnTo>
                <a:lnTo>
                  <a:pt x="2350" y="3338"/>
                </a:lnTo>
                <a:lnTo>
                  <a:pt x="1335" y="0"/>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91" name="Google Shape;291;p68"/>
          <p:cNvSpPr/>
          <p:nvPr/>
        </p:nvSpPr>
        <p:spPr>
          <a:xfrm>
            <a:off x="2575" y="4626051"/>
            <a:ext cx="9144002" cy="688122"/>
          </a:xfrm>
          <a:custGeom>
            <a:rect b="b" l="l" r="r" t="t"/>
            <a:pathLst>
              <a:path extrusionOk="0" h="17505" w="70474">
                <a:moveTo>
                  <a:pt x="70473" y="0"/>
                </a:moveTo>
                <a:lnTo>
                  <a:pt x="0" y="14154"/>
                </a:lnTo>
                <a:lnTo>
                  <a:pt x="0" y="17505"/>
                </a:lnTo>
                <a:lnTo>
                  <a:pt x="70473" y="17492"/>
                </a:lnTo>
                <a:lnTo>
                  <a:pt x="70473" y="0"/>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nvGrpSpPr>
          <p:cNvPr id="292" name="Google Shape;292;p68"/>
          <p:cNvGrpSpPr/>
          <p:nvPr/>
        </p:nvGrpSpPr>
        <p:grpSpPr>
          <a:xfrm>
            <a:off x="491925" y="329700"/>
            <a:ext cx="8240175" cy="1162100"/>
            <a:chOff x="491925" y="329700"/>
            <a:chExt cx="8240175" cy="1162100"/>
          </a:xfrm>
        </p:grpSpPr>
        <p:sp>
          <p:nvSpPr>
            <p:cNvPr id="293" name="Google Shape;293;p68"/>
            <p:cNvSpPr/>
            <p:nvPr/>
          </p:nvSpPr>
          <p:spPr>
            <a:xfrm>
              <a:off x="491925" y="129050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94" name="Google Shape;294;p68"/>
            <p:cNvSpPr/>
            <p:nvPr/>
          </p:nvSpPr>
          <p:spPr>
            <a:xfrm>
              <a:off x="8530800" y="59610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95" name="Google Shape;295;p68"/>
            <p:cNvSpPr/>
            <p:nvPr/>
          </p:nvSpPr>
          <p:spPr>
            <a:xfrm>
              <a:off x="1115575" y="329700"/>
              <a:ext cx="266400" cy="2664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296" name="Google Shape;296;p68"/>
            <p:cNvSpPr/>
            <p:nvPr/>
          </p:nvSpPr>
          <p:spPr>
            <a:xfrm>
              <a:off x="7682100" y="115340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sp>
        <p:nvSpPr>
          <p:cNvPr id="297" name="Google Shape;297;p68"/>
          <p:cNvSpPr/>
          <p:nvPr/>
        </p:nvSpPr>
        <p:spPr>
          <a:xfrm rot="-117226">
            <a:off x="1556147" y="4384920"/>
            <a:ext cx="451669" cy="281647"/>
          </a:xfrm>
          <a:custGeom>
            <a:rect b="b" l="l" r="r" t="t"/>
            <a:pathLst>
              <a:path extrusionOk="0" h="6970" w="12913">
                <a:moveTo>
                  <a:pt x="6076" y="0"/>
                </a:moveTo>
                <a:lnTo>
                  <a:pt x="1" y="6075"/>
                </a:lnTo>
                <a:lnTo>
                  <a:pt x="1" y="6075"/>
                </a:lnTo>
                <a:lnTo>
                  <a:pt x="3539" y="5101"/>
                </a:lnTo>
                <a:lnTo>
                  <a:pt x="2551" y="6129"/>
                </a:lnTo>
                <a:lnTo>
                  <a:pt x="4848" y="6970"/>
                </a:lnTo>
                <a:lnTo>
                  <a:pt x="8720" y="4299"/>
                </a:lnTo>
                <a:lnTo>
                  <a:pt x="12912" y="6970"/>
                </a:lnTo>
                <a:lnTo>
                  <a:pt x="12912" y="6970"/>
                </a:lnTo>
                <a:lnTo>
                  <a:pt x="6076" y="0"/>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pic>
        <p:nvPicPr>
          <p:cNvPr id="298" name="Google Shape;298;p68"/>
          <p:cNvPicPr preferRelativeResize="0"/>
          <p:nvPr/>
        </p:nvPicPr>
        <p:blipFill rotWithShape="1">
          <a:blip r:embed="rId2">
            <a:alphaModFix amt="34000"/>
          </a:blip>
          <a:srcRect b="102" r="16"/>
          <a:stretch/>
        </p:blipFill>
        <p:spPr>
          <a:xfrm>
            <a:off x="1750" y="0"/>
            <a:ext cx="9140501" cy="5143500"/>
          </a:xfrm>
          <a:prstGeom prst="rect">
            <a:avLst/>
          </a:prstGeom>
          <a:noFill/>
          <a:ln>
            <a:noFill/>
          </a:ln>
        </p:spPr>
      </p:pic>
      <p:sp>
        <p:nvSpPr>
          <p:cNvPr id="299" name="Google Shape;299;p68"/>
          <p:cNvSpPr txBox="1"/>
          <p:nvPr>
            <p:ph type="title"/>
          </p:nvPr>
        </p:nvSpPr>
        <p:spPr>
          <a:xfrm>
            <a:off x="1653750" y="535650"/>
            <a:ext cx="5836500" cy="612600"/>
          </a:xfrm>
          <a:prstGeom prst="rect">
            <a:avLst/>
          </a:prstGeom>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3500"/>
              <a:buNone/>
              <a:defRPr b="1">
                <a:solidFill>
                  <a:schemeClr val="accent2"/>
                </a:solidFill>
              </a:defRPr>
            </a:lvl1pPr>
            <a:lvl2pPr algn="l" lvl="1">
              <a:lnSpc>
                <a:spcPct val="100000"/>
              </a:lnSpc>
              <a:spcBef>
                <a:spcPts val="0"/>
              </a:spcBef>
              <a:spcAft>
                <a:spcPts val="0"/>
              </a:spcAft>
              <a:buSzPts val="3500"/>
              <a:buNone/>
              <a:defRPr/>
            </a:lvl2pPr>
            <a:lvl3pPr algn="l" lvl="2">
              <a:lnSpc>
                <a:spcPct val="100000"/>
              </a:lnSpc>
              <a:spcBef>
                <a:spcPts val="0"/>
              </a:spcBef>
              <a:spcAft>
                <a:spcPts val="0"/>
              </a:spcAft>
              <a:buSzPts val="3500"/>
              <a:buNone/>
              <a:defRPr/>
            </a:lvl3pPr>
            <a:lvl4pPr algn="l" lvl="3">
              <a:lnSpc>
                <a:spcPct val="100000"/>
              </a:lnSpc>
              <a:spcBef>
                <a:spcPts val="0"/>
              </a:spcBef>
              <a:spcAft>
                <a:spcPts val="0"/>
              </a:spcAft>
              <a:buSzPts val="3500"/>
              <a:buNone/>
              <a:defRPr/>
            </a:lvl4pPr>
            <a:lvl5pPr algn="l" lvl="4">
              <a:lnSpc>
                <a:spcPct val="100000"/>
              </a:lnSpc>
              <a:spcBef>
                <a:spcPts val="0"/>
              </a:spcBef>
              <a:spcAft>
                <a:spcPts val="0"/>
              </a:spcAft>
              <a:buSzPts val="3500"/>
              <a:buNone/>
              <a:defRPr/>
            </a:lvl5pPr>
            <a:lvl6pPr algn="l" lvl="5">
              <a:lnSpc>
                <a:spcPct val="100000"/>
              </a:lnSpc>
              <a:spcBef>
                <a:spcPts val="0"/>
              </a:spcBef>
              <a:spcAft>
                <a:spcPts val="0"/>
              </a:spcAft>
              <a:buSzPts val="3500"/>
              <a:buNone/>
              <a:defRPr/>
            </a:lvl6pPr>
            <a:lvl7pPr algn="l" lvl="6">
              <a:lnSpc>
                <a:spcPct val="100000"/>
              </a:lnSpc>
              <a:spcBef>
                <a:spcPts val="0"/>
              </a:spcBef>
              <a:spcAft>
                <a:spcPts val="0"/>
              </a:spcAft>
              <a:buSzPts val="3500"/>
              <a:buNone/>
              <a:defRPr/>
            </a:lvl7pPr>
            <a:lvl8pPr algn="l" lvl="7">
              <a:lnSpc>
                <a:spcPct val="100000"/>
              </a:lnSpc>
              <a:spcBef>
                <a:spcPts val="0"/>
              </a:spcBef>
              <a:spcAft>
                <a:spcPts val="0"/>
              </a:spcAft>
              <a:buSzPts val="3500"/>
              <a:buNone/>
              <a:defRPr/>
            </a:lvl8pPr>
            <a:lvl9pPr algn="l" lvl="8">
              <a:lnSpc>
                <a:spcPct val="100000"/>
              </a:lnSpc>
              <a:spcBef>
                <a:spcPts val="0"/>
              </a:spcBef>
              <a:spcAft>
                <a:spcPts val="0"/>
              </a:spcAft>
              <a:buSzPts val="3500"/>
              <a:buNone/>
              <a:defRPr/>
            </a:lvl9pPr>
          </a:lstStyle>
          <a:p/>
        </p:txBody>
      </p:sp>
      <p:sp>
        <p:nvSpPr>
          <p:cNvPr id="300" name="Google Shape;300;p68"/>
          <p:cNvSpPr txBox="1"/>
          <p:nvPr>
            <p:ph idx="1" type="subTitle"/>
          </p:nvPr>
        </p:nvSpPr>
        <p:spPr>
          <a:xfrm>
            <a:off x="1653750" y="1153400"/>
            <a:ext cx="5836500" cy="338400"/>
          </a:xfrm>
          <a:prstGeom prst="rect">
            <a:avLst/>
          </a:prstGeom>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Clr>
                <a:schemeClr val="dk1"/>
              </a:buClr>
              <a:buSzPts val="2000"/>
              <a:buNone/>
              <a:defRPr sz="1600"/>
            </a:lvl1pPr>
            <a:lvl2pPr algn="l" lvl="1">
              <a:lnSpc>
                <a:spcPct val="100000"/>
              </a:lnSpc>
              <a:spcBef>
                <a:spcPts val="0"/>
              </a:spcBef>
              <a:spcAft>
                <a:spcPts val="0"/>
              </a:spcAft>
              <a:buClr>
                <a:schemeClr val="dk1"/>
              </a:buClr>
              <a:buSzPts val="2000"/>
              <a:buNone/>
              <a:defRPr sz="2000">
                <a:solidFill>
                  <a:schemeClr val="dk1"/>
                </a:solidFill>
              </a:defRPr>
            </a:lvl2pPr>
            <a:lvl3pPr algn="l" lvl="2">
              <a:lnSpc>
                <a:spcPct val="100000"/>
              </a:lnSpc>
              <a:spcBef>
                <a:spcPts val="0"/>
              </a:spcBef>
              <a:spcAft>
                <a:spcPts val="0"/>
              </a:spcAft>
              <a:buClr>
                <a:schemeClr val="dk1"/>
              </a:buClr>
              <a:buSzPts val="2000"/>
              <a:buNone/>
              <a:defRPr sz="2000">
                <a:solidFill>
                  <a:schemeClr val="dk1"/>
                </a:solidFill>
              </a:defRPr>
            </a:lvl3pPr>
            <a:lvl4pPr algn="l" lvl="3">
              <a:lnSpc>
                <a:spcPct val="100000"/>
              </a:lnSpc>
              <a:spcBef>
                <a:spcPts val="0"/>
              </a:spcBef>
              <a:spcAft>
                <a:spcPts val="0"/>
              </a:spcAft>
              <a:buClr>
                <a:schemeClr val="dk1"/>
              </a:buClr>
              <a:buSzPts val="2000"/>
              <a:buNone/>
              <a:defRPr sz="2000">
                <a:solidFill>
                  <a:schemeClr val="dk1"/>
                </a:solidFill>
              </a:defRPr>
            </a:lvl4pPr>
            <a:lvl5pPr algn="l" lvl="4">
              <a:lnSpc>
                <a:spcPct val="100000"/>
              </a:lnSpc>
              <a:spcBef>
                <a:spcPts val="0"/>
              </a:spcBef>
              <a:spcAft>
                <a:spcPts val="0"/>
              </a:spcAft>
              <a:buClr>
                <a:schemeClr val="dk1"/>
              </a:buClr>
              <a:buSzPts val="2000"/>
              <a:buNone/>
              <a:defRPr sz="2000">
                <a:solidFill>
                  <a:schemeClr val="dk1"/>
                </a:solidFill>
              </a:defRPr>
            </a:lvl5pPr>
            <a:lvl6pPr algn="l" lvl="5">
              <a:lnSpc>
                <a:spcPct val="100000"/>
              </a:lnSpc>
              <a:spcBef>
                <a:spcPts val="0"/>
              </a:spcBef>
              <a:spcAft>
                <a:spcPts val="0"/>
              </a:spcAft>
              <a:buClr>
                <a:schemeClr val="dk1"/>
              </a:buClr>
              <a:buSzPts val="2000"/>
              <a:buNone/>
              <a:defRPr sz="2000">
                <a:solidFill>
                  <a:schemeClr val="dk1"/>
                </a:solidFill>
              </a:defRPr>
            </a:lvl6pPr>
            <a:lvl7pPr algn="l" lvl="6">
              <a:lnSpc>
                <a:spcPct val="100000"/>
              </a:lnSpc>
              <a:spcBef>
                <a:spcPts val="0"/>
              </a:spcBef>
              <a:spcAft>
                <a:spcPts val="0"/>
              </a:spcAft>
              <a:buClr>
                <a:schemeClr val="dk1"/>
              </a:buClr>
              <a:buSzPts val="2000"/>
              <a:buNone/>
              <a:defRPr sz="2000">
                <a:solidFill>
                  <a:schemeClr val="dk1"/>
                </a:solidFill>
              </a:defRPr>
            </a:lvl7pPr>
            <a:lvl8pPr algn="l" lvl="7">
              <a:lnSpc>
                <a:spcPct val="100000"/>
              </a:lnSpc>
              <a:spcBef>
                <a:spcPts val="0"/>
              </a:spcBef>
              <a:spcAft>
                <a:spcPts val="0"/>
              </a:spcAft>
              <a:buClr>
                <a:schemeClr val="dk1"/>
              </a:buClr>
              <a:buSzPts val="2000"/>
              <a:buNone/>
              <a:defRPr sz="2000">
                <a:solidFill>
                  <a:schemeClr val="dk1"/>
                </a:solidFill>
              </a:defRPr>
            </a:lvl8pPr>
            <a:lvl9pPr algn="l" lvl="8">
              <a:lnSpc>
                <a:spcPct val="100000"/>
              </a:lnSpc>
              <a:spcBef>
                <a:spcPts val="0"/>
              </a:spcBef>
              <a:spcAft>
                <a:spcPts val="0"/>
              </a:spcAft>
              <a:buClr>
                <a:schemeClr val="dk1"/>
              </a:buClr>
              <a:buSzPts val="2000"/>
              <a:buNone/>
              <a:defRPr sz="2000">
                <a:solidFill>
                  <a:schemeClr val="dk1"/>
                </a:solidFill>
              </a:defRPr>
            </a:lvl9pPr>
          </a:lstStyle>
          <a:p/>
        </p:txBody>
      </p:sp>
    </p:spTree>
  </p:cSld>
  <p:clrMapOvr>
    <a:masterClrMapping/>
  </p:clrMapOvr>
</p:sldLayout>
</file>

<file path=ppt/slideLayouts/slideLayout9.xml><?xml version="1.0" encoding="utf-8"?>
<p:sldLayout xmlns:p="http://schemas.openxmlformats.org/presentationml/2006/main" xmlns:a="http://schemas.openxmlformats.org/drawingml/2006/main" xmlns:ahyp="http://schemas.microsoft.com/office/drawing/2018/hyperlinkcolor" xmlns:c="http://schemas.openxmlformats.org/drawingml/2006/chart" xmlns:com="http://schemas.openxmlformats.org/drawingml/2006/compatibility" xmlns:dgm="http://schemas.openxmlformats.org/drawingml/2006/diagram" xmlns:mc="http://schemas.openxmlformats.org/markup-compatibility/2006" xmlns:mv="urn:schemas-microsoft-com:mac:vml" xmlns:o="urn:schemas-microsoft-com:office:office" xmlns:p14="http://schemas.microsoft.com/office/powerpoint/2010/main" xmlns:p15="http://schemas.microsoft.com/office/powerpoint/2012/main" xmlns:pvml="urn:schemas-microsoft-com:office:powerpoint" xmlns:r="http://schemas.openxmlformats.org/officeDocument/2006/relationships" xmlns:v="urn:schemas-microsoft-com:vml" matchingName="Title and two columns" type="twoColTx">
  <p:cSld name="TITLE_AND_TWO_COLUMNS">
    <p:spTree>
      <p:nvGrpSpPr>
        <p:cNvPr id="301" name="Shape 301"/>
        <p:cNvGrpSpPr/>
        <p:nvPr/>
      </p:nvGrpSpPr>
      <p:grpSpPr>
        <a:xfrm>
          <a:off x="0" y="0"/>
          <a:ext cx="0" cy="0"/>
          <a:chOff x="0" y="0"/>
          <a:chExt cx="0" cy="0"/>
        </a:xfrm>
      </p:grpSpPr>
      <p:grpSp>
        <p:nvGrpSpPr>
          <p:cNvPr id="302" name="Google Shape;302;p69"/>
          <p:cNvGrpSpPr/>
          <p:nvPr/>
        </p:nvGrpSpPr>
        <p:grpSpPr>
          <a:xfrm>
            <a:off x="3890855" y="4120458"/>
            <a:ext cx="1367593" cy="614509"/>
            <a:chOff x="1774692" y="4107300"/>
            <a:chExt cx="1911915" cy="859093"/>
          </a:xfrm>
        </p:grpSpPr>
        <p:sp>
          <p:nvSpPr>
            <p:cNvPr id="303" name="Google Shape;303;p69"/>
            <p:cNvSpPr/>
            <p:nvPr/>
          </p:nvSpPr>
          <p:spPr>
            <a:xfrm>
              <a:off x="2051177" y="4378099"/>
              <a:ext cx="1362715" cy="588291"/>
            </a:xfrm>
            <a:custGeom>
              <a:rect b="b" l="l" r="r" t="t"/>
              <a:pathLst>
                <a:path extrusionOk="0" h="8266" w="19148">
                  <a:moveTo>
                    <a:pt x="9563" y="1"/>
                  </a:moveTo>
                  <a:cubicBezTo>
                    <a:pt x="7031" y="1"/>
                    <a:pt x="4554" y="993"/>
                    <a:pt x="2711" y="2845"/>
                  </a:cubicBezTo>
                  <a:cubicBezTo>
                    <a:pt x="1256" y="4314"/>
                    <a:pt x="308" y="6210"/>
                    <a:pt x="1" y="8266"/>
                  </a:cubicBezTo>
                  <a:lnTo>
                    <a:pt x="1843" y="8266"/>
                  </a:lnTo>
                  <a:cubicBezTo>
                    <a:pt x="2137" y="6704"/>
                    <a:pt x="2898" y="5262"/>
                    <a:pt x="4006" y="4140"/>
                  </a:cubicBezTo>
                  <a:cubicBezTo>
                    <a:pt x="5590" y="2561"/>
                    <a:pt x="7572" y="1837"/>
                    <a:pt x="9523" y="1837"/>
                  </a:cubicBezTo>
                  <a:cubicBezTo>
                    <a:pt x="13064" y="1837"/>
                    <a:pt x="16504" y="4222"/>
                    <a:pt x="17278" y="8199"/>
                  </a:cubicBezTo>
                  <a:lnTo>
                    <a:pt x="19148" y="8199"/>
                  </a:lnTo>
                  <a:cubicBezTo>
                    <a:pt x="18587" y="4594"/>
                    <a:pt x="16050" y="1616"/>
                    <a:pt x="12578" y="482"/>
                  </a:cubicBezTo>
                  <a:cubicBezTo>
                    <a:pt x="11589" y="158"/>
                    <a:pt x="10572" y="1"/>
                    <a:pt x="9563" y="1"/>
                  </a:cubicBez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04" name="Google Shape;304;p69"/>
            <p:cNvSpPr/>
            <p:nvPr/>
          </p:nvSpPr>
          <p:spPr>
            <a:xfrm>
              <a:off x="1912472" y="4243162"/>
              <a:ext cx="1638276" cy="723230"/>
            </a:xfrm>
            <a:custGeom>
              <a:rect b="b" l="l" r="r" t="t"/>
              <a:pathLst>
                <a:path extrusionOk="0" h="10162" w="23020">
                  <a:moveTo>
                    <a:pt x="11510" y="1"/>
                  </a:moveTo>
                  <a:cubicBezTo>
                    <a:pt x="5662" y="1"/>
                    <a:pt x="721" y="4354"/>
                    <a:pt x="0" y="10162"/>
                  </a:cubicBezTo>
                  <a:lnTo>
                    <a:pt x="2230" y="10162"/>
                  </a:lnTo>
                  <a:cubicBezTo>
                    <a:pt x="2938" y="5582"/>
                    <a:pt x="6877" y="2204"/>
                    <a:pt x="11510" y="2204"/>
                  </a:cubicBezTo>
                  <a:cubicBezTo>
                    <a:pt x="16143" y="2204"/>
                    <a:pt x="20082" y="5582"/>
                    <a:pt x="20790" y="10162"/>
                  </a:cubicBezTo>
                  <a:lnTo>
                    <a:pt x="23019" y="10162"/>
                  </a:lnTo>
                  <a:cubicBezTo>
                    <a:pt x="22298" y="4354"/>
                    <a:pt x="17358" y="1"/>
                    <a:pt x="11510" y="1"/>
                  </a:cubicBezTo>
                  <a:close/>
                </a:path>
              </a:pathLst>
            </a:custGeom>
            <a:solidFill>
              <a:schemeClr val="accent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05" name="Google Shape;305;p69"/>
            <p:cNvSpPr/>
            <p:nvPr/>
          </p:nvSpPr>
          <p:spPr>
            <a:xfrm>
              <a:off x="1774692" y="4107300"/>
              <a:ext cx="1911915" cy="859093"/>
            </a:xfrm>
            <a:custGeom>
              <a:rect b="b" l="l" r="r" t="t"/>
              <a:pathLst>
                <a:path extrusionOk="0" h="12071" w="26865">
                  <a:moveTo>
                    <a:pt x="13433" y="0"/>
                  </a:moveTo>
                  <a:cubicBezTo>
                    <a:pt x="6529" y="0"/>
                    <a:pt x="735" y="5208"/>
                    <a:pt x="0" y="12071"/>
                  </a:cubicBezTo>
                  <a:lnTo>
                    <a:pt x="2016" y="12071"/>
                  </a:lnTo>
                  <a:cubicBezTo>
                    <a:pt x="2764" y="6329"/>
                    <a:pt x="7651" y="2030"/>
                    <a:pt x="13446" y="2030"/>
                  </a:cubicBezTo>
                  <a:cubicBezTo>
                    <a:pt x="19227" y="2030"/>
                    <a:pt x="24114" y="6329"/>
                    <a:pt x="24862" y="12071"/>
                  </a:cubicBezTo>
                  <a:lnTo>
                    <a:pt x="26865" y="12071"/>
                  </a:lnTo>
                  <a:cubicBezTo>
                    <a:pt x="26130" y="5208"/>
                    <a:pt x="20336" y="0"/>
                    <a:pt x="13433" y="0"/>
                  </a:cubicBezTo>
                  <a:close/>
                </a:path>
              </a:pathLst>
            </a:custGeom>
            <a:solidFill>
              <a:schemeClr val="accent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grpSp>
      <p:sp>
        <p:nvSpPr>
          <p:cNvPr id="306" name="Google Shape;306;p69"/>
          <p:cNvSpPr/>
          <p:nvPr/>
        </p:nvSpPr>
        <p:spPr>
          <a:xfrm>
            <a:off x="2577" y="4347181"/>
            <a:ext cx="9144002" cy="859102"/>
          </a:xfrm>
          <a:custGeom>
            <a:rect b="b" l="l" r="r" t="t"/>
            <a:pathLst>
              <a:path extrusionOk="0" h="17505" w="70474">
                <a:moveTo>
                  <a:pt x="70473" y="0"/>
                </a:moveTo>
                <a:lnTo>
                  <a:pt x="0" y="14154"/>
                </a:lnTo>
                <a:lnTo>
                  <a:pt x="0" y="17505"/>
                </a:lnTo>
                <a:lnTo>
                  <a:pt x="70473" y="17492"/>
                </a:lnTo>
                <a:lnTo>
                  <a:pt x="70473" y="0"/>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07" name="Google Shape;307;p69"/>
          <p:cNvSpPr/>
          <p:nvPr/>
        </p:nvSpPr>
        <p:spPr>
          <a:xfrm flipH="1">
            <a:off x="-52" y="4626048"/>
            <a:ext cx="9144002" cy="575315"/>
          </a:xfrm>
          <a:custGeom>
            <a:rect b="b" l="l" r="r" t="t"/>
            <a:pathLst>
              <a:path extrusionOk="0" h="44650" w="70474">
                <a:moveTo>
                  <a:pt x="70473" y="0"/>
                </a:moveTo>
                <a:cubicBezTo>
                  <a:pt x="62235" y="307"/>
                  <a:pt x="54958" y="1015"/>
                  <a:pt x="48362" y="2470"/>
                </a:cubicBezTo>
                <a:cubicBezTo>
                  <a:pt x="32019" y="6062"/>
                  <a:pt x="15863" y="10549"/>
                  <a:pt x="0" y="15889"/>
                </a:cubicBezTo>
                <a:lnTo>
                  <a:pt x="0" y="44650"/>
                </a:lnTo>
                <a:lnTo>
                  <a:pt x="70473" y="44650"/>
                </a:lnTo>
                <a:lnTo>
                  <a:pt x="70473" y="0"/>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08" name="Google Shape;308;p69"/>
          <p:cNvSpPr/>
          <p:nvPr/>
        </p:nvSpPr>
        <p:spPr>
          <a:xfrm>
            <a:off x="2164117" y="246325"/>
            <a:ext cx="1367613" cy="338403"/>
          </a:xfrm>
          <a:custGeom>
            <a:rect b="b" l="l" r="r" t="t"/>
            <a:pathLst>
              <a:path extrusionOk="0" h="7371" w="29789">
                <a:moveTo>
                  <a:pt x="19080" y="0"/>
                </a:moveTo>
                <a:cubicBezTo>
                  <a:pt x="18213" y="0"/>
                  <a:pt x="17505" y="1068"/>
                  <a:pt x="17505" y="2390"/>
                </a:cubicBezTo>
                <a:cubicBezTo>
                  <a:pt x="17505" y="2617"/>
                  <a:pt x="17532" y="2844"/>
                  <a:pt x="17572" y="3071"/>
                </a:cubicBezTo>
                <a:lnTo>
                  <a:pt x="6035" y="3071"/>
                </a:lnTo>
                <a:cubicBezTo>
                  <a:pt x="4567" y="3071"/>
                  <a:pt x="3539" y="4500"/>
                  <a:pt x="3993" y="5888"/>
                </a:cubicBezTo>
                <a:lnTo>
                  <a:pt x="948" y="5888"/>
                </a:lnTo>
                <a:cubicBezTo>
                  <a:pt x="0" y="5942"/>
                  <a:pt x="0" y="7317"/>
                  <a:pt x="948" y="7371"/>
                </a:cubicBezTo>
                <a:lnTo>
                  <a:pt x="25543" y="7371"/>
                </a:lnTo>
                <a:cubicBezTo>
                  <a:pt x="26905" y="7371"/>
                  <a:pt x="27920" y="6115"/>
                  <a:pt x="27653" y="4794"/>
                </a:cubicBezTo>
                <a:lnTo>
                  <a:pt x="28213" y="4794"/>
                </a:lnTo>
                <a:cubicBezTo>
                  <a:pt x="29081" y="4794"/>
                  <a:pt x="29789" y="3712"/>
                  <a:pt x="29789" y="2390"/>
                </a:cubicBezTo>
                <a:cubicBezTo>
                  <a:pt x="29789" y="1068"/>
                  <a:pt x="29081" y="0"/>
                  <a:pt x="28213"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09" name="Google Shape;309;p69"/>
          <p:cNvSpPr/>
          <p:nvPr/>
        </p:nvSpPr>
        <p:spPr>
          <a:xfrm>
            <a:off x="1213375" y="33435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10" name="Google Shape;310;p69"/>
          <p:cNvSpPr/>
          <p:nvPr/>
        </p:nvSpPr>
        <p:spPr>
          <a:xfrm>
            <a:off x="8730950" y="2075475"/>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11" name="Google Shape;311;p69"/>
          <p:cNvSpPr/>
          <p:nvPr/>
        </p:nvSpPr>
        <p:spPr>
          <a:xfrm>
            <a:off x="316900" y="1789150"/>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12" name="Google Shape;312;p69"/>
          <p:cNvSpPr/>
          <p:nvPr/>
        </p:nvSpPr>
        <p:spPr>
          <a:xfrm>
            <a:off x="5467525" y="851675"/>
            <a:ext cx="201300" cy="201300"/>
          </a:xfrm>
          <a:prstGeom prst="star4">
            <a:avLst>
              <a:gd fmla="val 12500" name="adj"/>
            </a:avLst>
          </a:prstGeom>
          <a:solidFill>
            <a:schemeClr val="dk1"/>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13" name="Google Shape;313;p69"/>
          <p:cNvSpPr/>
          <p:nvPr/>
        </p:nvSpPr>
        <p:spPr>
          <a:xfrm>
            <a:off x="947045" y="4042548"/>
            <a:ext cx="266324" cy="617938"/>
          </a:xfrm>
          <a:custGeom>
            <a:rect b="b" l="l" r="r" t="t"/>
            <a:pathLst>
              <a:path extrusionOk="0" h="12766" w="5502">
                <a:moveTo>
                  <a:pt x="1977" y="1"/>
                </a:moveTo>
                <a:lnTo>
                  <a:pt x="428" y="9468"/>
                </a:lnTo>
                <a:lnTo>
                  <a:pt x="815" y="9468"/>
                </a:lnTo>
                <a:lnTo>
                  <a:pt x="0" y="12766"/>
                </a:lnTo>
                <a:lnTo>
                  <a:pt x="5502" y="12766"/>
                </a:lnTo>
                <a:lnTo>
                  <a:pt x="3018" y="4340"/>
                </a:lnTo>
                <a:lnTo>
                  <a:pt x="3472" y="4340"/>
                </a:lnTo>
                <a:lnTo>
                  <a:pt x="1977"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14" name="Google Shape;314;p69"/>
          <p:cNvSpPr/>
          <p:nvPr/>
        </p:nvSpPr>
        <p:spPr>
          <a:xfrm>
            <a:off x="1386895" y="4042548"/>
            <a:ext cx="266324" cy="617938"/>
          </a:xfrm>
          <a:custGeom>
            <a:rect b="b" l="l" r="r" t="t"/>
            <a:pathLst>
              <a:path extrusionOk="0" h="12766" w="5502">
                <a:moveTo>
                  <a:pt x="1976" y="1"/>
                </a:moveTo>
                <a:lnTo>
                  <a:pt x="428" y="9468"/>
                </a:lnTo>
                <a:lnTo>
                  <a:pt x="815" y="9468"/>
                </a:lnTo>
                <a:lnTo>
                  <a:pt x="0" y="12766"/>
                </a:lnTo>
                <a:lnTo>
                  <a:pt x="5501" y="12766"/>
                </a:lnTo>
                <a:lnTo>
                  <a:pt x="3018" y="4340"/>
                </a:lnTo>
                <a:lnTo>
                  <a:pt x="3472" y="4340"/>
                </a:lnTo>
                <a:lnTo>
                  <a:pt x="1976"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15" name="Google Shape;315;p69"/>
          <p:cNvSpPr/>
          <p:nvPr/>
        </p:nvSpPr>
        <p:spPr>
          <a:xfrm>
            <a:off x="647850" y="4082146"/>
            <a:ext cx="220114" cy="617942"/>
          </a:xfrm>
          <a:custGeom>
            <a:rect b="b" l="l" r="r" t="t"/>
            <a:pathLst>
              <a:path extrusionOk="0" h="8026" w="2859">
                <a:moveTo>
                  <a:pt x="1216" y="1"/>
                </a:moveTo>
                <a:lnTo>
                  <a:pt x="535" y="3112"/>
                </a:lnTo>
                <a:lnTo>
                  <a:pt x="855" y="3112"/>
                </a:lnTo>
                <a:lnTo>
                  <a:pt x="1" y="8026"/>
                </a:lnTo>
                <a:lnTo>
                  <a:pt x="2858" y="8026"/>
                </a:lnTo>
                <a:lnTo>
                  <a:pt x="1777" y="3112"/>
                </a:lnTo>
                <a:lnTo>
                  <a:pt x="2137" y="3112"/>
                </a:lnTo>
                <a:lnTo>
                  <a:pt x="1216" y="1"/>
                </a:lnTo>
                <a:close/>
              </a:path>
            </a:pathLst>
          </a:custGeom>
          <a:solidFill>
            <a:schemeClr val="accent3"/>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16" name="Google Shape;316;p69"/>
          <p:cNvSpPr/>
          <p:nvPr/>
        </p:nvSpPr>
        <p:spPr>
          <a:xfrm>
            <a:off x="7739549" y="4142237"/>
            <a:ext cx="175120" cy="398701"/>
          </a:xfrm>
          <a:custGeom>
            <a:rect b="b" l="l" r="r" t="t"/>
            <a:pathLst>
              <a:path extrusionOk="0" h="10309" w="4528">
                <a:moveTo>
                  <a:pt x="1830" y="1"/>
                </a:moveTo>
                <a:lnTo>
                  <a:pt x="1055" y="4714"/>
                </a:lnTo>
                <a:lnTo>
                  <a:pt x="1376" y="4714"/>
                </a:lnTo>
                <a:lnTo>
                  <a:pt x="1" y="10308"/>
                </a:lnTo>
                <a:lnTo>
                  <a:pt x="4527" y="10308"/>
                </a:lnTo>
                <a:lnTo>
                  <a:pt x="1830"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17" name="Google Shape;317;p69"/>
          <p:cNvSpPr/>
          <p:nvPr/>
        </p:nvSpPr>
        <p:spPr>
          <a:xfrm>
            <a:off x="8524577" y="3914549"/>
            <a:ext cx="252696" cy="575320"/>
          </a:xfrm>
          <a:custGeom>
            <a:rect b="b" l="l" r="r" t="t"/>
            <a:pathLst>
              <a:path extrusionOk="0" h="10309" w="4528">
                <a:moveTo>
                  <a:pt x="1830" y="1"/>
                </a:moveTo>
                <a:lnTo>
                  <a:pt x="1056" y="4701"/>
                </a:lnTo>
                <a:lnTo>
                  <a:pt x="1376" y="4701"/>
                </a:lnTo>
                <a:lnTo>
                  <a:pt x="1" y="10309"/>
                </a:lnTo>
                <a:lnTo>
                  <a:pt x="4527" y="10309"/>
                </a:lnTo>
                <a:lnTo>
                  <a:pt x="1830" y="1"/>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18" name="Google Shape;318;p69"/>
          <p:cNvSpPr/>
          <p:nvPr/>
        </p:nvSpPr>
        <p:spPr>
          <a:xfrm>
            <a:off x="7935938" y="4008474"/>
            <a:ext cx="175124" cy="481395"/>
          </a:xfrm>
          <a:custGeom>
            <a:rect b="b" l="l" r="r" t="t"/>
            <a:pathLst>
              <a:path extrusionOk="0" h="8626" w="3138">
                <a:moveTo>
                  <a:pt x="1335" y="0"/>
                </a:moveTo>
                <a:lnTo>
                  <a:pt x="588" y="3338"/>
                </a:lnTo>
                <a:lnTo>
                  <a:pt x="935" y="3338"/>
                </a:lnTo>
                <a:lnTo>
                  <a:pt x="0" y="8626"/>
                </a:lnTo>
                <a:lnTo>
                  <a:pt x="3138" y="8626"/>
                </a:lnTo>
                <a:lnTo>
                  <a:pt x="1950" y="3338"/>
                </a:lnTo>
                <a:lnTo>
                  <a:pt x="2350" y="3338"/>
                </a:lnTo>
                <a:lnTo>
                  <a:pt x="1335" y="0"/>
                </a:lnTo>
                <a:close/>
              </a:path>
            </a:pathLst>
          </a:custGeom>
          <a:solidFill>
            <a:schemeClr val="accent4"/>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sp>
        <p:nvSpPr>
          <p:cNvPr id="319" name="Google Shape;319;p69"/>
          <p:cNvSpPr/>
          <p:nvPr/>
        </p:nvSpPr>
        <p:spPr>
          <a:xfrm flipH="1">
            <a:off x="7706915" y="783125"/>
            <a:ext cx="851050" cy="338404"/>
          </a:xfrm>
          <a:custGeom>
            <a:rect b="b" l="l" r="r" t="t"/>
            <a:pathLst>
              <a:path extrusionOk="0" h="9334" w="23474">
                <a:moveTo>
                  <a:pt x="6930" y="0"/>
                </a:moveTo>
                <a:cubicBezTo>
                  <a:pt x="6196" y="0"/>
                  <a:pt x="5608" y="601"/>
                  <a:pt x="5608" y="1322"/>
                </a:cubicBezTo>
                <a:lnTo>
                  <a:pt x="5608" y="1375"/>
                </a:lnTo>
                <a:lnTo>
                  <a:pt x="5515" y="1375"/>
                </a:lnTo>
                <a:cubicBezTo>
                  <a:pt x="4540" y="1375"/>
                  <a:pt x="3766" y="2163"/>
                  <a:pt x="3766" y="3125"/>
                </a:cubicBezTo>
                <a:cubicBezTo>
                  <a:pt x="3766" y="3285"/>
                  <a:pt x="3779" y="3432"/>
                  <a:pt x="3819" y="3579"/>
                </a:cubicBezTo>
                <a:lnTo>
                  <a:pt x="2885" y="3579"/>
                </a:lnTo>
                <a:cubicBezTo>
                  <a:pt x="1296" y="3579"/>
                  <a:pt x="1" y="4860"/>
                  <a:pt x="1" y="6463"/>
                </a:cubicBezTo>
                <a:cubicBezTo>
                  <a:pt x="1" y="8052"/>
                  <a:pt x="1296" y="9333"/>
                  <a:pt x="2885" y="9333"/>
                </a:cubicBezTo>
                <a:lnTo>
                  <a:pt x="20590" y="9333"/>
                </a:lnTo>
                <a:cubicBezTo>
                  <a:pt x="22179" y="9333"/>
                  <a:pt x="23474" y="8052"/>
                  <a:pt x="23474" y="6463"/>
                </a:cubicBezTo>
                <a:cubicBezTo>
                  <a:pt x="23474" y="4860"/>
                  <a:pt x="22179" y="3579"/>
                  <a:pt x="20590" y="3579"/>
                </a:cubicBezTo>
                <a:lnTo>
                  <a:pt x="18200" y="3579"/>
                </a:lnTo>
                <a:cubicBezTo>
                  <a:pt x="18240" y="3432"/>
                  <a:pt x="18253" y="3285"/>
                  <a:pt x="18253" y="3125"/>
                </a:cubicBezTo>
                <a:cubicBezTo>
                  <a:pt x="18253" y="2163"/>
                  <a:pt x="17479" y="1375"/>
                  <a:pt x="16504" y="1375"/>
                </a:cubicBezTo>
                <a:lnTo>
                  <a:pt x="13460" y="1375"/>
                </a:lnTo>
                <a:lnTo>
                  <a:pt x="13460" y="1322"/>
                </a:lnTo>
                <a:cubicBezTo>
                  <a:pt x="13460" y="601"/>
                  <a:pt x="12859" y="0"/>
                  <a:pt x="12138" y="0"/>
                </a:cubicBezTo>
                <a:close/>
              </a:path>
            </a:pathLst>
          </a:custGeom>
          <a:solidFill>
            <a:schemeClr val="dk2"/>
          </a:solidFill>
          <a:ln>
            <a:noFill/>
          </a:ln>
        </p:spPr>
        <p:txBody>
          <a:bodyPr anchor="ctr" anchorCtr="0" bIns="91425" lIns="91425" rIns="91425" spcFirstLastPara="1" tIns="91425" wrap="square">
            <a:noAutofit/>
          </a:bodyPr>
          <a:lstStyle/>
          <a:p>
            <a:pPr algn="l" indent="0" lvl="0" marL="0" marR="0" rtl="0">
              <a:lnSpc>
                <a:spcPct val="100000"/>
              </a:lnSpc>
              <a:spcBef>
                <a:spcPts val="0"/>
              </a:spcBef>
              <a:spcAft>
                <a:spcPts val="0"/>
              </a:spcAft>
              <a:buClr>
                <a:srgbClr val="000000"/>
              </a:buClr>
              <a:buSzPts val="1400"/>
              <a:buFont typeface="Arial"/>
              <a:buNone/>
            </a:pPr>
            <a:r>
              <a:t/>
            </a:r>
            <a:endParaRPr b="0" cap="none" i="0" strike="noStrike" sz="1400" u="none">
              <a:solidFill>
                <a:srgbClr val="000000"/>
              </a:solidFill>
              <a:latin typeface="Arial"/>
              <a:ea typeface="Arial"/>
              <a:cs typeface="Arial"/>
              <a:sym typeface="Arial"/>
            </a:endParaRPr>
          </a:p>
        </p:txBody>
      </p:sp>
      <p:pic>
        <p:nvPicPr>
          <p:cNvPr id="320" name="Google Shape;320;p69"/>
          <p:cNvPicPr preferRelativeResize="0"/>
          <p:nvPr/>
        </p:nvPicPr>
        <p:blipFill rotWithShape="1">
          <a:blip r:embed="rId2">
            <a:alphaModFix amt="34000"/>
          </a:blip>
          <a:srcRect b="102" r="16"/>
          <a:stretch/>
        </p:blipFill>
        <p:spPr>
          <a:xfrm>
            <a:off x="2725" y="0"/>
            <a:ext cx="9140501" cy="5143500"/>
          </a:xfrm>
          <a:prstGeom prst="rect">
            <a:avLst/>
          </a:prstGeom>
          <a:noFill/>
          <a:ln>
            <a:noFill/>
          </a:ln>
        </p:spPr>
      </p:pic>
      <p:sp>
        <p:nvSpPr>
          <p:cNvPr id="321" name="Google Shape;321;p69"/>
          <p:cNvSpPr txBox="1"/>
          <p:nvPr>
            <p:ph idx="1" type="subTitle"/>
          </p:nvPr>
        </p:nvSpPr>
        <p:spPr>
          <a:xfrm>
            <a:off x="5612224" y="2978468"/>
            <a:ext cx="2709000" cy="626400"/>
          </a:xfrm>
          <a:prstGeom prst="rect">
            <a:avLst/>
          </a:prstGeom>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Clr>
                <a:schemeClr val="dk1"/>
              </a:buClr>
              <a:buSzPts val="1400"/>
              <a:buNone/>
              <a:defRPr sz="1600"/>
            </a:lvl1pPr>
            <a:lvl2pPr algn="l" lvl="1">
              <a:lnSpc>
                <a:spcPct val="100000"/>
              </a:lnSpc>
              <a:spcBef>
                <a:spcPts val="0"/>
              </a:spcBef>
              <a:spcAft>
                <a:spcPts val="0"/>
              </a:spcAft>
              <a:buClr>
                <a:schemeClr val="dk1"/>
              </a:buClr>
              <a:buSzPts val="1400"/>
              <a:buNone/>
              <a:defRPr>
                <a:solidFill>
                  <a:schemeClr val="dk1"/>
                </a:solidFill>
              </a:defRPr>
            </a:lvl2pPr>
            <a:lvl3pPr algn="l" lvl="2">
              <a:lnSpc>
                <a:spcPct val="100000"/>
              </a:lnSpc>
              <a:spcBef>
                <a:spcPts val="0"/>
              </a:spcBef>
              <a:spcAft>
                <a:spcPts val="0"/>
              </a:spcAft>
              <a:buClr>
                <a:schemeClr val="dk1"/>
              </a:buClr>
              <a:buSzPts val="1400"/>
              <a:buNone/>
              <a:defRPr>
                <a:solidFill>
                  <a:schemeClr val="dk1"/>
                </a:solidFill>
              </a:defRPr>
            </a:lvl3pPr>
            <a:lvl4pPr algn="l" lvl="3">
              <a:lnSpc>
                <a:spcPct val="100000"/>
              </a:lnSpc>
              <a:spcBef>
                <a:spcPts val="0"/>
              </a:spcBef>
              <a:spcAft>
                <a:spcPts val="0"/>
              </a:spcAft>
              <a:buClr>
                <a:schemeClr val="dk1"/>
              </a:buClr>
              <a:buSzPts val="1400"/>
              <a:buNone/>
              <a:defRPr>
                <a:solidFill>
                  <a:schemeClr val="dk1"/>
                </a:solidFill>
              </a:defRPr>
            </a:lvl4pPr>
            <a:lvl5pPr algn="l" lvl="4">
              <a:lnSpc>
                <a:spcPct val="100000"/>
              </a:lnSpc>
              <a:spcBef>
                <a:spcPts val="0"/>
              </a:spcBef>
              <a:spcAft>
                <a:spcPts val="0"/>
              </a:spcAft>
              <a:buClr>
                <a:schemeClr val="dk1"/>
              </a:buClr>
              <a:buSzPts val="1400"/>
              <a:buNone/>
              <a:defRPr>
                <a:solidFill>
                  <a:schemeClr val="dk1"/>
                </a:solidFill>
              </a:defRPr>
            </a:lvl5pPr>
            <a:lvl6pPr algn="l" lvl="5">
              <a:lnSpc>
                <a:spcPct val="100000"/>
              </a:lnSpc>
              <a:spcBef>
                <a:spcPts val="0"/>
              </a:spcBef>
              <a:spcAft>
                <a:spcPts val="0"/>
              </a:spcAft>
              <a:buClr>
                <a:schemeClr val="dk1"/>
              </a:buClr>
              <a:buSzPts val="1400"/>
              <a:buNone/>
              <a:defRPr>
                <a:solidFill>
                  <a:schemeClr val="dk1"/>
                </a:solidFill>
              </a:defRPr>
            </a:lvl6pPr>
            <a:lvl7pPr algn="l" lvl="6">
              <a:lnSpc>
                <a:spcPct val="100000"/>
              </a:lnSpc>
              <a:spcBef>
                <a:spcPts val="0"/>
              </a:spcBef>
              <a:spcAft>
                <a:spcPts val="0"/>
              </a:spcAft>
              <a:buClr>
                <a:schemeClr val="dk1"/>
              </a:buClr>
              <a:buSzPts val="1400"/>
              <a:buNone/>
              <a:defRPr>
                <a:solidFill>
                  <a:schemeClr val="dk1"/>
                </a:solidFill>
              </a:defRPr>
            </a:lvl7pPr>
            <a:lvl8pPr algn="l" lvl="7">
              <a:lnSpc>
                <a:spcPct val="100000"/>
              </a:lnSpc>
              <a:spcBef>
                <a:spcPts val="0"/>
              </a:spcBef>
              <a:spcAft>
                <a:spcPts val="0"/>
              </a:spcAft>
              <a:buClr>
                <a:schemeClr val="dk1"/>
              </a:buClr>
              <a:buSzPts val="1400"/>
              <a:buNone/>
              <a:defRPr>
                <a:solidFill>
                  <a:schemeClr val="dk1"/>
                </a:solidFill>
              </a:defRPr>
            </a:lvl8pPr>
            <a:lvl9pPr algn="l" lvl="8">
              <a:lnSpc>
                <a:spcPct val="100000"/>
              </a:lnSpc>
              <a:spcBef>
                <a:spcPts val="0"/>
              </a:spcBef>
              <a:spcAft>
                <a:spcPts val="0"/>
              </a:spcAft>
              <a:buClr>
                <a:schemeClr val="dk1"/>
              </a:buClr>
              <a:buSzPts val="1400"/>
              <a:buNone/>
              <a:defRPr>
                <a:solidFill>
                  <a:schemeClr val="dk1"/>
                </a:solidFill>
              </a:defRPr>
            </a:lvl9pPr>
          </a:lstStyle>
          <a:p/>
        </p:txBody>
      </p:sp>
      <p:sp>
        <p:nvSpPr>
          <p:cNvPr id="322" name="Google Shape;322;p69"/>
          <p:cNvSpPr txBox="1"/>
          <p:nvPr>
            <p:ph idx="2" type="subTitle"/>
          </p:nvPr>
        </p:nvSpPr>
        <p:spPr>
          <a:xfrm>
            <a:off x="5962924" y="2490000"/>
            <a:ext cx="2007600" cy="4887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Clr>
                <a:schemeClr val="dk1"/>
              </a:buClr>
              <a:buSzPts val="2000"/>
              <a:buNone/>
              <a:defRPr b="1" sz="2000">
                <a:solidFill>
                  <a:schemeClr val="accent5"/>
                </a:solidFill>
                <a:latin typeface="Barriecito"/>
                <a:ea typeface="Barriecito"/>
                <a:cs typeface="Barriecito"/>
                <a:sym typeface="Barriecito"/>
              </a:defRPr>
            </a:lvl1pPr>
            <a:lvl2pPr algn="l" lvl="1">
              <a:lnSpc>
                <a:spcPct val="100000"/>
              </a:lnSpc>
              <a:spcBef>
                <a:spcPts val="0"/>
              </a:spcBef>
              <a:spcAft>
                <a:spcPts val="0"/>
              </a:spcAft>
              <a:buClr>
                <a:schemeClr val="dk1"/>
              </a:buClr>
              <a:buSzPts val="2000"/>
              <a:buNone/>
              <a:defRPr sz="2000">
                <a:solidFill>
                  <a:schemeClr val="dk1"/>
                </a:solidFill>
              </a:defRPr>
            </a:lvl2pPr>
            <a:lvl3pPr algn="l" lvl="2">
              <a:lnSpc>
                <a:spcPct val="100000"/>
              </a:lnSpc>
              <a:spcBef>
                <a:spcPts val="0"/>
              </a:spcBef>
              <a:spcAft>
                <a:spcPts val="0"/>
              </a:spcAft>
              <a:buClr>
                <a:schemeClr val="dk1"/>
              </a:buClr>
              <a:buSzPts val="2000"/>
              <a:buNone/>
              <a:defRPr sz="2000">
                <a:solidFill>
                  <a:schemeClr val="dk1"/>
                </a:solidFill>
              </a:defRPr>
            </a:lvl3pPr>
            <a:lvl4pPr algn="l" lvl="3">
              <a:lnSpc>
                <a:spcPct val="100000"/>
              </a:lnSpc>
              <a:spcBef>
                <a:spcPts val="0"/>
              </a:spcBef>
              <a:spcAft>
                <a:spcPts val="0"/>
              </a:spcAft>
              <a:buClr>
                <a:schemeClr val="dk1"/>
              </a:buClr>
              <a:buSzPts val="2000"/>
              <a:buNone/>
              <a:defRPr sz="2000">
                <a:solidFill>
                  <a:schemeClr val="dk1"/>
                </a:solidFill>
              </a:defRPr>
            </a:lvl4pPr>
            <a:lvl5pPr algn="l" lvl="4">
              <a:lnSpc>
                <a:spcPct val="100000"/>
              </a:lnSpc>
              <a:spcBef>
                <a:spcPts val="0"/>
              </a:spcBef>
              <a:spcAft>
                <a:spcPts val="0"/>
              </a:spcAft>
              <a:buClr>
                <a:schemeClr val="dk1"/>
              </a:buClr>
              <a:buSzPts val="2000"/>
              <a:buNone/>
              <a:defRPr sz="2000">
                <a:solidFill>
                  <a:schemeClr val="dk1"/>
                </a:solidFill>
              </a:defRPr>
            </a:lvl5pPr>
            <a:lvl6pPr algn="l" lvl="5">
              <a:lnSpc>
                <a:spcPct val="100000"/>
              </a:lnSpc>
              <a:spcBef>
                <a:spcPts val="0"/>
              </a:spcBef>
              <a:spcAft>
                <a:spcPts val="0"/>
              </a:spcAft>
              <a:buClr>
                <a:schemeClr val="dk1"/>
              </a:buClr>
              <a:buSzPts val="2000"/>
              <a:buNone/>
              <a:defRPr sz="2000">
                <a:solidFill>
                  <a:schemeClr val="dk1"/>
                </a:solidFill>
              </a:defRPr>
            </a:lvl6pPr>
            <a:lvl7pPr algn="l" lvl="6">
              <a:lnSpc>
                <a:spcPct val="100000"/>
              </a:lnSpc>
              <a:spcBef>
                <a:spcPts val="0"/>
              </a:spcBef>
              <a:spcAft>
                <a:spcPts val="0"/>
              </a:spcAft>
              <a:buClr>
                <a:schemeClr val="dk1"/>
              </a:buClr>
              <a:buSzPts val="2000"/>
              <a:buNone/>
              <a:defRPr sz="2000">
                <a:solidFill>
                  <a:schemeClr val="dk1"/>
                </a:solidFill>
              </a:defRPr>
            </a:lvl7pPr>
            <a:lvl8pPr algn="l" lvl="7">
              <a:lnSpc>
                <a:spcPct val="100000"/>
              </a:lnSpc>
              <a:spcBef>
                <a:spcPts val="0"/>
              </a:spcBef>
              <a:spcAft>
                <a:spcPts val="0"/>
              </a:spcAft>
              <a:buClr>
                <a:schemeClr val="dk1"/>
              </a:buClr>
              <a:buSzPts val="2000"/>
              <a:buNone/>
              <a:defRPr sz="2000">
                <a:solidFill>
                  <a:schemeClr val="dk1"/>
                </a:solidFill>
              </a:defRPr>
            </a:lvl8pPr>
            <a:lvl9pPr algn="l" lvl="8">
              <a:lnSpc>
                <a:spcPct val="100000"/>
              </a:lnSpc>
              <a:spcBef>
                <a:spcPts val="0"/>
              </a:spcBef>
              <a:spcAft>
                <a:spcPts val="0"/>
              </a:spcAft>
              <a:buClr>
                <a:schemeClr val="dk1"/>
              </a:buClr>
              <a:buSzPts val="2000"/>
              <a:buNone/>
              <a:defRPr sz="2000">
                <a:solidFill>
                  <a:schemeClr val="dk1"/>
                </a:solidFill>
              </a:defRPr>
            </a:lvl9pPr>
          </a:lstStyle>
          <a:p/>
        </p:txBody>
      </p:sp>
      <p:sp>
        <p:nvSpPr>
          <p:cNvPr id="323" name="Google Shape;323;p69"/>
          <p:cNvSpPr txBox="1"/>
          <p:nvPr>
            <p:ph idx="3" type="subTitle"/>
          </p:nvPr>
        </p:nvSpPr>
        <p:spPr>
          <a:xfrm>
            <a:off x="822719" y="2978462"/>
            <a:ext cx="2709000" cy="626400"/>
          </a:xfrm>
          <a:prstGeom prst="rect">
            <a:avLst/>
          </a:prstGeom>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Clr>
                <a:schemeClr val="dk1"/>
              </a:buClr>
              <a:buSzPts val="1400"/>
              <a:buNone/>
              <a:defRPr sz="1600"/>
            </a:lvl1pPr>
            <a:lvl2pPr algn="l" lvl="1">
              <a:lnSpc>
                <a:spcPct val="100000"/>
              </a:lnSpc>
              <a:spcBef>
                <a:spcPts val="0"/>
              </a:spcBef>
              <a:spcAft>
                <a:spcPts val="0"/>
              </a:spcAft>
              <a:buClr>
                <a:schemeClr val="dk1"/>
              </a:buClr>
              <a:buSzPts val="1400"/>
              <a:buNone/>
              <a:defRPr>
                <a:solidFill>
                  <a:schemeClr val="dk1"/>
                </a:solidFill>
              </a:defRPr>
            </a:lvl2pPr>
            <a:lvl3pPr algn="l" lvl="2">
              <a:lnSpc>
                <a:spcPct val="100000"/>
              </a:lnSpc>
              <a:spcBef>
                <a:spcPts val="0"/>
              </a:spcBef>
              <a:spcAft>
                <a:spcPts val="0"/>
              </a:spcAft>
              <a:buClr>
                <a:schemeClr val="dk1"/>
              </a:buClr>
              <a:buSzPts val="1400"/>
              <a:buNone/>
              <a:defRPr>
                <a:solidFill>
                  <a:schemeClr val="dk1"/>
                </a:solidFill>
              </a:defRPr>
            </a:lvl3pPr>
            <a:lvl4pPr algn="l" lvl="3">
              <a:lnSpc>
                <a:spcPct val="100000"/>
              </a:lnSpc>
              <a:spcBef>
                <a:spcPts val="0"/>
              </a:spcBef>
              <a:spcAft>
                <a:spcPts val="0"/>
              </a:spcAft>
              <a:buClr>
                <a:schemeClr val="dk1"/>
              </a:buClr>
              <a:buSzPts val="1400"/>
              <a:buNone/>
              <a:defRPr>
                <a:solidFill>
                  <a:schemeClr val="dk1"/>
                </a:solidFill>
              </a:defRPr>
            </a:lvl4pPr>
            <a:lvl5pPr algn="l" lvl="4">
              <a:lnSpc>
                <a:spcPct val="100000"/>
              </a:lnSpc>
              <a:spcBef>
                <a:spcPts val="0"/>
              </a:spcBef>
              <a:spcAft>
                <a:spcPts val="0"/>
              </a:spcAft>
              <a:buClr>
                <a:schemeClr val="dk1"/>
              </a:buClr>
              <a:buSzPts val="1400"/>
              <a:buNone/>
              <a:defRPr>
                <a:solidFill>
                  <a:schemeClr val="dk1"/>
                </a:solidFill>
              </a:defRPr>
            </a:lvl5pPr>
            <a:lvl6pPr algn="l" lvl="5">
              <a:lnSpc>
                <a:spcPct val="100000"/>
              </a:lnSpc>
              <a:spcBef>
                <a:spcPts val="0"/>
              </a:spcBef>
              <a:spcAft>
                <a:spcPts val="0"/>
              </a:spcAft>
              <a:buClr>
                <a:schemeClr val="dk1"/>
              </a:buClr>
              <a:buSzPts val="1400"/>
              <a:buNone/>
              <a:defRPr>
                <a:solidFill>
                  <a:schemeClr val="dk1"/>
                </a:solidFill>
              </a:defRPr>
            </a:lvl6pPr>
            <a:lvl7pPr algn="l" lvl="6">
              <a:lnSpc>
                <a:spcPct val="100000"/>
              </a:lnSpc>
              <a:spcBef>
                <a:spcPts val="0"/>
              </a:spcBef>
              <a:spcAft>
                <a:spcPts val="0"/>
              </a:spcAft>
              <a:buClr>
                <a:schemeClr val="dk1"/>
              </a:buClr>
              <a:buSzPts val="1400"/>
              <a:buNone/>
              <a:defRPr>
                <a:solidFill>
                  <a:schemeClr val="dk1"/>
                </a:solidFill>
              </a:defRPr>
            </a:lvl7pPr>
            <a:lvl8pPr algn="l" lvl="7">
              <a:lnSpc>
                <a:spcPct val="100000"/>
              </a:lnSpc>
              <a:spcBef>
                <a:spcPts val="0"/>
              </a:spcBef>
              <a:spcAft>
                <a:spcPts val="0"/>
              </a:spcAft>
              <a:buClr>
                <a:schemeClr val="dk1"/>
              </a:buClr>
              <a:buSzPts val="1400"/>
              <a:buNone/>
              <a:defRPr>
                <a:solidFill>
                  <a:schemeClr val="dk1"/>
                </a:solidFill>
              </a:defRPr>
            </a:lvl8pPr>
            <a:lvl9pPr algn="l" lvl="8">
              <a:lnSpc>
                <a:spcPct val="100000"/>
              </a:lnSpc>
              <a:spcBef>
                <a:spcPts val="0"/>
              </a:spcBef>
              <a:spcAft>
                <a:spcPts val="0"/>
              </a:spcAft>
              <a:buClr>
                <a:schemeClr val="dk1"/>
              </a:buClr>
              <a:buSzPts val="1400"/>
              <a:buNone/>
              <a:defRPr>
                <a:solidFill>
                  <a:schemeClr val="dk1"/>
                </a:solidFill>
              </a:defRPr>
            </a:lvl9pPr>
          </a:lstStyle>
          <a:p/>
        </p:txBody>
      </p:sp>
      <p:sp>
        <p:nvSpPr>
          <p:cNvPr id="324" name="Google Shape;324;p69"/>
          <p:cNvSpPr txBox="1"/>
          <p:nvPr>
            <p:ph idx="4" type="subTitle"/>
          </p:nvPr>
        </p:nvSpPr>
        <p:spPr>
          <a:xfrm>
            <a:off x="3568200" y="1588499"/>
            <a:ext cx="2007600" cy="1390200"/>
          </a:xfrm>
          <a:prstGeom prst="rect">
            <a:avLst/>
          </a:prstGeom>
          <a:noFill/>
          <a:ln>
            <a:noFill/>
          </a:ln>
        </p:spPr>
        <p:txBody>
          <a:bodyPr anchor="ctr" anchorCtr="0" bIns="91425" lIns="91425" rIns="91425" spcFirstLastPara="1" tIns="91425" wrap="square">
            <a:noAutofit/>
          </a:bodyPr>
          <a:lstStyle>
            <a:lvl1pPr algn="ctr" lvl="0">
              <a:lnSpc>
                <a:spcPct val="100000"/>
              </a:lnSpc>
              <a:spcBef>
                <a:spcPts val="0"/>
              </a:spcBef>
              <a:spcAft>
                <a:spcPts val="0"/>
              </a:spcAft>
              <a:buClr>
                <a:schemeClr val="dk1"/>
              </a:buClr>
              <a:buSzPts val="1400"/>
              <a:buNone/>
              <a:defRPr b="1" sz="8000">
                <a:solidFill>
                  <a:schemeClr val="accent2"/>
                </a:solidFill>
                <a:latin typeface="Barriecito"/>
                <a:ea typeface="Barriecito"/>
                <a:cs typeface="Barriecito"/>
                <a:sym typeface="Barriecito"/>
              </a:defRPr>
            </a:lvl1pPr>
            <a:lvl2pPr algn="l" lvl="1">
              <a:lnSpc>
                <a:spcPct val="100000"/>
              </a:lnSpc>
              <a:spcBef>
                <a:spcPts val="0"/>
              </a:spcBef>
              <a:spcAft>
                <a:spcPts val="0"/>
              </a:spcAft>
              <a:buClr>
                <a:schemeClr val="dk1"/>
              </a:buClr>
              <a:buSzPts val="1400"/>
              <a:buNone/>
              <a:defRPr>
                <a:solidFill>
                  <a:schemeClr val="dk1"/>
                </a:solidFill>
              </a:defRPr>
            </a:lvl2pPr>
            <a:lvl3pPr algn="l" lvl="2">
              <a:lnSpc>
                <a:spcPct val="100000"/>
              </a:lnSpc>
              <a:spcBef>
                <a:spcPts val="0"/>
              </a:spcBef>
              <a:spcAft>
                <a:spcPts val="0"/>
              </a:spcAft>
              <a:buClr>
                <a:schemeClr val="dk1"/>
              </a:buClr>
              <a:buSzPts val="1400"/>
              <a:buNone/>
              <a:defRPr>
                <a:solidFill>
                  <a:schemeClr val="dk1"/>
                </a:solidFill>
              </a:defRPr>
            </a:lvl3pPr>
            <a:lvl4pPr algn="l" lvl="3">
              <a:lnSpc>
                <a:spcPct val="100000"/>
              </a:lnSpc>
              <a:spcBef>
                <a:spcPts val="0"/>
              </a:spcBef>
              <a:spcAft>
                <a:spcPts val="0"/>
              </a:spcAft>
              <a:buClr>
                <a:schemeClr val="dk1"/>
              </a:buClr>
              <a:buSzPts val="1400"/>
              <a:buNone/>
              <a:defRPr>
                <a:solidFill>
                  <a:schemeClr val="dk1"/>
                </a:solidFill>
              </a:defRPr>
            </a:lvl4pPr>
            <a:lvl5pPr algn="l" lvl="4">
              <a:lnSpc>
                <a:spcPct val="100000"/>
              </a:lnSpc>
              <a:spcBef>
                <a:spcPts val="0"/>
              </a:spcBef>
              <a:spcAft>
                <a:spcPts val="0"/>
              </a:spcAft>
              <a:buClr>
                <a:schemeClr val="dk1"/>
              </a:buClr>
              <a:buSzPts val="1400"/>
              <a:buNone/>
              <a:defRPr>
                <a:solidFill>
                  <a:schemeClr val="dk1"/>
                </a:solidFill>
              </a:defRPr>
            </a:lvl5pPr>
            <a:lvl6pPr algn="l" lvl="5">
              <a:lnSpc>
                <a:spcPct val="100000"/>
              </a:lnSpc>
              <a:spcBef>
                <a:spcPts val="0"/>
              </a:spcBef>
              <a:spcAft>
                <a:spcPts val="0"/>
              </a:spcAft>
              <a:buClr>
                <a:schemeClr val="dk1"/>
              </a:buClr>
              <a:buSzPts val="1400"/>
              <a:buNone/>
              <a:defRPr>
                <a:solidFill>
                  <a:schemeClr val="dk1"/>
                </a:solidFill>
              </a:defRPr>
            </a:lvl6pPr>
            <a:lvl7pPr algn="l" lvl="6">
              <a:lnSpc>
                <a:spcPct val="100000"/>
              </a:lnSpc>
              <a:spcBef>
                <a:spcPts val="0"/>
              </a:spcBef>
              <a:spcAft>
                <a:spcPts val="0"/>
              </a:spcAft>
              <a:buClr>
                <a:schemeClr val="dk1"/>
              </a:buClr>
              <a:buSzPts val="1400"/>
              <a:buNone/>
              <a:defRPr>
                <a:solidFill>
                  <a:schemeClr val="dk1"/>
                </a:solidFill>
              </a:defRPr>
            </a:lvl7pPr>
            <a:lvl8pPr algn="l" lvl="7">
              <a:lnSpc>
                <a:spcPct val="100000"/>
              </a:lnSpc>
              <a:spcBef>
                <a:spcPts val="0"/>
              </a:spcBef>
              <a:spcAft>
                <a:spcPts val="0"/>
              </a:spcAft>
              <a:buClr>
                <a:schemeClr val="dk1"/>
              </a:buClr>
              <a:buSzPts val="1400"/>
              <a:buNone/>
              <a:defRPr>
                <a:solidFill>
                  <a:schemeClr val="dk1"/>
                </a:solidFill>
              </a:defRPr>
            </a:lvl8pPr>
            <a:lvl9pPr algn="l" lvl="8">
              <a:lnSpc>
                <a:spcPct val="100000"/>
              </a:lnSpc>
              <a:spcBef>
                <a:spcPts val="0"/>
              </a:spcBef>
              <a:spcAft>
                <a:spcPts val="0"/>
              </a:spcAft>
              <a:buClr>
                <a:schemeClr val="dk1"/>
              </a:buClr>
              <a:buSzPts val="1400"/>
              <a:buNone/>
              <a:defRPr>
                <a:solidFill>
                  <a:schemeClr val="dk1"/>
                </a:solidFill>
              </a:defRPr>
            </a:lvl9pPr>
          </a:lstStyle>
          <a:p/>
        </p:txBody>
      </p:sp>
      <p:sp>
        <p:nvSpPr>
          <p:cNvPr id="325" name="Google Shape;325;p69"/>
          <p:cNvSpPr txBox="1"/>
          <p:nvPr>
            <p:ph type="title"/>
          </p:nvPr>
        </p:nvSpPr>
        <p:spPr>
          <a:xfrm>
            <a:off x="1173419" y="2489925"/>
            <a:ext cx="2007600" cy="488700"/>
          </a:xfrm>
          <a:prstGeom prst="rect">
            <a:avLst/>
          </a:prstGeom>
          <a:solidFill>
            <a:schemeClr val="dk2"/>
          </a:solidFill>
          <a:ln>
            <a:noFill/>
          </a:ln>
        </p:spPr>
        <p:txBody>
          <a:bodyPr anchor="ctr" anchorCtr="0" bIns="91425" lIns="91425" rIns="91425" spcFirstLastPara="1" tIns="91425" wrap="square">
            <a:noAutofit/>
          </a:bodyPr>
          <a:lstStyle>
            <a:lvl1pPr algn="ctr" lvl="0">
              <a:lnSpc>
                <a:spcPct val="100000"/>
              </a:lnSpc>
              <a:spcBef>
                <a:spcPts val="0"/>
              </a:spcBef>
              <a:spcAft>
                <a:spcPts val="0"/>
              </a:spcAft>
              <a:buSzPts val="3500"/>
              <a:buNone/>
              <a:defRPr b="1" sz="2000">
                <a:solidFill>
                  <a:schemeClr val="accent5"/>
                </a:solidFill>
              </a:defRPr>
            </a:lvl1pPr>
            <a:lvl2pPr algn="l" lvl="1">
              <a:lnSpc>
                <a:spcPct val="100000"/>
              </a:lnSpc>
              <a:spcBef>
                <a:spcPts val="0"/>
              </a:spcBef>
              <a:spcAft>
                <a:spcPts val="0"/>
              </a:spcAft>
              <a:buSzPts val="3500"/>
              <a:buNone/>
              <a:defRPr/>
            </a:lvl2pPr>
            <a:lvl3pPr algn="l" lvl="2">
              <a:lnSpc>
                <a:spcPct val="100000"/>
              </a:lnSpc>
              <a:spcBef>
                <a:spcPts val="0"/>
              </a:spcBef>
              <a:spcAft>
                <a:spcPts val="0"/>
              </a:spcAft>
              <a:buSzPts val="3500"/>
              <a:buNone/>
              <a:defRPr/>
            </a:lvl3pPr>
            <a:lvl4pPr algn="l" lvl="3">
              <a:lnSpc>
                <a:spcPct val="100000"/>
              </a:lnSpc>
              <a:spcBef>
                <a:spcPts val="0"/>
              </a:spcBef>
              <a:spcAft>
                <a:spcPts val="0"/>
              </a:spcAft>
              <a:buSzPts val="3500"/>
              <a:buNone/>
              <a:defRPr/>
            </a:lvl4pPr>
            <a:lvl5pPr algn="l" lvl="4">
              <a:lnSpc>
                <a:spcPct val="100000"/>
              </a:lnSpc>
              <a:spcBef>
                <a:spcPts val="0"/>
              </a:spcBef>
              <a:spcAft>
                <a:spcPts val="0"/>
              </a:spcAft>
              <a:buSzPts val="3500"/>
              <a:buNone/>
              <a:defRPr/>
            </a:lvl5pPr>
            <a:lvl6pPr algn="l" lvl="5">
              <a:lnSpc>
                <a:spcPct val="100000"/>
              </a:lnSpc>
              <a:spcBef>
                <a:spcPts val="0"/>
              </a:spcBef>
              <a:spcAft>
                <a:spcPts val="0"/>
              </a:spcAft>
              <a:buSzPts val="3500"/>
              <a:buNone/>
              <a:defRPr/>
            </a:lvl6pPr>
            <a:lvl7pPr algn="l" lvl="6">
              <a:lnSpc>
                <a:spcPct val="100000"/>
              </a:lnSpc>
              <a:spcBef>
                <a:spcPts val="0"/>
              </a:spcBef>
              <a:spcAft>
                <a:spcPts val="0"/>
              </a:spcAft>
              <a:buSzPts val="3500"/>
              <a:buNone/>
              <a:defRPr/>
            </a:lvl7pPr>
            <a:lvl8pPr algn="l" lvl="7">
              <a:lnSpc>
                <a:spcPct val="100000"/>
              </a:lnSpc>
              <a:spcBef>
                <a:spcPts val="0"/>
              </a:spcBef>
              <a:spcAft>
                <a:spcPts val="0"/>
              </a:spcAft>
              <a:buSzPts val="3500"/>
              <a:buNone/>
              <a:defRPr/>
            </a:lvl8pPr>
            <a:lvl9pPr algn="l" lvl="8">
              <a:lnSpc>
                <a:spcPct val="100000"/>
              </a:lnSpc>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5"/>
        </a:solidFill>
      </p:bgPr>
    </p:bg>
    <p:spTree>
      <p:nvGrpSpPr>
        <p:cNvPr id="5" name="Shape 5"/>
        <p:cNvGrpSpPr/>
        <p:nvPr/>
      </p:nvGrpSpPr>
      <p:grpSpPr>
        <a:xfrm>
          <a:off x="0" y="0"/>
          <a:ext cx="0" cy="0"/>
          <a:chOff x="0" y="0"/>
          <a:chExt cx="0" cy="0"/>
        </a:xfrm>
      </p:grpSpPr>
      <p:sp>
        <p:nvSpPr>
          <p:cNvPr id="6" name="Google Shape;6;p60"/>
          <p:cNvSpPr txBox="1"/>
          <p:nvPr>
            <p:ph type="title"/>
          </p:nvPr>
        </p:nvSpPr>
        <p:spPr>
          <a:xfrm>
            <a:off x="707325" y="535650"/>
            <a:ext cx="77295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Barriecito"/>
              <a:buNone/>
              <a:defRPr b="0" i="0" sz="3500" u="none" cap="none" strike="noStrike">
                <a:solidFill>
                  <a:schemeClr val="dk1"/>
                </a:solidFill>
                <a:latin typeface="Barriecito"/>
                <a:ea typeface="Barriecito"/>
                <a:cs typeface="Barriecito"/>
                <a:sym typeface="Barriecito"/>
              </a:defRPr>
            </a:lvl1pPr>
            <a:lvl2pPr lvl="1" marR="0" rtl="0" algn="l">
              <a:lnSpc>
                <a:spcPct val="100000"/>
              </a:lnSpc>
              <a:spcBef>
                <a:spcPts val="0"/>
              </a:spcBef>
              <a:spcAft>
                <a:spcPts val="0"/>
              </a:spcAft>
              <a:buClr>
                <a:schemeClr val="dk1"/>
              </a:buClr>
              <a:buSzPts val="3500"/>
              <a:buFont typeface="Contrail One"/>
              <a:buNone/>
              <a:defRPr b="0" i="0" sz="3500" u="none" cap="none" strike="noStrike">
                <a:solidFill>
                  <a:schemeClr val="dk1"/>
                </a:solidFill>
                <a:latin typeface="Contrail One"/>
                <a:ea typeface="Contrail One"/>
                <a:cs typeface="Contrail One"/>
                <a:sym typeface="Contrail One"/>
              </a:defRPr>
            </a:lvl2pPr>
            <a:lvl3pPr lvl="2" marR="0" rtl="0" algn="l">
              <a:lnSpc>
                <a:spcPct val="100000"/>
              </a:lnSpc>
              <a:spcBef>
                <a:spcPts val="0"/>
              </a:spcBef>
              <a:spcAft>
                <a:spcPts val="0"/>
              </a:spcAft>
              <a:buClr>
                <a:schemeClr val="dk1"/>
              </a:buClr>
              <a:buSzPts val="3500"/>
              <a:buFont typeface="Contrail One"/>
              <a:buNone/>
              <a:defRPr b="0" i="0" sz="3500" u="none" cap="none" strike="noStrike">
                <a:solidFill>
                  <a:schemeClr val="dk1"/>
                </a:solidFill>
                <a:latin typeface="Contrail One"/>
                <a:ea typeface="Contrail One"/>
                <a:cs typeface="Contrail One"/>
                <a:sym typeface="Contrail One"/>
              </a:defRPr>
            </a:lvl3pPr>
            <a:lvl4pPr lvl="3" marR="0" rtl="0" algn="l">
              <a:lnSpc>
                <a:spcPct val="100000"/>
              </a:lnSpc>
              <a:spcBef>
                <a:spcPts val="0"/>
              </a:spcBef>
              <a:spcAft>
                <a:spcPts val="0"/>
              </a:spcAft>
              <a:buClr>
                <a:schemeClr val="dk1"/>
              </a:buClr>
              <a:buSzPts val="3500"/>
              <a:buFont typeface="Contrail One"/>
              <a:buNone/>
              <a:defRPr b="0" i="0" sz="3500" u="none" cap="none" strike="noStrike">
                <a:solidFill>
                  <a:schemeClr val="dk1"/>
                </a:solidFill>
                <a:latin typeface="Contrail One"/>
                <a:ea typeface="Contrail One"/>
                <a:cs typeface="Contrail One"/>
                <a:sym typeface="Contrail One"/>
              </a:defRPr>
            </a:lvl4pPr>
            <a:lvl5pPr lvl="4" marR="0" rtl="0" algn="l">
              <a:lnSpc>
                <a:spcPct val="100000"/>
              </a:lnSpc>
              <a:spcBef>
                <a:spcPts val="0"/>
              </a:spcBef>
              <a:spcAft>
                <a:spcPts val="0"/>
              </a:spcAft>
              <a:buClr>
                <a:schemeClr val="dk1"/>
              </a:buClr>
              <a:buSzPts val="3500"/>
              <a:buFont typeface="Contrail One"/>
              <a:buNone/>
              <a:defRPr b="0" i="0" sz="3500" u="none" cap="none" strike="noStrike">
                <a:solidFill>
                  <a:schemeClr val="dk1"/>
                </a:solidFill>
                <a:latin typeface="Contrail One"/>
                <a:ea typeface="Contrail One"/>
                <a:cs typeface="Contrail One"/>
                <a:sym typeface="Contrail One"/>
              </a:defRPr>
            </a:lvl5pPr>
            <a:lvl6pPr lvl="5" marR="0" rtl="0" algn="l">
              <a:lnSpc>
                <a:spcPct val="100000"/>
              </a:lnSpc>
              <a:spcBef>
                <a:spcPts val="0"/>
              </a:spcBef>
              <a:spcAft>
                <a:spcPts val="0"/>
              </a:spcAft>
              <a:buClr>
                <a:schemeClr val="dk1"/>
              </a:buClr>
              <a:buSzPts val="3500"/>
              <a:buFont typeface="Contrail One"/>
              <a:buNone/>
              <a:defRPr b="0" i="0" sz="3500" u="none" cap="none" strike="noStrike">
                <a:solidFill>
                  <a:schemeClr val="dk1"/>
                </a:solidFill>
                <a:latin typeface="Contrail One"/>
                <a:ea typeface="Contrail One"/>
                <a:cs typeface="Contrail One"/>
                <a:sym typeface="Contrail One"/>
              </a:defRPr>
            </a:lvl6pPr>
            <a:lvl7pPr lvl="6" marR="0" rtl="0" algn="l">
              <a:lnSpc>
                <a:spcPct val="100000"/>
              </a:lnSpc>
              <a:spcBef>
                <a:spcPts val="0"/>
              </a:spcBef>
              <a:spcAft>
                <a:spcPts val="0"/>
              </a:spcAft>
              <a:buClr>
                <a:schemeClr val="dk1"/>
              </a:buClr>
              <a:buSzPts val="3500"/>
              <a:buFont typeface="Contrail One"/>
              <a:buNone/>
              <a:defRPr b="0" i="0" sz="3500" u="none" cap="none" strike="noStrike">
                <a:solidFill>
                  <a:schemeClr val="dk1"/>
                </a:solidFill>
                <a:latin typeface="Contrail One"/>
                <a:ea typeface="Contrail One"/>
                <a:cs typeface="Contrail One"/>
                <a:sym typeface="Contrail One"/>
              </a:defRPr>
            </a:lvl7pPr>
            <a:lvl8pPr lvl="7" marR="0" rtl="0" algn="l">
              <a:lnSpc>
                <a:spcPct val="100000"/>
              </a:lnSpc>
              <a:spcBef>
                <a:spcPts val="0"/>
              </a:spcBef>
              <a:spcAft>
                <a:spcPts val="0"/>
              </a:spcAft>
              <a:buClr>
                <a:schemeClr val="dk1"/>
              </a:buClr>
              <a:buSzPts val="3500"/>
              <a:buFont typeface="Contrail One"/>
              <a:buNone/>
              <a:defRPr b="0" i="0" sz="3500" u="none" cap="none" strike="noStrike">
                <a:solidFill>
                  <a:schemeClr val="dk1"/>
                </a:solidFill>
                <a:latin typeface="Contrail One"/>
                <a:ea typeface="Contrail One"/>
                <a:cs typeface="Contrail One"/>
                <a:sym typeface="Contrail One"/>
              </a:defRPr>
            </a:lvl8pPr>
            <a:lvl9pPr lvl="8" marR="0" rtl="0" algn="l">
              <a:lnSpc>
                <a:spcPct val="100000"/>
              </a:lnSpc>
              <a:spcBef>
                <a:spcPts val="0"/>
              </a:spcBef>
              <a:spcAft>
                <a:spcPts val="0"/>
              </a:spcAft>
              <a:buClr>
                <a:schemeClr val="dk1"/>
              </a:buClr>
              <a:buSzPts val="3500"/>
              <a:buFont typeface="Contrail One"/>
              <a:buNone/>
              <a:defRPr b="0" i="0" sz="3500" u="none" cap="none" strike="noStrike">
                <a:solidFill>
                  <a:schemeClr val="dk1"/>
                </a:solidFill>
                <a:latin typeface="Contrail One"/>
                <a:ea typeface="Contrail One"/>
                <a:cs typeface="Contrail One"/>
                <a:sym typeface="Contrail One"/>
              </a:defRPr>
            </a:lvl9pPr>
          </a:lstStyle>
          <a:p/>
        </p:txBody>
      </p:sp>
      <p:sp>
        <p:nvSpPr>
          <p:cNvPr id="7" name="Google Shape;7;p60"/>
          <p:cNvSpPr txBox="1"/>
          <p:nvPr>
            <p:ph idx="1" type="body"/>
          </p:nvPr>
        </p:nvSpPr>
        <p:spPr>
          <a:xfrm>
            <a:off x="707325" y="1152475"/>
            <a:ext cx="77295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Syne"/>
              <a:buChar char="●"/>
              <a:defRPr b="0" i="0" sz="1400" u="none" cap="none" strike="noStrike">
                <a:solidFill>
                  <a:schemeClr val="dk1"/>
                </a:solidFill>
                <a:latin typeface="Syne"/>
                <a:ea typeface="Syne"/>
                <a:cs typeface="Syne"/>
                <a:sym typeface="Syne"/>
              </a:defRPr>
            </a:lvl1pPr>
            <a:lvl2pPr indent="-317500" lvl="1" marL="914400" marR="0" rtl="0" algn="l">
              <a:lnSpc>
                <a:spcPct val="100000"/>
              </a:lnSpc>
              <a:spcBef>
                <a:spcPts val="0"/>
              </a:spcBef>
              <a:spcAft>
                <a:spcPts val="0"/>
              </a:spcAft>
              <a:buClr>
                <a:schemeClr val="dk1"/>
              </a:buClr>
              <a:buSzPts val="1400"/>
              <a:buFont typeface="Syne"/>
              <a:buChar char="○"/>
              <a:defRPr b="0" i="0" sz="1400" u="none" cap="none" strike="noStrike">
                <a:solidFill>
                  <a:schemeClr val="dk1"/>
                </a:solidFill>
                <a:latin typeface="Syne"/>
                <a:ea typeface="Syne"/>
                <a:cs typeface="Syne"/>
                <a:sym typeface="Syne"/>
              </a:defRPr>
            </a:lvl2pPr>
            <a:lvl3pPr indent="-317500" lvl="2" marL="1371600" marR="0" rtl="0" algn="l">
              <a:lnSpc>
                <a:spcPct val="100000"/>
              </a:lnSpc>
              <a:spcBef>
                <a:spcPts val="0"/>
              </a:spcBef>
              <a:spcAft>
                <a:spcPts val="0"/>
              </a:spcAft>
              <a:buClr>
                <a:schemeClr val="dk1"/>
              </a:buClr>
              <a:buSzPts val="1400"/>
              <a:buFont typeface="Syne"/>
              <a:buChar char="■"/>
              <a:defRPr b="0" i="0" sz="1400" u="none" cap="none" strike="noStrike">
                <a:solidFill>
                  <a:schemeClr val="dk1"/>
                </a:solidFill>
                <a:latin typeface="Syne"/>
                <a:ea typeface="Syne"/>
                <a:cs typeface="Syne"/>
                <a:sym typeface="Syne"/>
              </a:defRPr>
            </a:lvl3pPr>
            <a:lvl4pPr indent="-317500" lvl="3" marL="1828800" marR="0" rtl="0" algn="l">
              <a:lnSpc>
                <a:spcPct val="100000"/>
              </a:lnSpc>
              <a:spcBef>
                <a:spcPts val="0"/>
              </a:spcBef>
              <a:spcAft>
                <a:spcPts val="0"/>
              </a:spcAft>
              <a:buClr>
                <a:schemeClr val="dk1"/>
              </a:buClr>
              <a:buSzPts val="1400"/>
              <a:buFont typeface="Syne"/>
              <a:buChar char="●"/>
              <a:defRPr b="0" i="0" sz="1400" u="none" cap="none" strike="noStrike">
                <a:solidFill>
                  <a:schemeClr val="dk1"/>
                </a:solidFill>
                <a:latin typeface="Syne"/>
                <a:ea typeface="Syne"/>
                <a:cs typeface="Syne"/>
                <a:sym typeface="Syne"/>
              </a:defRPr>
            </a:lvl4pPr>
            <a:lvl5pPr indent="-317500" lvl="4" marL="2286000" marR="0" rtl="0" algn="l">
              <a:lnSpc>
                <a:spcPct val="100000"/>
              </a:lnSpc>
              <a:spcBef>
                <a:spcPts val="0"/>
              </a:spcBef>
              <a:spcAft>
                <a:spcPts val="0"/>
              </a:spcAft>
              <a:buClr>
                <a:schemeClr val="dk1"/>
              </a:buClr>
              <a:buSzPts val="1400"/>
              <a:buFont typeface="Syne"/>
              <a:buChar char="○"/>
              <a:defRPr b="0" i="0" sz="1400" u="none" cap="none" strike="noStrike">
                <a:solidFill>
                  <a:schemeClr val="dk1"/>
                </a:solidFill>
                <a:latin typeface="Syne"/>
                <a:ea typeface="Syne"/>
                <a:cs typeface="Syne"/>
                <a:sym typeface="Syne"/>
              </a:defRPr>
            </a:lvl5pPr>
            <a:lvl6pPr indent="-317500" lvl="5" marL="2743200" marR="0" rtl="0" algn="l">
              <a:lnSpc>
                <a:spcPct val="100000"/>
              </a:lnSpc>
              <a:spcBef>
                <a:spcPts val="0"/>
              </a:spcBef>
              <a:spcAft>
                <a:spcPts val="0"/>
              </a:spcAft>
              <a:buClr>
                <a:schemeClr val="dk1"/>
              </a:buClr>
              <a:buSzPts val="1400"/>
              <a:buFont typeface="Syne"/>
              <a:buChar char="■"/>
              <a:defRPr b="0" i="0" sz="1400" u="none" cap="none" strike="noStrike">
                <a:solidFill>
                  <a:schemeClr val="dk1"/>
                </a:solidFill>
                <a:latin typeface="Syne"/>
                <a:ea typeface="Syne"/>
                <a:cs typeface="Syne"/>
                <a:sym typeface="Syne"/>
              </a:defRPr>
            </a:lvl6pPr>
            <a:lvl7pPr indent="-317500" lvl="6" marL="3200400" marR="0" rtl="0" algn="l">
              <a:lnSpc>
                <a:spcPct val="100000"/>
              </a:lnSpc>
              <a:spcBef>
                <a:spcPts val="0"/>
              </a:spcBef>
              <a:spcAft>
                <a:spcPts val="0"/>
              </a:spcAft>
              <a:buClr>
                <a:schemeClr val="dk1"/>
              </a:buClr>
              <a:buSzPts val="1400"/>
              <a:buFont typeface="Syne"/>
              <a:buChar char="●"/>
              <a:defRPr b="0" i="0" sz="1400" u="none" cap="none" strike="noStrike">
                <a:solidFill>
                  <a:schemeClr val="dk1"/>
                </a:solidFill>
                <a:latin typeface="Syne"/>
                <a:ea typeface="Syne"/>
                <a:cs typeface="Syne"/>
                <a:sym typeface="Syne"/>
              </a:defRPr>
            </a:lvl7pPr>
            <a:lvl8pPr indent="-317500" lvl="7" marL="3657600" marR="0" rtl="0" algn="l">
              <a:lnSpc>
                <a:spcPct val="100000"/>
              </a:lnSpc>
              <a:spcBef>
                <a:spcPts val="0"/>
              </a:spcBef>
              <a:spcAft>
                <a:spcPts val="0"/>
              </a:spcAft>
              <a:buClr>
                <a:schemeClr val="dk1"/>
              </a:buClr>
              <a:buSzPts val="1400"/>
              <a:buFont typeface="Syne"/>
              <a:buChar char="○"/>
              <a:defRPr b="0" i="0" sz="1400" u="none" cap="none" strike="noStrike">
                <a:solidFill>
                  <a:schemeClr val="dk1"/>
                </a:solidFill>
                <a:latin typeface="Syne"/>
                <a:ea typeface="Syne"/>
                <a:cs typeface="Syne"/>
                <a:sym typeface="Syne"/>
              </a:defRPr>
            </a:lvl8pPr>
            <a:lvl9pPr indent="-317500" lvl="8" marL="4114800" marR="0" rtl="0" algn="l">
              <a:lnSpc>
                <a:spcPct val="100000"/>
              </a:lnSpc>
              <a:spcBef>
                <a:spcPts val="0"/>
              </a:spcBef>
              <a:spcAft>
                <a:spcPts val="0"/>
              </a:spcAft>
              <a:buClr>
                <a:schemeClr val="dk1"/>
              </a:buClr>
              <a:buSzPts val="1400"/>
              <a:buFont typeface="Syne"/>
              <a:buChar char="■"/>
              <a:defRPr b="0" i="0" sz="1400" u="none" cap="none" strike="noStrike">
                <a:solidFill>
                  <a:schemeClr val="dk1"/>
                </a:solidFill>
                <a:latin typeface="Syne"/>
                <a:ea typeface="Syne"/>
                <a:cs typeface="Syne"/>
                <a:sym typeface="Syne"/>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arget="../slideLayouts/slideLayout12.xml" Type="http://schemas.openxmlformats.org/officeDocument/2006/relationships/slideLayout"/><Relationship Id="rId2" Target="../notesSlides/notesSlide10.xml" Type="http://schemas.openxmlformats.org/officeDocument/2006/relationships/notesSlide"/><Relationship Id="rId3" Target="../media/image14.jpeg" Type="http://schemas.openxmlformats.org/officeDocument/2006/relationships/image"/></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slide" Target="/ppt/slides/slide6.xml"/><Relationship Id="rId4" Type="http://schemas.openxmlformats.org/officeDocument/2006/relationships/slide" Target="/ppt/slides/slide6.xml"/><Relationship Id="rId9" Type="http://schemas.openxmlformats.org/officeDocument/2006/relationships/slide" Target="/ppt/slides/slide6.xml"/><Relationship Id="rId5" Type="http://schemas.openxmlformats.org/officeDocument/2006/relationships/slide" Target="/ppt/slides/slide6.xml"/><Relationship Id="rId6" Type="http://schemas.openxmlformats.org/officeDocument/2006/relationships/slide" Target="/ppt/slides/slide6.xml"/><Relationship Id="rId7" Type="http://schemas.openxmlformats.org/officeDocument/2006/relationships/slide" Target="/ppt/slides/slide6.xml"/><Relationship Id="rId8" Type="http://schemas.openxmlformats.org/officeDocument/2006/relationships/slide" Target="/ppt/slides/slide6.xml"/></Relationships>
</file>

<file path=ppt/slides/_rels/slide12.xml.rels><?xml version="1.0" encoding="UTF-8" standalone="yes" ?><Relationships xmlns="http://schemas.openxmlformats.org/package/2006/relationships"><Relationship Id="rId1" Target="../slideLayouts/slideLayout12.xml" Type="http://schemas.openxmlformats.org/officeDocument/2006/relationships/slideLayout"/><Relationship Id="rId2" Target="../notesSlides/notesSlide12.xml" Type="http://schemas.openxmlformats.org/officeDocument/2006/relationships/notesSlide"/><Relationship Id="rId3" Target="../media/image12.jpeg" Type="http://schemas.openxmlformats.org/officeDocument/2006/relationships/image"/></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slide" Target="/ppt/slides/slide6.xml"/><Relationship Id="rId4" Type="http://schemas.openxmlformats.org/officeDocument/2006/relationships/slide" Target="/ppt/slides/slide6.xml"/><Relationship Id="rId9" Type="http://schemas.openxmlformats.org/officeDocument/2006/relationships/slide" Target="/ppt/slides/slide6.xml"/><Relationship Id="rId5" Type="http://schemas.openxmlformats.org/officeDocument/2006/relationships/slide" Target="/ppt/slides/slide6.xml"/><Relationship Id="rId6" Type="http://schemas.openxmlformats.org/officeDocument/2006/relationships/slide" Target="/ppt/slides/slide6.xml"/><Relationship Id="rId7" Type="http://schemas.openxmlformats.org/officeDocument/2006/relationships/slide" Target="/ppt/slides/slide6.xml"/><Relationship Id="rId8" Type="http://schemas.openxmlformats.org/officeDocument/2006/relationships/slide" Target="/ppt/slides/slide6.xml"/></Relationships>
</file>

<file path=ppt/slides/_rels/slide14.xml.rels><?xml version="1.0" encoding="UTF-8" standalone="yes" ?><Relationships xmlns="http://schemas.openxmlformats.org/package/2006/relationships"><Relationship Id="rId1" Target="../slideLayouts/slideLayout12.xml" Type="http://schemas.openxmlformats.org/officeDocument/2006/relationships/slideLayout"/><Relationship Id="rId2" Target="../notesSlides/notesSlide14.xml" Type="http://schemas.openxmlformats.org/officeDocument/2006/relationships/notesSlide"/><Relationship Id="rId3" Target="../media/image9.jpeg" Type="http://schemas.openxmlformats.org/officeDocument/2006/relationships/image"/></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arget="../slideLayouts/slideLayout19.xml" Type="http://schemas.openxmlformats.org/officeDocument/2006/relationships/slideLayout"/><Relationship Id="rId2" Target="../notesSlides/notesSlide16.xml" Type="http://schemas.openxmlformats.org/officeDocument/2006/relationships/notesSlide"/><Relationship Id="rId3" Target="../media/image8.jpeg" Type="http://schemas.openxmlformats.org/officeDocument/2006/relationships/image"/></Relationships>
</file>

<file path=ppt/slides/_rels/slide17.xml.rels><?xml version="1.0" encoding="UTF-8" standalone="yes" ?><Relationships xmlns="http://schemas.openxmlformats.org/package/2006/relationships"><Relationship Id="rId1" Target="../slideLayouts/slideLayout19.xml" Type="http://schemas.openxmlformats.org/officeDocument/2006/relationships/slideLayout"/><Relationship Id="rId2" Target="../notesSlides/notesSlide17.xml" Type="http://schemas.openxmlformats.org/officeDocument/2006/relationships/notesSlide"/><Relationship Id="rId3" Target="../media/image5.jpeg" Type="http://schemas.openxmlformats.org/officeDocument/2006/relationships/image"/></Relationships>
</file>

<file path=ppt/slides/_rels/slide18.xml.rels><?xml version="1.0" encoding="UTF-8" standalone="yes" ?><Relationships xmlns="http://schemas.openxmlformats.org/package/2006/relationships"><Relationship Id="rId1" Target="../slideLayouts/slideLayout19.xml" Type="http://schemas.openxmlformats.org/officeDocument/2006/relationships/slideLayout"/><Relationship Id="rId2" Target="../notesSlides/notesSlide18.xml" Type="http://schemas.openxmlformats.org/officeDocument/2006/relationships/notesSlide"/><Relationship Id="rId3" Target="../media/image16.jpeg" Type="http://schemas.openxmlformats.org/officeDocument/2006/relationships/image"/><Relationship Id="rId4" Target="../media/image13.jpeg" Type="http://schemas.openxmlformats.org/officeDocument/2006/relationships/image"/></Relationships>
</file>

<file path=ppt/slides/_rels/slide19.xml.rels><?xml version="1.0" encoding="UTF-8" standalone="yes" ?><Relationships xmlns="http://schemas.openxmlformats.org/package/2006/relationships"><Relationship Id="rId1" Target="../slideLayouts/slideLayout19.xml" Type="http://schemas.openxmlformats.org/officeDocument/2006/relationships/slideLayout"/><Relationship Id="rId2" Target="../notesSlides/notesSlide19.xml" Type="http://schemas.openxmlformats.org/officeDocument/2006/relationships/notesSlide"/><Relationship Id="rId3" Target="../media/image11.jpeg" Type="http://schemas.openxmlformats.org/officeDocument/2006/relationships/image"/></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arget="../slideLayouts/slideLayout19.xml" Type="http://schemas.openxmlformats.org/officeDocument/2006/relationships/slideLayout"/><Relationship Id="rId2" Target="../notesSlides/notesSlide21.xml" Type="http://schemas.openxmlformats.org/officeDocument/2006/relationships/notesSlide"/><Relationship Id="rId3" Target="../media/image4.jpeg" Type="http://schemas.openxmlformats.org/officeDocument/2006/relationships/image"/></Relationships>
</file>

<file path=ppt/slides/_rels/slide22.xml.rels><?xml version="1.0" encoding="UTF-8" standalone="yes" ?><Relationships xmlns="http://schemas.openxmlformats.org/package/2006/relationships"><Relationship Id="rId1" Target="../slideLayouts/slideLayout19.xml" Type="http://schemas.openxmlformats.org/officeDocument/2006/relationships/slideLayout"/><Relationship Id="rId2" Target="../notesSlides/notesSlide22.xml" Type="http://schemas.openxmlformats.org/officeDocument/2006/relationships/notesSlide"/><Relationship Id="rId3" Target="../media/image6.jpeg" Type="http://schemas.openxmlformats.org/officeDocument/2006/relationships/image"/></Relationships>
</file>

<file path=ppt/slides/_rels/slide23.xml.rels><?xml version="1.0" encoding="UTF-8" standalone="yes" ?><Relationships xmlns="http://schemas.openxmlformats.org/package/2006/relationships"><Relationship Id="rId1" Target="../slideLayouts/slideLayout19.xml" Type="http://schemas.openxmlformats.org/officeDocument/2006/relationships/slideLayout"/><Relationship Id="rId2" Target="../notesSlides/notesSlide23.xml" Type="http://schemas.openxmlformats.org/officeDocument/2006/relationships/notesSlide"/><Relationship Id="rId3" Target="../media/image18.jpeg" Type="http://schemas.openxmlformats.org/officeDocument/2006/relationships/image"/></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arget="../slideLayouts/slideLayout19.xml" Type="http://schemas.openxmlformats.org/officeDocument/2006/relationships/slideLayout"/><Relationship Id="rId2" Target="../notesSlides/notesSlide25.xml" Type="http://schemas.openxmlformats.org/officeDocument/2006/relationships/notesSlide"/><Relationship Id="rId3" Target="../media/image17.jpeg" Type="http://schemas.openxmlformats.org/officeDocument/2006/relationships/image"/><Relationship Id="rId4" Target="../media/image15.jpeg" Type="http://schemas.openxmlformats.org/officeDocument/2006/relationships/image"/></Relationships>
</file>

<file path=ppt/slides/_rels/slide3.xml.rels><?xml version="1.0" encoding="UTF-8" standalone="yes" ?><Relationships xmlns="http://schemas.openxmlformats.org/package/2006/relationships"><Relationship Id="rId1" Target="../slideLayouts/slideLayout12.xml" Type="http://schemas.openxmlformats.org/officeDocument/2006/relationships/slideLayout"/><Relationship Id="rId2" Target="../notesSlides/notesSlide3.xml" Type="http://schemas.openxmlformats.org/officeDocument/2006/relationships/notesSlide"/><Relationship Id="rId3" Target="../media/image19.jpeg" Type="http://schemas.openxmlformats.org/officeDocument/2006/relationships/image"/><Relationship Id="rId4" Target="/ppt/slides/slide6.xml" Type="http://schemas.openxmlformats.org/officeDocument/2006/relationships/slide"/><Relationship Id="rId9" Target="/ppt/slides/slide6.xml" Type="http://schemas.openxmlformats.org/officeDocument/2006/relationships/slide"/><Relationship Id="rId5" Target="/ppt/slides/slide6.xml" Type="http://schemas.openxmlformats.org/officeDocument/2006/relationships/slide"/><Relationship Id="rId6" Target="/ppt/slides/slide6.xml" Type="http://schemas.openxmlformats.org/officeDocument/2006/relationships/slide"/><Relationship Id="rId7" Target="/ppt/slides/slide6.xml" Type="http://schemas.openxmlformats.org/officeDocument/2006/relationships/slide"/><Relationship Id="rId8" Target="/ppt/slides/slide6.xml" Type="http://schemas.openxmlformats.org/officeDocument/2006/relationships/slide"/><Relationship Id="rId11" Target="/ppt/slides/slide6.xml" Type="http://schemas.openxmlformats.org/officeDocument/2006/relationships/slide"/><Relationship Id="rId10" Target="/ppt/slides/slide6.xml" Type="http://schemas.openxmlformats.org/officeDocument/2006/relationships/slide"/></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arget="../slideLayouts/slideLayout14.xml" Type="http://schemas.openxmlformats.org/officeDocument/2006/relationships/slideLayout"/><Relationship Id="rId2" Target="../notesSlides/notesSlide5.xml" Type="http://schemas.openxmlformats.org/officeDocument/2006/relationships/notesSlide"/><Relationship Id="rId3" Target="/ppt/slides/slide6.xml" Type="http://schemas.openxmlformats.org/officeDocument/2006/relationships/slide"/><Relationship Id="rId4" Target="/ppt/slides/slide6.xml" Type="http://schemas.openxmlformats.org/officeDocument/2006/relationships/slide"/><Relationship Id="rId9" Target="/ppt/slides/slide6.xml" Type="http://schemas.openxmlformats.org/officeDocument/2006/relationships/slide"/><Relationship Id="rId5" Target="/ppt/slides/slide6.xml" Type="http://schemas.openxmlformats.org/officeDocument/2006/relationships/slide"/><Relationship Id="rId6" Target="/ppt/slides/slide6.xml" Type="http://schemas.openxmlformats.org/officeDocument/2006/relationships/slide"/><Relationship Id="rId7" Target="/ppt/slides/slide6.xml" Type="http://schemas.openxmlformats.org/officeDocument/2006/relationships/slide"/><Relationship Id="rId8" Target="/ppt/slides/slide6.xml" Type="http://schemas.openxmlformats.org/officeDocument/2006/relationships/slide"/><Relationship Id="rId10" Target="../media/image10.jpeg" Type="http://schemas.openxmlformats.org/officeDocument/2006/relationships/image"/></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arget="../slideLayouts/slideLayout12.xml" Type="http://schemas.openxmlformats.org/officeDocument/2006/relationships/slideLayout"/><Relationship Id="rId2" Target="../notesSlides/notesSlide7.xml" Type="http://schemas.openxmlformats.org/officeDocument/2006/relationships/notesSlide"/><Relationship Id="rId3" Target="/ppt/slides/slide8.xml" Type="http://schemas.openxmlformats.org/officeDocument/2006/relationships/slide"/><Relationship Id="rId4" Target="/ppt/slides/slide8.xml" Type="http://schemas.openxmlformats.org/officeDocument/2006/relationships/slide"/><Relationship Id="rId5" Target="../media/image20.jpeg" Type="http://schemas.openxmlformats.org/officeDocument/2006/relationships/image"/></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slide" Target="/ppt/slides/slide6.xml"/><Relationship Id="rId4" Type="http://schemas.openxmlformats.org/officeDocument/2006/relationships/slide" Target="/ppt/slides/slide6.xml"/><Relationship Id="rId9" Type="http://schemas.openxmlformats.org/officeDocument/2006/relationships/slide" Target="/ppt/slides/slide6.xml"/><Relationship Id="rId5" Type="http://schemas.openxmlformats.org/officeDocument/2006/relationships/slide" Target="/ppt/slides/slide6.xml"/><Relationship Id="rId6" Type="http://schemas.openxmlformats.org/officeDocument/2006/relationships/slide" Target="/ppt/slides/slide6.xml"/><Relationship Id="rId7" Type="http://schemas.openxmlformats.org/officeDocument/2006/relationships/slide" Target="/ppt/slides/slide6.xml"/><Relationship Id="rId8" Type="http://schemas.openxmlformats.org/officeDocument/2006/relationships/slide" Target="/ppt/slid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1"/>
          <p:cNvSpPr txBox="1"/>
          <p:nvPr>
            <p:ph idx="1" type="subTitle"/>
          </p:nvPr>
        </p:nvSpPr>
        <p:spPr>
          <a:xfrm>
            <a:off x="1735175" y="2250387"/>
            <a:ext cx="5675700" cy="475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Here is where your presentation begins</a:t>
            </a:r>
            <a:endParaRPr/>
          </a:p>
        </p:txBody>
      </p:sp>
      <p:sp>
        <p:nvSpPr>
          <p:cNvPr id="1165" name="Google Shape;1165;p1"/>
          <p:cNvSpPr txBox="1"/>
          <p:nvPr>
            <p:ph type="ctrTitle"/>
          </p:nvPr>
        </p:nvSpPr>
        <p:spPr>
          <a:xfrm>
            <a:off x="1735075" y="576199"/>
            <a:ext cx="5675700" cy="14973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200"/>
              <a:buNone/>
            </a:pPr>
            <a:r>
              <a:rPr lang="en"/>
              <a:t>CLASSROOM</a:t>
            </a:r>
            <a:br>
              <a:rPr lang="en"/>
            </a:br>
            <a:r>
              <a:rPr lang="en"/>
              <a:t>QUIZ SHOW</a:t>
            </a:r>
            <a:endParaRPr/>
          </a:p>
        </p:txBody>
      </p:sp>
      <p:grpSp>
        <p:nvGrpSpPr>
          <p:cNvPr id="1166" name="Google Shape;1166;p1"/>
          <p:cNvGrpSpPr/>
          <p:nvPr/>
        </p:nvGrpSpPr>
        <p:grpSpPr>
          <a:xfrm>
            <a:off x="8466825" y="4455450"/>
            <a:ext cx="350700" cy="350700"/>
            <a:chOff x="8085825" y="4607850"/>
            <a:chExt cx="350700" cy="350700"/>
          </a:xfrm>
        </p:grpSpPr>
        <p:sp>
          <p:nvSpPr>
            <p:cNvPr id="1167" name="Google Shape;1167;p1">
              <a:hlinkClick action="ppaction://hlinkshowjump?jump=nextslide"/>
            </p:cNvPr>
            <p:cNvSpPr/>
            <p:nvPr/>
          </p:nvSpPr>
          <p:spPr>
            <a:xfrm>
              <a:off x="8085825" y="4607850"/>
              <a:ext cx="350700" cy="3507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1">
              <a:hlinkClick action="ppaction://hlinkshowjump?jump=nextslide"/>
            </p:cNvPr>
            <p:cNvSpPr/>
            <p:nvPr/>
          </p:nvSpPr>
          <p:spPr>
            <a:xfrm>
              <a:off x="8169046" y="4691060"/>
              <a:ext cx="184500" cy="184500"/>
            </a:xfrm>
            <a:prstGeom prst="rightArrow">
              <a:avLst>
                <a:gd fmla="val 51316" name="adj1"/>
                <a:gd fmla="val 50708" name="adj2"/>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9" name="Google Shape;1169;p1"/>
          <p:cNvGrpSpPr/>
          <p:nvPr/>
        </p:nvGrpSpPr>
        <p:grpSpPr>
          <a:xfrm rot="1651547">
            <a:off x="6921930" y="2321775"/>
            <a:ext cx="1516816" cy="1517940"/>
            <a:chOff x="8160090" y="424814"/>
            <a:chExt cx="793159" cy="793673"/>
          </a:xfrm>
        </p:grpSpPr>
        <p:sp>
          <p:nvSpPr>
            <p:cNvPr id="1170" name="Google Shape;1170;p1"/>
            <p:cNvSpPr/>
            <p:nvPr/>
          </p:nvSpPr>
          <p:spPr>
            <a:xfrm rot="-1733731">
              <a:off x="8334176" y="418297"/>
              <a:ext cx="10694" cy="146201"/>
            </a:xfrm>
            <a:custGeom>
              <a:rect b="b" l="l" r="r" t="t"/>
              <a:pathLst>
                <a:path extrusionOk="0" h="4580" w="335">
                  <a:moveTo>
                    <a:pt x="168" y="0"/>
                  </a:moveTo>
                  <a:cubicBezTo>
                    <a:pt x="84" y="0"/>
                    <a:pt x="1" y="53"/>
                    <a:pt x="1" y="160"/>
                  </a:cubicBezTo>
                  <a:lnTo>
                    <a:pt x="1" y="4406"/>
                  </a:lnTo>
                  <a:cubicBezTo>
                    <a:pt x="1" y="4500"/>
                    <a:pt x="81" y="4580"/>
                    <a:pt x="175" y="4580"/>
                  </a:cubicBezTo>
                  <a:cubicBezTo>
                    <a:pt x="268" y="4580"/>
                    <a:pt x="335" y="4500"/>
                    <a:pt x="335" y="4406"/>
                  </a:cubicBezTo>
                  <a:lnTo>
                    <a:pt x="335" y="160"/>
                  </a:lnTo>
                  <a:cubicBezTo>
                    <a:pt x="335" y="53"/>
                    <a:pt x="251" y="0"/>
                    <a:pt x="16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1"/>
            <p:cNvSpPr/>
            <p:nvPr/>
          </p:nvSpPr>
          <p:spPr>
            <a:xfrm rot="-1733731">
              <a:off x="8795643" y="691908"/>
              <a:ext cx="46925" cy="199925"/>
            </a:xfrm>
            <a:custGeom>
              <a:rect b="b" l="l" r="r" t="t"/>
              <a:pathLst>
                <a:path extrusionOk="0" h="6263" w="1470">
                  <a:moveTo>
                    <a:pt x="388" y="1"/>
                  </a:moveTo>
                  <a:lnTo>
                    <a:pt x="1" y="68"/>
                  </a:lnTo>
                  <a:lnTo>
                    <a:pt x="1069" y="6263"/>
                  </a:lnTo>
                  <a:lnTo>
                    <a:pt x="1470" y="6196"/>
                  </a:lnTo>
                  <a:lnTo>
                    <a:pt x="38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1"/>
            <p:cNvSpPr/>
            <p:nvPr/>
          </p:nvSpPr>
          <p:spPr>
            <a:xfrm rot="-1733731">
              <a:off x="8830386" y="865570"/>
              <a:ext cx="61832" cy="59694"/>
            </a:xfrm>
            <a:custGeom>
              <a:rect b="b" l="l" r="r" t="t"/>
              <a:pathLst>
                <a:path extrusionOk="0" h="1870" w="1937">
                  <a:moveTo>
                    <a:pt x="1859" y="0"/>
                  </a:moveTo>
                  <a:cubicBezTo>
                    <a:pt x="842" y="0"/>
                    <a:pt x="0" y="836"/>
                    <a:pt x="14" y="1870"/>
                  </a:cubicBezTo>
                  <a:lnTo>
                    <a:pt x="1936" y="1870"/>
                  </a:lnTo>
                  <a:lnTo>
                    <a:pt x="1936" y="0"/>
                  </a:lnTo>
                  <a:lnTo>
                    <a:pt x="1883" y="0"/>
                  </a:lnTo>
                  <a:cubicBezTo>
                    <a:pt x="1875" y="0"/>
                    <a:pt x="1867" y="0"/>
                    <a:pt x="185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1"/>
            <p:cNvSpPr/>
            <p:nvPr/>
          </p:nvSpPr>
          <p:spPr>
            <a:xfrm rot="-1733832">
              <a:off x="8882244" y="837335"/>
              <a:ext cx="60335" cy="59704"/>
            </a:xfrm>
            <a:custGeom>
              <a:rect b="b" l="l" r="r" t="t"/>
              <a:pathLst>
                <a:path extrusionOk="0" h="1870" w="1830">
                  <a:moveTo>
                    <a:pt x="0" y="0"/>
                  </a:moveTo>
                  <a:lnTo>
                    <a:pt x="0" y="1870"/>
                  </a:lnTo>
                  <a:lnTo>
                    <a:pt x="1830" y="1870"/>
                  </a:lnTo>
                  <a:cubicBezTo>
                    <a:pt x="1830" y="1162"/>
                    <a:pt x="1429" y="521"/>
                    <a:pt x="788" y="201"/>
                  </a:cubicBezTo>
                  <a:cubicBezTo>
                    <a:pt x="548" y="81"/>
                    <a:pt x="281" y="14"/>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1"/>
            <p:cNvSpPr/>
            <p:nvPr/>
          </p:nvSpPr>
          <p:spPr>
            <a:xfrm rot="-1733731">
              <a:off x="8314726" y="956280"/>
              <a:ext cx="49032" cy="199925"/>
            </a:xfrm>
            <a:custGeom>
              <a:rect b="b" l="l" r="r" t="t"/>
              <a:pathLst>
                <a:path extrusionOk="0" h="6263" w="1536">
                  <a:moveTo>
                    <a:pt x="1149" y="0"/>
                  </a:moveTo>
                  <a:lnTo>
                    <a:pt x="0" y="6196"/>
                  </a:lnTo>
                  <a:lnTo>
                    <a:pt x="401" y="6263"/>
                  </a:lnTo>
                  <a:lnTo>
                    <a:pt x="1536" y="67"/>
                  </a:lnTo>
                  <a:lnTo>
                    <a:pt x="114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1"/>
            <p:cNvSpPr/>
            <p:nvPr/>
          </p:nvSpPr>
          <p:spPr>
            <a:xfrm rot="-1788099">
              <a:off x="8323859" y="1147476"/>
              <a:ext cx="61417" cy="59696"/>
            </a:xfrm>
            <a:custGeom>
              <a:rect b="b" l="l" r="r" t="t"/>
              <a:pathLst>
                <a:path extrusionOk="0" h="1870" w="1924">
                  <a:moveTo>
                    <a:pt x="1846" y="0"/>
                  </a:moveTo>
                  <a:cubicBezTo>
                    <a:pt x="828" y="0"/>
                    <a:pt x="0" y="836"/>
                    <a:pt x="0" y="1870"/>
                  </a:cubicBezTo>
                  <a:lnTo>
                    <a:pt x="1923" y="1870"/>
                  </a:lnTo>
                  <a:lnTo>
                    <a:pt x="1923" y="0"/>
                  </a:lnTo>
                  <a:lnTo>
                    <a:pt x="1870" y="0"/>
                  </a:lnTo>
                  <a:cubicBezTo>
                    <a:pt x="1862" y="0"/>
                    <a:pt x="1854" y="0"/>
                    <a:pt x="184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1"/>
            <p:cNvSpPr/>
            <p:nvPr/>
          </p:nvSpPr>
          <p:spPr>
            <a:xfrm rot="-1788586">
              <a:off x="8374129" y="1118753"/>
              <a:ext cx="61126" cy="59693"/>
            </a:xfrm>
            <a:custGeom>
              <a:rect b="b" l="l" r="r" t="t"/>
              <a:pathLst>
                <a:path extrusionOk="0" h="1870" w="1830">
                  <a:moveTo>
                    <a:pt x="0" y="0"/>
                  </a:moveTo>
                  <a:lnTo>
                    <a:pt x="0" y="1870"/>
                  </a:lnTo>
                  <a:lnTo>
                    <a:pt x="1829" y="1870"/>
                  </a:lnTo>
                  <a:cubicBezTo>
                    <a:pt x="1829" y="1162"/>
                    <a:pt x="1429" y="521"/>
                    <a:pt x="788" y="201"/>
                  </a:cubicBezTo>
                  <a:cubicBezTo>
                    <a:pt x="548" y="81"/>
                    <a:pt x="280" y="14"/>
                    <a:pt x="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1"/>
            <p:cNvSpPr/>
            <p:nvPr/>
          </p:nvSpPr>
          <p:spPr>
            <a:xfrm rot="-1733731">
              <a:off x="8573429" y="824801"/>
              <a:ext cx="12801" cy="197787"/>
            </a:xfrm>
            <a:custGeom>
              <a:rect b="b" l="l" r="r" t="t"/>
              <a:pathLst>
                <a:path extrusionOk="0" h="6196" w="401">
                  <a:moveTo>
                    <a:pt x="0" y="0"/>
                  </a:moveTo>
                  <a:lnTo>
                    <a:pt x="0" y="6196"/>
                  </a:lnTo>
                  <a:lnTo>
                    <a:pt x="401" y="6196"/>
                  </a:lnTo>
                  <a:lnTo>
                    <a:pt x="40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1"/>
            <p:cNvSpPr/>
            <p:nvPr/>
          </p:nvSpPr>
          <p:spPr>
            <a:xfrm rot="-1733731">
              <a:off x="8154864" y="808638"/>
              <a:ext cx="754022" cy="57172"/>
            </a:xfrm>
            <a:custGeom>
              <a:rect b="b" l="l" r="r" t="t"/>
              <a:pathLst>
                <a:path extrusionOk="0" h="1791" w="23621">
                  <a:moveTo>
                    <a:pt x="1" y="1"/>
                  </a:moveTo>
                  <a:cubicBezTo>
                    <a:pt x="1" y="989"/>
                    <a:pt x="802" y="1790"/>
                    <a:pt x="1790" y="1790"/>
                  </a:cubicBezTo>
                  <a:lnTo>
                    <a:pt x="21832" y="1790"/>
                  </a:lnTo>
                  <a:cubicBezTo>
                    <a:pt x="22820" y="1790"/>
                    <a:pt x="23621" y="989"/>
                    <a:pt x="2362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1"/>
            <p:cNvSpPr/>
            <p:nvPr/>
          </p:nvSpPr>
          <p:spPr>
            <a:xfrm rot="-1733731">
              <a:off x="8129067" y="757535"/>
              <a:ext cx="754022" cy="65868"/>
            </a:xfrm>
            <a:custGeom>
              <a:rect b="b" l="l" r="r" t="t"/>
              <a:pathLst>
                <a:path extrusionOk="0" h="1790" w="23621">
                  <a:moveTo>
                    <a:pt x="1790" y="1"/>
                  </a:moveTo>
                  <a:cubicBezTo>
                    <a:pt x="802" y="1"/>
                    <a:pt x="1" y="802"/>
                    <a:pt x="1" y="1790"/>
                  </a:cubicBezTo>
                  <a:lnTo>
                    <a:pt x="23621" y="1790"/>
                  </a:lnTo>
                  <a:cubicBezTo>
                    <a:pt x="23621" y="802"/>
                    <a:pt x="22820" y="1"/>
                    <a:pt x="2183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1"/>
            <p:cNvSpPr/>
            <p:nvPr/>
          </p:nvSpPr>
          <p:spPr>
            <a:xfrm rot="-1733713">
              <a:off x="8255436" y="536894"/>
              <a:ext cx="233476" cy="27297"/>
            </a:xfrm>
            <a:custGeom>
              <a:rect b="b" l="l" r="r" t="t"/>
              <a:pathLst>
                <a:path extrusionOk="0" h="855" w="7171">
                  <a:moveTo>
                    <a:pt x="3593" y="0"/>
                  </a:moveTo>
                  <a:cubicBezTo>
                    <a:pt x="2351" y="0"/>
                    <a:pt x="1109" y="294"/>
                    <a:pt x="1" y="855"/>
                  </a:cubicBezTo>
                  <a:lnTo>
                    <a:pt x="7171" y="855"/>
                  </a:lnTo>
                  <a:cubicBezTo>
                    <a:pt x="6063" y="294"/>
                    <a:pt x="4834" y="0"/>
                    <a:pt x="359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1"/>
            <p:cNvSpPr/>
            <p:nvPr/>
          </p:nvSpPr>
          <p:spPr>
            <a:xfrm rot="-1733731">
              <a:off x="8577057" y="1005511"/>
              <a:ext cx="61385" cy="59694"/>
            </a:xfrm>
            <a:custGeom>
              <a:rect b="b" l="l" r="r" t="t"/>
              <a:pathLst>
                <a:path extrusionOk="0" h="1870" w="1923">
                  <a:moveTo>
                    <a:pt x="1845" y="0"/>
                  </a:moveTo>
                  <a:cubicBezTo>
                    <a:pt x="815" y="0"/>
                    <a:pt x="0" y="836"/>
                    <a:pt x="0" y="1870"/>
                  </a:cubicBezTo>
                  <a:lnTo>
                    <a:pt x="1923" y="1870"/>
                  </a:lnTo>
                  <a:lnTo>
                    <a:pt x="1923" y="0"/>
                  </a:lnTo>
                  <a:lnTo>
                    <a:pt x="1870" y="0"/>
                  </a:lnTo>
                  <a:cubicBezTo>
                    <a:pt x="1861" y="0"/>
                    <a:pt x="1853" y="0"/>
                    <a:pt x="184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1"/>
            <p:cNvSpPr/>
            <p:nvPr/>
          </p:nvSpPr>
          <p:spPr>
            <a:xfrm rot="-1734250">
              <a:off x="8629396" y="977264"/>
              <a:ext cx="58982" cy="59695"/>
            </a:xfrm>
            <a:custGeom>
              <a:rect b="b" l="l" r="r" t="t"/>
              <a:pathLst>
                <a:path extrusionOk="0" h="1870" w="1817">
                  <a:moveTo>
                    <a:pt x="1" y="0"/>
                  </a:moveTo>
                  <a:lnTo>
                    <a:pt x="1" y="1870"/>
                  </a:lnTo>
                  <a:lnTo>
                    <a:pt x="1817" y="1870"/>
                  </a:lnTo>
                  <a:cubicBezTo>
                    <a:pt x="1817" y="1162"/>
                    <a:pt x="1416" y="521"/>
                    <a:pt x="789" y="201"/>
                  </a:cubicBezTo>
                  <a:cubicBezTo>
                    <a:pt x="535" y="81"/>
                    <a:pt x="268" y="14"/>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1"/>
            <p:cNvSpPr/>
            <p:nvPr/>
          </p:nvSpPr>
          <p:spPr>
            <a:xfrm rot="-1734073">
              <a:off x="8236683" y="559720"/>
              <a:ext cx="292831" cy="19427"/>
            </a:xfrm>
            <a:custGeom>
              <a:rect b="b" l="l" r="r" t="t"/>
              <a:pathLst>
                <a:path extrusionOk="0" h="562" w="9094">
                  <a:moveTo>
                    <a:pt x="949" y="1"/>
                  </a:moveTo>
                  <a:cubicBezTo>
                    <a:pt x="628" y="161"/>
                    <a:pt x="308" y="348"/>
                    <a:pt x="1" y="561"/>
                  </a:cubicBezTo>
                  <a:lnTo>
                    <a:pt x="9094" y="561"/>
                  </a:lnTo>
                  <a:cubicBezTo>
                    <a:pt x="8787" y="348"/>
                    <a:pt x="8466" y="161"/>
                    <a:pt x="813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1"/>
            <p:cNvSpPr/>
            <p:nvPr/>
          </p:nvSpPr>
          <p:spPr>
            <a:xfrm rot="-1733731">
              <a:off x="8182590" y="563673"/>
              <a:ext cx="512375" cy="214094"/>
            </a:xfrm>
            <a:custGeom>
              <a:rect b="b" l="l" r="r" t="t"/>
              <a:pathLst>
                <a:path extrusionOk="0" h="6610" w="16051">
                  <a:moveTo>
                    <a:pt x="3472" y="0"/>
                  </a:moveTo>
                  <a:cubicBezTo>
                    <a:pt x="1296" y="1496"/>
                    <a:pt x="1" y="3966"/>
                    <a:pt x="1" y="6610"/>
                  </a:cubicBezTo>
                  <a:lnTo>
                    <a:pt x="16050" y="6610"/>
                  </a:lnTo>
                  <a:cubicBezTo>
                    <a:pt x="16050" y="3966"/>
                    <a:pt x="14755" y="1496"/>
                    <a:pt x="1256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1"/>
            <p:cNvSpPr/>
            <p:nvPr/>
          </p:nvSpPr>
          <p:spPr>
            <a:xfrm rot="-1733731">
              <a:off x="8366535" y="597264"/>
              <a:ext cx="145786" cy="145786"/>
            </a:xfrm>
            <a:custGeom>
              <a:rect b="b" l="l" r="r" t="t"/>
              <a:pathLst>
                <a:path extrusionOk="0" h="4567" w="4567">
                  <a:moveTo>
                    <a:pt x="2283" y="0"/>
                  </a:moveTo>
                  <a:cubicBezTo>
                    <a:pt x="1028" y="0"/>
                    <a:pt x="0" y="1015"/>
                    <a:pt x="0" y="2284"/>
                  </a:cubicBezTo>
                  <a:cubicBezTo>
                    <a:pt x="0" y="3539"/>
                    <a:pt x="1028" y="4567"/>
                    <a:pt x="2283" y="4567"/>
                  </a:cubicBezTo>
                  <a:cubicBezTo>
                    <a:pt x="3552" y="4567"/>
                    <a:pt x="4566" y="3539"/>
                    <a:pt x="4566" y="2284"/>
                  </a:cubicBezTo>
                  <a:cubicBezTo>
                    <a:pt x="4566" y="1015"/>
                    <a:pt x="3552" y="0"/>
                    <a:pt x="228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1"/>
            <p:cNvSpPr/>
            <p:nvPr/>
          </p:nvSpPr>
          <p:spPr>
            <a:xfrm rot="-1734026">
              <a:off x="8386083" y="615829"/>
              <a:ext cx="108390" cy="108390"/>
            </a:xfrm>
            <a:custGeom>
              <a:rect b="b" l="l" r="r" t="t"/>
              <a:pathLst>
                <a:path extrusionOk="0" h="4567" w="4567">
                  <a:moveTo>
                    <a:pt x="2283" y="0"/>
                  </a:moveTo>
                  <a:cubicBezTo>
                    <a:pt x="1028" y="0"/>
                    <a:pt x="0" y="1015"/>
                    <a:pt x="0" y="2284"/>
                  </a:cubicBezTo>
                  <a:cubicBezTo>
                    <a:pt x="0" y="3539"/>
                    <a:pt x="1028" y="4567"/>
                    <a:pt x="2283" y="4567"/>
                  </a:cubicBezTo>
                  <a:cubicBezTo>
                    <a:pt x="3552" y="4567"/>
                    <a:pt x="4566" y="3539"/>
                    <a:pt x="4566" y="2284"/>
                  </a:cubicBezTo>
                  <a:cubicBezTo>
                    <a:pt x="4566" y="1015"/>
                    <a:pt x="3552" y="0"/>
                    <a:pt x="22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1"/>
            <p:cNvSpPr/>
            <p:nvPr/>
          </p:nvSpPr>
          <p:spPr>
            <a:xfrm rot="-1733731">
              <a:off x="8375836" y="620387"/>
              <a:ext cx="100617" cy="95605"/>
            </a:xfrm>
            <a:custGeom>
              <a:rect b="b" l="l" r="r" t="t"/>
              <a:pathLst>
                <a:path extrusionOk="0" h="2995" w="3152">
                  <a:moveTo>
                    <a:pt x="1917" y="0"/>
                  </a:moveTo>
                  <a:cubicBezTo>
                    <a:pt x="1470" y="0"/>
                    <a:pt x="1022" y="170"/>
                    <a:pt x="682" y="511"/>
                  </a:cubicBezTo>
                  <a:cubicBezTo>
                    <a:pt x="1" y="1192"/>
                    <a:pt x="1" y="2300"/>
                    <a:pt x="682" y="2994"/>
                  </a:cubicBezTo>
                  <a:lnTo>
                    <a:pt x="3152" y="511"/>
                  </a:lnTo>
                  <a:cubicBezTo>
                    <a:pt x="2811" y="170"/>
                    <a:pt x="2364" y="0"/>
                    <a:pt x="191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1"/>
            <p:cNvSpPr/>
            <p:nvPr/>
          </p:nvSpPr>
          <p:spPr>
            <a:xfrm rot="-1733535">
              <a:off x="8402586" y="624220"/>
              <a:ext cx="102750" cy="96034"/>
            </a:xfrm>
            <a:custGeom>
              <a:rect b="b" l="l" r="r" t="t"/>
              <a:pathLst>
                <a:path extrusionOk="0" h="3024" w="3206">
                  <a:moveTo>
                    <a:pt x="2471" y="1"/>
                  </a:moveTo>
                  <a:lnTo>
                    <a:pt x="1" y="2484"/>
                  </a:lnTo>
                  <a:cubicBezTo>
                    <a:pt x="346" y="2843"/>
                    <a:pt x="808" y="3024"/>
                    <a:pt x="1270" y="3024"/>
                  </a:cubicBezTo>
                  <a:cubicBezTo>
                    <a:pt x="1720" y="3024"/>
                    <a:pt x="2169" y="2853"/>
                    <a:pt x="2511" y="2511"/>
                  </a:cubicBezTo>
                  <a:cubicBezTo>
                    <a:pt x="3205" y="1817"/>
                    <a:pt x="3192" y="682"/>
                    <a:pt x="24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1"/>
            <p:cNvSpPr/>
            <p:nvPr/>
          </p:nvSpPr>
          <p:spPr>
            <a:xfrm rot="-1733731">
              <a:off x="8272602" y="832157"/>
              <a:ext cx="18802" cy="15833"/>
            </a:xfrm>
            <a:custGeom>
              <a:rect b="b" l="l" r="r" t="t"/>
              <a:pathLst>
                <a:path extrusionOk="0" h="496" w="589">
                  <a:moveTo>
                    <a:pt x="335" y="0"/>
                  </a:moveTo>
                  <a:cubicBezTo>
                    <a:pt x="108" y="0"/>
                    <a:pt x="1" y="267"/>
                    <a:pt x="161" y="427"/>
                  </a:cubicBezTo>
                  <a:cubicBezTo>
                    <a:pt x="208" y="474"/>
                    <a:pt x="267" y="495"/>
                    <a:pt x="326" y="495"/>
                  </a:cubicBezTo>
                  <a:cubicBezTo>
                    <a:pt x="452" y="495"/>
                    <a:pt x="579" y="399"/>
                    <a:pt x="588" y="254"/>
                  </a:cubicBezTo>
                  <a:cubicBezTo>
                    <a:pt x="588" y="107"/>
                    <a:pt x="468" y="0"/>
                    <a:pt x="33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1"/>
            <p:cNvSpPr/>
            <p:nvPr/>
          </p:nvSpPr>
          <p:spPr>
            <a:xfrm rot="-1733731">
              <a:off x="8310329" y="811458"/>
              <a:ext cx="18355" cy="15833"/>
            </a:xfrm>
            <a:custGeom>
              <a:rect b="b" l="l" r="r" t="t"/>
              <a:pathLst>
                <a:path extrusionOk="0" h="496" w="575">
                  <a:moveTo>
                    <a:pt x="334" y="0"/>
                  </a:moveTo>
                  <a:cubicBezTo>
                    <a:pt x="107" y="0"/>
                    <a:pt x="0" y="267"/>
                    <a:pt x="147" y="427"/>
                  </a:cubicBezTo>
                  <a:cubicBezTo>
                    <a:pt x="198" y="474"/>
                    <a:pt x="260" y="495"/>
                    <a:pt x="321" y="495"/>
                  </a:cubicBezTo>
                  <a:cubicBezTo>
                    <a:pt x="451" y="495"/>
                    <a:pt x="574" y="399"/>
                    <a:pt x="574" y="254"/>
                  </a:cubicBezTo>
                  <a:cubicBezTo>
                    <a:pt x="574" y="107"/>
                    <a:pt x="468" y="0"/>
                    <a:pt x="33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1"/>
            <p:cNvSpPr/>
            <p:nvPr/>
          </p:nvSpPr>
          <p:spPr>
            <a:xfrm rot="-1733731">
              <a:off x="8347609" y="790759"/>
              <a:ext cx="18802" cy="15833"/>
            </a:xfrm>
            <a:custGeom>
              <a:rect b="b" l="l" r="r" t="t"/>
              <a:pathLst>
                <a:path extrusionOk="0" h="496" w="589">
                  <a:moveTo>
                    <a:pt x="334" y="0"/>
                  </a:moveTo>
                  <a:cubicBezTo>
                    <a:pt x="121" y="0"/>
                    <a:pt x="1" y="267"/>
                    <a:pt x="161" y="427"/>
                  </a:cubicBezTo>
                  <a:cubicBezTo>
                    <a:pt x="212" y="474"/>
                    <a:pt x="274" y="495"/>
                    <a:pt x="335" y="495"/>
                  </a:cubicBezTo>
                  <a:cubicBezTo>
                    <a:pt x="464" y="495"/>
                    <a:pt x="588" y="399"/>
                    <a:pt x="588" y="254"/>
                  </a:cubicBezTo>
                  <a:cubicBezTo>
                    <a:pt x="588" y="107"/>
                    <a:pt x="468" y="0"/>
                    <a:pt x="33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1"/>
            <p:cNvSpPr/>
            <p:nvPr/>
          </p:nvSpPr>
          <p:spPr>
            <a:xfrm rot="-1733731">
              <a:off x="8583053" y="660813"/>
              <a:ext cx="18802" cy="15833"/>
            </a:xfrm>
            <a:custGeom>
              <a:rect b="b" l="l" r="r" t="t"/>
              <a:pathLst>
                <a:path extrusionOk="0" h="496" w="589">
                  <a:moveTo>
                    <a:pt x="335" y="0"/>
                  </a:moveTo>
                  <a:cubicBezTo>
                    <a:pt x="108" y="0"/>
                    <a:pt x="1" y="267"/>
                    <a:pt x="161" y="427"/>
                  </a:cubicBezTo>
                  <a:cubicBezTo>
                    <a:pt x="208" y="474"/>
                    <a:pt x="268" y="495"/>
                    <a:pt x="329" y="495"/>
                  </a:cubicBezTo>
                  <a:cubicBezTo>
                    <a:pt x="458" y="495"/>
                    <a:pt x="588" y="399"/>
                    <a:pt x="588" y="254"/>
                  </a:cubicBezTo>
                  <a:cubicBezTo>
                    <a:pt x="588" y="107"/>
                    <a:pt x="468" y="0"/>
                    <a:pt x="33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1"/>
            <p:cNvSpPr/>
            <p:nvPr/>
          </p:nvSpPr>
          <p:spPr>
            <a:xfrm rot="-1733731">
              <a:off x="8620780" y="640114"/>
              <a:ext cx="18355" cy="15833"/>
            </a:xfrm>
            <a:custGeom>
              <a:rect b="b" l="l" r="r" t="t"/>
              <a:pathLst>
                <a:path extrusionOk="0" h="496" w="575">
                  <a:moveTo>
                    <a:pt x="334" y="0"/>
                  </a:moveTo>
                  <a:cubicBezTo>
                    <a:pt x="107" y="0"/>
                    <a:pt x="0" y="267"/>
                    <a:pt x="161" y="427"/>
                  </a:cubicBezTo>
                  <a:cubicBezTo>
                    <a:pt x="207" y="474"/>
                    <a:pt x="266" y="495"/>
                    <a:pt x="325" y="495"/>
                  </a:cubicBezTo>
                  <a:cubicBezTo>
                    <a:pt x="451" y="495"/>
                    <a:pt x="574" y="399"/>
                    <a:pt x="574" y="254"/>
                  </a:cubicBezTo>
                  <a:cubicBezTo>
                    <a:pt x="574" y="107"/>
                    <a:pt x="468" y="0"/>
                    <a:pt x="33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1"/>
            <p:cNvSpPr/>
            <p:nvPr/>
          </p:nvSpPr>
          <p:spPr>
            <a:xfrm rot="-1733731">
              <a:off x="8658059" y="619415"/>
              <a:ext cx="18802" cy="15833"/>
            </a:xfrm>
            <a:custGeom>
              <a:rect b="b" l="l" r="r" t="t"/>
              <a:pathLst>
                <a:path extrusionOk="0" h="496" w="589">
                  <a:moveTo>
                    <a:pt x="334" y="0"/>
                  </a:moveTo>
                  <a:cubicBezTo>
                    <a:pt x="121" y="0"/>
                    <a:pt x="1" y="267"/>
                    <a:pt x="161" y="427"/>
                  </a:cubicBezTo>
                  <a:cubicBezTo>
                    <a:pt x="212" y="474"/>
                    <a:pt x="274" y="495"/>
                    <a:pt x="335" y="495"/>
                  </a:cubicBezTo>
                  <a:cubicBezTo>
                    <a:pt x="464" y="495"/>
                    <a:pt x="588" y="399"/>
                    <a:pt x="588" y="254"/>
                  </a:cubicBezTo>
                  <a:cubicBezTo>
                    <a:pt x="588" y="107"/>
                    <a:pt x="481" y="0"/>
                    <a:pt x="33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1"/>
            <p:cNvSpPr/>
            <p:nvPr/>
          </p:nvSpPr>
          <p:spPr>
            <a:xfrm rot="-1733731">
              <a:off x="8307023" y="471349"/>
              <a:ext cx="62279" cy="53660"/>
            </a:xfrm>
            <a:custGeom>
              <a:rect b="b" l="l" r="r" t="t"/>
              <a:pathLst>
                <a:path extrusionOk="0" h="1681" w="1951">
                  <a:moveTo>
                    <a:pt x="1123" y="1"/>
                  </a:moveTo>
                  <a:cubicBezTo>
                    <a:pt x="375" y="1"/>
                    <a:pt x="1" y="909"/>
                    <a:pt x="535" y="1429"/>
                  </a:cubicBezTo>
                  <a:cubicBezTo>
                    <a:pt x="704" y="1603"/>
                    <a:pt x="913" y="1681"/>
                    <a:pt x="1118" y="1681"/>
                  </a:cubicBezTo>
                  <a:cubicBezTo>
                    <a:pt x="1543" y="1681"/>
                    <a:pt x="1950" y="1346"/>
                    <a:pt x="1950" y="842"/>
                  </a:cubicBezTo>
                  <a:cubicBezTo>
                    <a:pt x="1950" y="375"/>
                    <a:pt x="1576" y="1"/>
                    <a:pt x="112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1"/>
            <p:cNvSpPr/>
            <p:nvPr/>
          </p:nvSpPr>
          <p:spPr>
            <a:xfrm rot="-1733731">
              <a:off x="8272846" y="651340"/>
              <a:ext cx="60555" cy="60555"/>
            </a:xfrm>
            <a:custGeom>
              <a:rect b="b" l="l" r="r" t="t"/>
              <a:pathLst>
                <a:path extrusionOk="0" h="1897" w="1897">
                  <a:moveTo>
                    <a:pt x="948" y="1"/>
                  </a:moveTo>
                  <a:lnTo>
                    <a:pt x="774" y="775"/>
                  </a:lnTo>
                  <a:lnTo>
                    <a:pt x="0" y="949"/>
                  </a:lnTo>
                  <a:lnTo>
                    <a:pt x="774" y="1122"/>
                  </a:lnTo>
                  <a:lnTo>
                    <a:pt x="948" y="1897"/>
                  </a:lnTo>
                  <a:lnTo>
                    <a:pt x="1122" y="1122"/>
                  </a:lnTo>
                  <a:lnTo>
                    <a:pt x="1896" y="949"/>
                  </a:lnTo>
                  <a:lnTo>
                    <a:pt x="1122" y="775"/>
                  </a:lnTo>
                  <a:lnTo>
                    <a:pt x="94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1"/>
            <p:cNvSpPr/>
            <p:nvPr/>
          </p:nvSpPr>
          <p:spPr>
            <a:xfrm rot="-1733731">
              <a:off x="8282194" y="725217"/>
              <a:ext cx="40509" cy="40094"/>
            </a:xfrm>
            <a:custGeom>
              <a:rect b="b" l="l" r="r" t="t"/>
              <a:pathLst>
                <a:path extrusionOk="0" h="1256" w="1269">
                  <a:moveTo>
                    <a:pt x="628" y="1"/>
                  </a:moveTo>
                  <a:lnTo>
                    <a:pt x="521" y="508"/>
                  </a:lnTo>
                  <a:lnTo>
                    <a:pt x="0" y="628"/>
                  </a:lnTo>
                  <a:lnTo>
                    <a:pt x="521" y="748"/>
                  </a:lnTo>
                  <a:lnTo>
                    <a:pt x="628" y="1256"/>
                  </a:lnTo>
                  <a:lnTo>
                    <a:pt x="748" y="748"/>
                  </a:lnTo>
                  <a:lnTo>
                    <a:pt x="1269" y="628"/>
                  </a:lnTo>
                  <a:lnTo>
                    <a:pt x="748" y="508"/>
                  </a:lnTo>
                  <a:lnTo>
                    <a:pt x="62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8" name="Google Shape;1198;p1">
            <a:hlinkClick action="ppaction://hlinkshowjump?jump=nextslide"/>
          </p:cNvPr>
          <p:cNvSpPr/>
          <p:nvPr/>
        </p:nvSpPr>
        <p:spPr>
          <a:xfrm>
            <a:off x="8454075" y="44427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g37a17fe1f86_0_112"/>
          <p:cNvSpPr/>
          <p:nvPr/>
        </p:nvSpPr>
        <p:spPr>
          <a:xfrm flipH="1">
            <a:off x="873050" y="667075"/>
            <a:ext cx="499200" cy="499200"/>
          </a:xfrm>
          <a:prstGeom prst="pie">
            <a:avLst>
              <a:gd fmla="val 10850888" name="adj1"/>
              <a:gd fmla="val 16200000" name="adj2"/>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41" name="Google Shape;1341;g37a17fe1f86_0_112"/>
          <p:cNvGrpSpPr/>
          <p:nvPr/>
        </p:nvGrpSpPr>
        <p:grpSpPr>
          <a:xfrm>
            <a:off x="8085825" y="4607850"/>
            <a:ext cx="350700" cy="350700"/>
            <a:chOff x="8085825" y="4607850"/>
            <a:chExt cx="350700" cy="350700"/>
          </a:xfrm>
        </p:grpSpPr>
        <p:sp>
          <p:nvSpPr>
            <p:cNvPr id="1342" name="Google Shape;1342;g37a17fe1f86_0_112">
              <a:hlinkClick action="ppaction://hlinkshowjump?jump=nextslide"/>
            </p:cNvPr>
            <p:cNvSpPr/>
            <p:nvPr/>
          </p:nvSpPr>
          <p:spPr>
            <a:xfrm>
              <a:off x="8085825" y="4607850"/>
              <a:ext cx="350700" cy="3507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g37a17fe1f86_0_112">
              <a:hlinkClick action="ppaction://hlinkshowjump?jump=nextslide"/>
            </p:cNvPr>
            <p:cNvSpPr/>
            <p:nvPr/>
          </p:nvSpPr>
          <p:spPr>
            <a:xfrm>
              <a:off x="8169046" y="4691060"/>
              <a:ext cx="184500" cy="184500"/>
            </a:xfrm>
            <a:prstGeom prst="rightArrow">
              <a:avLst>
                <a:gd fmla="val 51316" name="adj1"/>
                <a:gd fmla="val 50708"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4" name="Google Shape;1344;g37a17fe1f86_0_112"/>
          <p:cNvGrpSpPr/>
          <p:nvPr/>
        </p:nvGrpSpPr>
        <p:grpSpPr>
          <a:xfrm>
            <a:off x="707250" y="4607850"/>
            <a:ext cx="350700" cy="350700"/>
            <a:chOff x="707250" y="4607850"/>
            <a:chExt cx="350700" cy="350700"/>
          </a:xfrm>
        </p:grpSpPr>
        <p:sp>
          <p:nvSpPr>
            <p:cNvPr id="1345" name="Google Shape;1345;g37a17fe1f86_0_112">
              <a:hlinkClick action="ppaction://hlinkshowjump?jump=previousslide"/>
            </p:cNvPr>
            <p:cNvSpPr/>
            <p:nvPr/>
          </p:nvSpPr>
          <p:spPr>
            <a:xfrm flipH="1">
              <a:off x="707250" y="4607850"/>
              <a:ext cx="350700" cy="3507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g37a17fe1f86_0_112">
              <a:hlinkClick action="ppaction://hlinkshowjump?jump=previousslide"/>
            </p:cNvPr>
            <p:cNvSpPr/>
            <p:nvPr/>
          </p:nvSpPr>
          <p:spPr>
            <a:xfrm flipH="1">
              <a:off x="790350" y="4691060"/>
              <a:ext cx="184500" cy="184500"/>
            </a:xfrm>
            <a:prstGeom prst="rightArrow">
              <a:avLst>
                <a:gd fmla="val 51316" name="adj1"/>
                <a:gd fmla="val 50708"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47" name="Google Shape;1347;g37a17fe1f86_0_112">
            <a:hlinkClick action="ppaction://hlinkshowjump?jump=nextslide"/>
          </p:cNvPr>
          <p:cNvSpPr/>
          <p:nvPr/>
        </p:nvSpPr>
        <p:spPr>
          <a:xfrm>
            <a:off x="8073075"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g37a17fe1f86_0_112">
            <a:hlinkClick action="ppaction://hlinkshowjump?jump=previousslide"/>
          </p:cNvPr>
          <p:cNvSpPr/>
          <p:nvPr/>
        </p:nvSpPr>
        <p:spPr>
          <a:xfrm>
            <a:off x="694500"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g37a17fe1f86_0_112"/>
          <p:cNvSpPr txBox="1"/>
          <p:nvPr/>
        </p:nvSpPr>
        <p:spPr>
          <a:xfrm>
            <a:off x="1337550" y="2213525"/>
            <a:ext cx="6468900" cy="145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1"/>
                </a:solidFill>
                <a:latin typeface="Syne"/>
                <a:ea typeface="Syne"/>
                <a:cs typeface="Syne"/>
                <a:sym typeface="Syne"/>
              </a:rPr>
              <a:t>a) The temple walls contain thousands of detailed sculptures, no two of which are identical</a:t>
            </a:r>
            <a:endParaRPr b="1" sz="1100">
              <a:solidFill>
                <a:schemeClr val="dk1"/>
              </a:solidFill>
              <a:latin typeface="Syne"/>
              <a:ea typeface="Syne"/>
              <a:cs typeface="Syne"/>
              <a:sym typeface="Syne"/>
            </a:endParaRPr>
          </a:p>
          <a:p>
            <a:pPr indent="0" lvl="0" marL="0" rtl="0" algn="l">
              <a:lnSpc>
                <a:spcPct val="115000"/>
              </a:lnSpc>
              <a:spcBef>
                <a:spcPts val="1200"/>
              </a:spcBef>
              <a:spcAft>
                <a:spcPts val="0"/>
              </a:spcAft>
              <a:buNone/>
            </a:pPr>
            <a:r>
              <a:rPr lang="en" sz="1100">
                <a:solidFill>
                  <a:schemeClr val="dk1"/>
                </a:solidFill>
                <a:latin typeface="Syne"/>
                <a:ea typeface="Syne"/>
                <a:cs typeface="Syne"/>
                <a:sym typeface="Syne"/>
              </a:rPr>
              <a:t>📝 </a:t>
            </a:r>
            <a:r>
              <a:rPr i="1" lang="en" sz="1100">
                <a:solidFill>
                  <a:schemeClr val="dk1"/>
                </a:solidFill>
                <a:latin typeface="Syne"/>
                <a:ea typeface="Syne"/>
                <a:cs typeface="Syne"/>
                <a:sym typeface="Syne"/>
              </a:rPr>
              <a:t>Explanation:</a:t>
            </a:r>
            <a:r>
              <a:rPr lang="en" sz="1100">
                <a:solidFill>
                  <a:schemeClr val="dk1"/>
                </a:solidFill>
                <a:latin typeface="Syne"/>
                <a:ea typeface="Syne"/>
                <a:cs typeface="Syne"/>
                <a:sym typeface="Syne"/>
              </a:rPr>
              <a:t> Belur’s Chennakeshava Temple is world-famous for its soapstone carvings, where artisans ensured that no two figures were alike — a hallmark of Hoysala art.</a:t>
            </a:r>
            <a:endParaRPr sz="1100">
              <a:solidFill>
                <a:schemeClr val="dk1"/>
              </a:solidFill>
              <a:latin typeface="Syne"/>
              <a:ea typeface="Syne"/>
              <a:cs typeface="Syne"/>
              <a:sym typeface="Syne"/>
            </a:endParaRPr>
          </a:p>
          <a:p>
            <a:pPr indent="0" lvl="0" marL="0" rtl="0" algn="l">
              <a:spcBef>
                <a:spcPts val="1200"/>
              </a:spcBef>
              <a:spcAft>
                <a:spcPts val="0"/>
              </a:spcAft>
              <a:buNone/>
            </a:pPr>
            <a:r>
              <a:t/>
            </a:r>
            <a:endParaRPr b="1" sz="1200">
              <a:solidFill>
                <a:schemeClr val="dk1"/>
              </a:solidFill>
              <a:latin typeface="Syne"/>
              <a:ea typeface="Syne"/>
              <a:cs typeface="Syne"/>
              <a:sym typeface="Syne"/>
            </a:endParaRPr>
          </a:p>
        </p:txBody>
      </p:sp>
      <p:pic>
        <p:nvPicPr>
          <p:cNvPr id="1350" name="Google Shape;1350;g37a17fe1f86_0_112"/>
          <p:cNvPicPr preferRelativeResize="0"/>
          <p:nvPr/>
        </p:nvPicPr>
        <p:blipFill>
          <a:blip r:embed="rId3">
            <a:alphaModFix/>
          </a:blip>
          <a:stretch>
            <a:fillRect/>
          </a:stretch>
        </p:blipFill>
        <p:spPr>
          <a:xfrm>
            <a:off x="2636750" y="59725"/>
            <a:ext cx="2830341" cy="19087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4" name="Shape 1354"/>
        <p:cNvGrpSpPr/>
        <p:nvPr/>
      </p:nvGrpSpPr>
      <p:grpSpPr>
        <a:xfrm>
          <a:off x="0" y="0"/>
          <a:ext cx="0" cy="0"/>
          <a:chOff x="0" y="0"/>
          <a:chExt cx="0" cy="0"/>
        </a:xfrm>
      </p:grpSpPr>
      <p:sp>
        <p:nvSpPr>
          <p:cNvPr id="1355" name="Google Shape;1355;g37a17fe1f86_0_62"/>
          <p:cNvSpPr txBox="1"/>
          <p:nvPr>
            <p:ph idx="21" type="title"/>
          </p:nvPr>
        </p:nvSpPr>
        <p:spPr>
          <a:xfrm>
            <a:off x="2166325" y="127875"/>
            <a:ext cx="4811400" cy="61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a:t>QUESTION 05</a:t>
            </a:r>
            <a:endParaRPr/>
          </a:p>
        </p:txBody>
      </p:sp>
      <p:sp>
        <p:nvSpPr>
          <p:cNvPr id="1356" name="Google Shape;1356;g37a17fe1f86_0_62"/>
          <p:cNvSpPr txBox="1"/>
          <p:nvPr>
            <p:ph idx="22" type="subTitle"/>
          </p:nvPr>
        </p:nvSpPr>
        <p:spPr>
          <a:xfrm>
            <a:off x="1773875" y="799975"/>
            <a:ext cx="5359500" cy="79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2000"/>
              <a:buNone/>
            </a:pPr>
            <a:r>
              <a:rPr lang="en"/>
              <a:t>Which UNESCO World Heritage Site from Karnataka is depicted on the ₹50 Indian currency note?</a:t>
            </a:r>
            <a:endParaRPr/>
          </a:p>
        </p:txBody>
      </p:sp>
      <p:sp>
        <p:nvSpPr>
          <p:cNvPr id="1357" name="Google Shape;1357;g37a17fe1f86_0_62">
            <a:hlinkClick action="ppaction://hlinksldjump" r:id="rId3"/>
          </p:cNvPr>
          <p:cNvSpPr txBox="1"/>
          <p:nvPr>
            <p:ph idx="1" type="subTitle"/>
          </p:nvPr>
        </p:nvSpPr>
        <p:spPr>
          <a:xfrm>
            <a:off x="1172925" y="2046850"/>
            <a:ext cx="25293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1400"/>
              <a:t>Belur – Chennakeshava Temple</a:t>
            </a:r>
            <a:endParaRPr sz="1400"/>
          </a:p>
        </p:txBody>
      </p:sp>
      <p:sp>
        <p:nvSpPr>
          <p:cNvPr id="1358" name="Google Shape;1358;g37a17fe1f86_0_62">
            <a:hlinkClick action="ppaction://hlinksldjump" r:id="rId4"/>
          </p:cNvPr>
          <p:cNvSpPr txBox="1"/>
          <p:nvPr>
            <p:ph type="title"/>
          </p:nvPr>
        </p:nvSpPr>
        <p:spPr>
          <a:xfrm flipH="1">
            <a:off x="708300" y="2046850"/>
            <a:ext cx="4992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1)</a:t>
            </a:r>
            <a:endParaRPr/>
          </a:p>
        </p:txBody>
      </p:sp>
      <p:sp>
        <p:nvSpPr>
          <p:cNvPr id="1359" name="Google Shape;1359;g37a17fe1f86_0_62">
            <a:hlinkClick/>
          </p:cNvPr>
          <p:cNvSpPr txBox="1"/>
          <p:nvPr>
            <p:ph idx="4" type="title"/>
          </p:nvPr>
        </p:nvSpPr>
        <p:spPr>
          <a:xfrm flipH="1">
            <a:off x="708300" y="3078838"/>
            <a:ext cx="4992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3)</a:t>
            </a:r>
            <a:endParaRPr/>
          </a:p>
        </p:txBody>
      </p:sp>
      <p:sp>
        <p:nvSpPr>
          <p:cNvPr id="1360" name="Google Shape;1360;g37a17fe1f86_0_62">
            <a:hlinkClick action="ppaction://hlinksldjump" r:id="rId5"/>
          </p:cNvPr>
          <p:cNvSpPr txBox="1"/>
          <p:nvPr>
            <p:ph idx="9" type="subTitle"/>
          </p:nvPr>
        </p:nvSpPr>
        <p:spPr>
          <a:xfrm>
            <a:off x="5218275" y="2046850"/>
            <a:ext cx="25293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SzPts val="2000"/>
              <a:buNone/>
            </a:pPr>
            <a:r>
              <a:rPr lang="en" sz="1400"/>
              <a:t>Hampi – Stone Chariot (Vittala Temple)</a:t>
            </a:r>
            <a:endParaRPr sz="1400"/>
          </a:p>
        </p:txBody>
      </p:sp>
      <p:sp>
        <p:nvSpPr>
          <p:cNvPr id="1361" name="Google Shape;1361;g37a17fe1f86_0_62">
            <a:hlinkClick action="ppaction://hlinksldjump" r:id="rId6"/>
          </p:cNvPr>
          <p:cNvSpPr txBox="1"/>
          <p:nvPr>
            <p:ph idx="13" type="title"/>
          </p:nvPr>
        </p:nvSpPr>
        <p:spPr>
          <a:xfrm flipH="1">
            <a:off x="4753650" y="2046850"/>
            <a:ext cx="4992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2)</a:t>
            </a:r>
            <a:endParaRPr/>
          </a:p>
        </p:txBody>
      </p:sp>
      <p:sp>
        <p:nvSpPr>
          <p:cNvPr id="1362" name="Google Shape;1362;g37a17fe1f86_0_62">
            <a:hlinkClick action="ppaction://hlinksldjump" r:id="rId7"/>
          </p:cNvPr>
          <p:cNvSpPr txBox="1"/>
          <p:nvPr>
            <p:ph idx="18" type="subTitle"/>
          </p:nvPr>
        </p:nvSpPr>
        <p:spPr>
          <a:xfrm>
            <a:off x="5218275" y="3078838"/>
            <a:ext cx="25293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1300"/>
              <a:t>Shravanabelagola – Gomateshwara Statue</a:t>
            </a:r>
            <a:endParaRPr sz="1300"/>
          </a:p>
        </p:txBody>
      </p:sp>
      <p:sp>
        <p:nvSpPr>
          <p:cNvPr id="1363" name="Google Shape;1363;g37a17fe1f86_0_62">
            <a:hlinkClick action="ppaction://hlinksldjump" r:id="rId8"/>
          </p:cNvPr>
          <p:cNvSpPr txBox="1"/>
          <p:nvPr>
            <p:ph idx="19" type="title"/>
          </p:nvPr>
        </p:nvSpPr>
        <p:spPr>
          <a:xfrm flipH="1">
            <a:off x="4753650" y="3078838"/>
            <a:ext cx="4992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4)</a:t>
            </a:r>
            <a:endParaRPr/>
          </a:p>
        </p:txBody>
      </p:sp>
      <p:grpSp>
        <p:nvGrpSpPr>
          <p:cNvPr id="1364" name="Google Shape;1364;g37a17fe1f86_0_62"/>
          <p:cNvGrpSpPr/>
          <p:nvPr/>
        </p:nvGrpSpPr>
        <p:grpSpPr>
          <a:xfrm>
            <a:off x="8085825" y="4607850"/>
            <a:ext cx="350700" cy="350700"/>
            <a:chOff x="8085825" y="4607850"/>
            <a:chExt cx="350700" cy="350700"/>
          </a:xfrm>
        </p:grpSpPr>
        <p:sp>
          <p:nvSpPr>
            <p:cNvPr id="1365" name="Google Shape;1365;g37a17fe1f86_0_62">
              <a:hlinkClick action="ppaction://hlinkshowjump?jump=nextslide"/>
            </p:cNvPr>
            <p:cNvSpPr/>
            <p:nvPr/>
          </p:nvSpPr>
          <p:spPr>
            <a:xfrm>
              <a:off x="8085825" y="4607850"/>
              <a:ext cx="350700" cy="3507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g37a17fe1f86_0_62">
              <a:hlinkClick action="ppaction://hlinkshowjump?jump=nextslide"/>
            </p:cNvPr>
            <p:cNvSpPr/>
            <p:nvPr/>
          </p:nvSpPr>
          <p:spPr>
            <a:xfrm>
              <a:off x="8169046" y="4691060"/>
              <a:ext cx="184500" cy="184500"/>
            </a:xfrm>
            <a:prstGeom prst="rightArrow">
              <a:avLst>
                <a:gd fmla="val 51316" name="adj1"/>
                <a:gd fmla="val 50708"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7" name="Google Shape;1367;g37a17fe1f86_0_62"/>
          <p:cNvGrpSpPr/>
          <p:nvPr/>
        </p:nvGrpSpPr>
        <p:grpSpPr>
          <a:xfrm>
            <a:off x="707250" y="4607850"/>
            <a:ext cx="350700" cy="350700"/>
            <a:chOff x="707250" y="4607850"/>
            <a:chExt cx="350700" cy="350700"/>
          </a:xfrm>
        </p:grpSpPr>
        <p:sp>
          <p:nvSpPr>
            <p:cNvPr id="1368" name="Google Shape;1368;g37a17fe1f86_0_62">
              <a:hlinkClick action="ppaction://hlinkshowjump?jump=previousslide"/>
            </p:cNvPr>
            <p:cNvSpPr/>
            <p:nvPr/>
          </p:nvSpPr>
          <p:spPr>
            <a:xfrm flipH="1">
              <a:off x="707250" y="4607850"/>
              <a:ext cx="350700" cy="3507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g37a17fe1f86_0_62">
              <a:hlinkClick action="ppaction://hlinkshowjump?jump=previousslide"/>
            </p:cNvPr>
            <p:cNvSpPr/>
            <p:nvPr/>
          </p:nvSpPr>
          <p:spPr>
            <a:xfrm flipH="1">
              <a:off x="790350" y="4691060"/>
              <a:ext cx="184500" cy="184500"/>
            </a:xfrm>
            <a:prstGeom prst="rightArrow">
              <a:avLst>
                <a:gd fmla="val 51316" name="adj1"/>
                <a:gd fmla="val 50708"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70" name="Google Shape;1370;g37a17fe1f86_0_62">
            <a:hlinkClick action="ppaction://hlinkshowjump?jump=nextslide"/>
          </p:cNvPr>
          <p:cNvSpPr/>
          <p:nvPr/>
        </p:nvSpPr>
        <p:spPr>
          <a:xfrm>
            <a:off x="8073075"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g37a17fe1f86_0_62">
            <a:hlinkClick action="ppaction://hlinkshowjump?jump=previousslide"/>
          </p:cNvPr>
          <p:cNvSpPr/>
          <p:nvPr/>
        </p:nvSpPr>
        <p:spPr>
          <a:xfrm>
            <a:off x="694500"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g37a17fe1f86_0_62">
            <a:hlinkClick action="ppaction://hlinksldjump" r:id="rId9"/>
          </p:cNvPr>
          <p:cNvSpPr txBox="1"/>
          <p:nvPr>
            <p:ph idx="1" type="subTitle"/>
          </p:nvPr>
        </p:nvSpPr>
        <p:spPr>
          <a:xfrm>
            <a:off x="1207500" y="3078850"/>
            <a:ext cx="25293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1500"/>
              <a:t>Pattadakal – Virupaksha Temple</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6" name="Shape 1376"/>
        <p:cNvGrpSpPr/>
        <p:nvPr/>
      </p:nvGrpSpPr>
      <p:grpSpPr>
        <a:xfrm>
          <a:off x="0" y="0"/>
          <a:ext cx="0" cy="0"/>
          <a:chOff x="0" y="0"/>
          <a:chExt cx="0" cy="0"/>
        </a:xfrm>
      </p:grpSpPr>
      <p:sp>
        <p:nvSpPr>
          <p:cNvPr id="1377" name="Google Shape;1377;g37a17fe1f86_0_132"/>
          <p:cNvSpPr/>
          <p:nvPr/>
        </p:nvSpPr>
        <p:spPr>
          <a:xfrm flipH="1">
            <a:off x="873050" y="667075"/>
            <a:ext cx="499200" cy="499200"/>
          </a:xfrm>
          <a:prstGeom prst="pie">
            <a:avLst>
              <a:gd fmla="val 10850888" name="adj1"/>
              <a:gd fmla="val 16200000" name="adj2"/>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78" name="Google Shape;1378;g37a17fe1f86_0_132"/>
          <p:cNvGrpSpPr/>
          <p:nvPr/>
        </p:nvGrpSpPr>
        <p:grpSpPr>
          <a:xfrm>
            <a:off x="8085825" y="4607850"/>
            <a:ext cx="350700" cy="350700"/>
            <a:chOff x="8085825" y="4607850"/>
            <a:chExt cx="350700" cy="350700"/>
          </a:xfrm>
        </p:grpSpPr>
        <p:sp>
          <p:nvSpPr>
            <p:cNvPr id="1379" name="Google Shape;1379;g37a17fe1f86_0_132">
              <a:hlinkClick action="ppaction://hlinkshowjump?jump=nextslide"/>
            </p:cNvPr>
            <p:cNvSpPr/>
            <p:nvPr/>
          </p:nvSpPr>
          <p:spPr>
            <a:xfrm>
              <a:off x="8085825" y="4607850"/>
              <a:ext cx="350700" cy="3507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g37a17fe1f86_0_132">
              <a:hlinkClick action="ppaction://hlinkshowjump?jump=nextslide"/>
            </p:cNvPr>
            <p:cNvSpPr/>
            <p:nvPr/>
          </p:nvSpPr>
          <p:spPr>
            <a:xfrm>
              <a:off x="8169046" y="4691060"/>
              <a:ext cx="184500" cy="184500"/>
            </a:xfrm>
            <a:prstGeom prst="rightArrow">
              <a:avLst>
                <a:gd fmla="val 51316" name="adj1"/>
                <a:gd fmla="val 50708"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1" name="Google Shape;1381;g37a17fe1f86_0_132"/>
          <p:cNvGrpSpPr/>
          <p:nvPr/>
        </p:nvGrpSpPr>
        <p:grpSpPr>
          <a:xfrm>
            <a:off x="707250" y="4607850"/>
            <a:ext cx="350700" cy="350700"/>
            <a:chOff x="707250" y="4607850"/>
            <a:chExt cx="350700" cy="350700"/>
          </a:xfrm>
        </p:grpSpPr>
        <p:sp>
          <p:nvSpPr>
            <p:cNvPr id="1382" name="Google Shape;1382;g37a17fe1f86_0_132">
              <a:hlinkClick action="ppaction://hlinkshowjump?jump=previousslide"/>
            </p:cNvPr>
            <p:cNvSpPr/>
            <p:nvPr/>
          </p:nvSpPr>
          <p:spPr>
            <a:xfrm flipH="1">
              <a:off x="707250" y="4607850"/>
              <a:ext cx="350700" cy="3507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g37a17fe1f86_0_132">
              <a:hlinkClick action="ppaction://hlinkshowjump?jump=previousslide"/>
            </p:cNvPr>
            <p:cNvSpPr/>
            <p:nvPr/>
          </p:nvSpPr>
          <p:spPr>
            <a:xfrm flipH="1">
              <a:off x="790350" y="4691060"/>
              <a:ext cx="184500" cy="184500"/>
            </a:xfrm>
            <a:prstGeom prst="rightArrow">
              <a:avLst>
                <a:gd fmla="val 51316" name="adj1"/>
                <a:gd fmla="val 50708"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84" name="Google Shape;1384;g37a17fe1f86_0_132">
            <a:hlinkClick action="ppaction://hlinkshowjump?jump=nextslide"/>
          </p:cNvPr>
          <p:cNvSpPr/>
          <p:nvPr/>
        </p:nvSpPr>
        <p:spPr>
          <a:xfrm>
            <a:off x="8073075"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g37a17fe1f86_0_132">
            <a:hlinkClick action="ppaction://hlinkshowjump?jump=previousslide"/>
          </p:cNvPr>
          <p:cNvSpPr/>
          <p:nvPr/>
        </p:nvSpPr>
        <p:spPr>
          <a:xfrm>
            <a:off x="694500"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g37a17fe1f86_0_132"/>
          <p:cNvSpPr txBox="1"/>
          <p:nvPr/>
        </p:nvSpPr>
        <p:spPr>
          <a:xfrm>
            <a:off x="1337550" y="2890050"/>
            <a:ext cx="6468900" cy="106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1"/>
                </a:solidFill>
                <a:latin typeface="Syne"/>
                <a:ea typeface="Syne"/>
                <a:cs typeface="Syne"/>
                <a:sym typeface="Syne"/>
              </a:rPr>
              <a:t>2) Hampi – Stone Chariot (Vittala Temple)</a:t>
            </a:r>
            <a:endParaRPr b="1" sz="1100">
              <a:solidFill>
                <a:schemeClr val="dk1"/>
              </a:solidFill>
              <a:latin typeface="Syne"/>
              <a:ea typeface="Syne"/>
              <a:cs typeface="Syne"/>
              <a:sym typeface="Syne"/>
            </a:endParaRPr>
          </a:p>
          <a:p>
            <a:pPr indent="0" lvl="0" marL="0" rtl="0" algn="l">
              <a:lnSpc>
                <a:spcPct val="115000"/>
              </a:lnSpc>
              <a:spcBef>
                <a:spcPts val="1200"/>
              </a:spcBef>
              <a:spcAft>
                <a:spcPts val="0"/>
              </a:spcAft>
              <a:buNone/>
            </a:pPr>
            <a:r>
              <a:t/>
            </a:r>
            <a:endParaRPr sz="1100">
              <a:solidFill>
                <a:schemeClr val="dk1"/>
              </a:solidFill>
              <a:latin typeface="Syne"/>
              <a:ea typeface="Syne"/>
              <a:cs typeface="Syne"/>
              <a:sym typeface="Syne"/>
            </a:endParaRPr>
          </a:p>
          <a:p>
            <a:pPr indent="0" lvl="0" marL="0" rtl="0" algn="l">
              <a:spcBef>
                <a:spcPts val="1200"/>
              </a:spcBef>
              <a:spcAft>
                <a:spcPts val="0"/>
              </a:spcAft>
              <a:buNone/>
            </a:pPr>
            <a:r>
              <a:t/>
            </a:r>
            <a:endParaRPr b="1" sz="1200">
              <a:solidFill>
                <a:schemeClr val="dk1"/>
              </a:solidFill>
              <a:latin typeface="Syne"/>
              <a:ea typeface="Syne"/>
              <a:cs typeface="Syne"/>
              <a:sym typeface="Syne"/>
            </a:endParaRPr>
          </a:p>
        </p:txBody>
      </p:sp>
      <p:pic>
        <p:nvPicPr>
          <p:cNvPr id="1387" name="Google Shape;1387;g37a17fe1f86_0_132"/>
          <p:cNvPicPr preferRelativeResize="0"/>
          <p:nvPr/>
        </p:nvPicPr>
        <p:blipFill>
          <a:blip r:embed="rId3">
            <a:alphaModFix/>
          </a:blip>
          <a:stretch>
            <a:fillRect/>
          </a:stretch>
        </p:blipFill>
        <p:spPr>
          <a:xfrm>
            <a:off x="2646025" y="217275"/>
            <a:ext cx="3109124" cy="2368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1" name="Shape 1391"/>
        <p:cNvGrpSpPr/>
        <p:nvPr/>
      </p:nvGrpSpPr>
      <p:grpSpPr>
        <a:xfrm>
          <a:off x="0" y="0"/>
          <a:ext cx="0" cy="0"/>
          <a:chOff x="0" y="0"/>
          <a:chExt cx="0" cy="0"/>
        </a:xfrm>
      </p:grpSpPr>
      <p:sp>
        <p:nvSpPr>
          <p:cNvPr id="1392" name="Google Shape;1392;g37a17fe1f86_0_84"/>
          <p:cNvSpPr txBox="1"/>
          <p:nvPr>
            <p:ph idx="21" type="title"/>
          </p:nvPr>
        </p:nvSpPr>
        <p:spPr>
          <a:xfrm>
            <a:off x="2166325" y="127875"/>
            <a:ext cx="4811400" cy="61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a:t>QUESTION 06</a:t>
            </a:r>
            <a:endParaRPr/>
          </a:p>
        </p:txBody>
      </p:sp>
      <p:sp>
        <p:nvSpPr>
          <p:cNvPr id="1393" name="Google Shape;1393;g37a17fe1f86_0_84"/>
          <p:cNvSpPr txBox="1"/>
          <p:nvPr>
            <p:ph idx="22" type="subTitle"/>
          </p:nvPr>
        </p:nvSpPr>
        <p:spPr>
          <a:xfrm>
            <a:off x="1892250" y="837075"/>
            <a:ext cx="5359500" cy="79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2000"/>
              <a:buNone/>
            </a:pPr>
            <a:r>
              <a:rPr lang="en"/>
              <a:t>The Wodeyar dynasty of Mysore originally served as subordinate rulers under which empire before gaining independence?</a:t>
            </a:r>
            <a:endParaRPr/>
          </a:p>
        </p:txBody>
      </p:sp>
      <p:sp>
        <p:nvSpPr>
          <p:cNvPr id="1394" name="Google Shape;1394;g37a17fe1f86_0_84">
            <a:hlinkClick action="ppaction://hlinksldjump" r:id="rId3"/>
          </p:cNvPr>
          <p:cNvSpPr txBox="1"/>
          <p:nvPr>
            <p:ph idx="1" type="subTitle"/>
          </p:nvPr>
        </p:nvSpPr>
        <p:spPr>
          <a:xfrm>
            <a:off x="1172925" y="2046850"/>
            <a:ext cx="25293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Vijayanagara Empire</a:t>
            </a:r>
            <a:endParaRPr/>
          </a:p>
        </p:txBody>
      </p:sp>
      <p:sp>
        <p:nvSpPr>
          <p:cNvPr id="1395" name="Google Shape;1395;g37a17fe1f86_0_84">
            <a:hlinkClick action="ppaction://hlinksldjump" r:id="rId4"/>
          </p:cNvPr>
          <p:cNvSpPr txBox="1"/>
          <p:nvPr>
            <p:ph type="title"/>
          </p:nvPr>
        </p:nvSpPr>
        <p:spPr>
          <a:xfrm flipH="1">
            <a:off x="708300" y="2046850"/>
            <a:ext cx="4992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1)</a:t>
            </a:r>
            <a:endParaRPr/>
          </a:p>
        </p:txBody>
      </p:sp>
      <p:sp>
        <p:nvSpPr>
          <p:cNvPr id="1396" name="Google Shape;1396;g37a17fe1f86_0_84">
            <a:hlinkClick/>
          </p:cNvPr>
          <p:cNvSpPr txBox="1"/>
          <p:nvPr>
            <p:ph idx="4" type="title"/>
          </p:nvPr>
        </p:nvSpPr>
        <p:spPr>
          <a:xfrm flipH="1">
            <a:off x="708300" y="3078838"/>
            <a:ext cx="4992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3)</a:t>
            </a:r>
            <a:endParaRPr/>
          </a:p>
        </p:txBody>
      </p:sp>
      <p:sp>
        <p:nvSpPr>
          <p:cNvPr id="1397" name="Google Shape;1397;g37a17fe1f86_0_84">
            <a:hlinkClick action="ppaction://hlinksldjump" r:id="rId5"/>
          </p:cNvPr>
          <p:cNvSpPr txBox="1"/>
          <p:nvPr>
            <p:ph idx="9" type="subTitle"/>
          </p:nvPr>
        </p:nvSpPr>
        <p:spPr>
          <a:xfrm>
            <a:off x="5218275" y="2046850"/>
            <a:ext cx="25293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SzPts val="2000"/>
              <a:buNone/>
            </a:pPr>
            <a:r>
              <a:rPr lang="en"/>
              <a:t>Mughal Empire</a:t>
            </a:r>
            <a:endParaRPr/>
          </a:p>
        </p:txBody>
      </p:sp>
      <p:sp>
        <p:nvSpPr>
          <p:cNvPr id="1398" name="Google Shape;1398;g37a17fe1f86_0_84">
            <a:hlinkClick action="ppaction://hlinksldjump" r:id="rId6"/>
          </p:cNvPr>
          <p:cNvSpPr txBox="1"/>
          <p:nvPr>
            <p:ph idx="13" type="title"/>
          </p:nvPr>
        </p:nvSpPr>
        <p:spPr>
          <a:xfrm flipH="1">
            <a:off x="4753650" y="2046850"/>
            <a:ext cx="4992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2)</a:t>
            </a:r>
            <a:endParaRPr/>
          </a:p>
        </p:txBody>
      </p:sp>
      <p:sp>
        <p:nvSpPr>
          <p:cNvPr id="1399" name="Google Shape;1399;g37a17fe1f86_0_84">
            <a:hlinkClick action="ppaction://hlinksldjump" r:id="rId7"/>
          </p:cNvPr>
          <p:cNvSpPr txBox="1"/>
          <p:nvPr>
            <p:ph idx="18" type="subTitle"/>
          </p:nvPr>
        </p:nvSpPr>
        <p:spPr>
          <a:xfrm>
            <a:off x="5218275" y="3078838"/>
            <a:ext cx="25293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Marathas</a:t>
            </a:r>
            <a:endParaRPr/>
          </a:p>
        </p:txBody>
      </p:sp>
      <p:sp>
        <p:nvSpPr>
          <p:cNvPr id="1400" name="Google Shape;1400;g37a17fe1f86_0_84">
            <a:hlinkClick action="ppaction://hlinksldjump" r:id="rId8"/>
          </p:cNvPr>
          <p:cNvSpPr txBox="1"/>
          <p:nvPr>
            <p:ph idx="19" type="title"/>
          </p:nvPr>
        </p:nvSpPr>
        <p:spPr>
          <a:xfrm flipH="1">
            <a:off x="4753650" y="3078838"/>
            <a:ext cx="4992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4)</a:t>
            </a:r>
            <a:endParaRPr/>
          </a:p>
        </p:txBody>
      </p:sp>
      <p:grpSp>
        <p:nvGrpSpPr>
          <p:cNvPr id="1401" name="Google Shape;1401;g37a17fe1f86_0_84"/>
          <p:cNvGrpSpPr/>
          <p:nvPr/>
        </p:nvGrpSpPr>
        <p:grpSpPr>
          <a:xfrm>
            <a:off x="8085825" y="4607850"/>
            <a:ext cx="350700" cy="350700"/>
            <a:chOff x="8085825" y="4607850"/>
            <a:chExt cx="350700" cy="350700"/>
          </a:xfrm>
        </p:grpSpPr>
        <p:sp>
          <p:nvSpPr>
            <p:cNvPr id="1402" name="Google Shape;1402;g37a17fe1f86_0_84">
              <a:hlinkClick action="ppaction://hlinkshowjump?jump=nextslide"/>
            </p:cNvPr>
            <p:cNvSpPr/>
            <p:nvPr/>
          </p:nvSpPr>
          <p:spPr>
            <a:xfrm>
              <a:off x="8085825" y="4607850"/>
              <a:ext cx="350700" cy="3507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g37a17fe1f86_0_84">
              <a:hlinkClick action="ppaction://hlinkshowjump?jump=nextslide"/>
            </p:cNvPr>
            <p:cNvSpPr/>
            <p:nvPr/>
          </p:nvSpPr>
          <p:spPr>
            <a:xfrm>
              <a:off x="8169046" y="4691060"/>
              <a:ext cx="184500" cy="184500"/>
            </a:xfrm>
            <a:prstGeom prst="rightArrow">
              <a:avLst>
                <a:gd fmla="val 51316" name="adj1"/>
                <a:gd fmla="val 50708"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4" name="Google Shape;1404;g37a17fe1f86_0_84"/>
          <p:cNvGrpSpPr/>
          <p:nvPr/>
        </p:nvGrpSpPr>
        <p:grpSpPr>
          <a:xfrm>
            <a:off x="707250" y="4607850"/>
            <a:ext cx="350700" cy="350700"/>
            <a:chOff x="707250" y="4607850"/>
            <a:chExt cx="350700" cy="350700"/>
          </a:xfrm>
        </p:grpSpPr>
        <p:sp>
          <p:nvSpPr>
            <p:cNvPr id="1405" name="Google Shape;1405;g37a17fe1f86_0_84">
              <a:hlinkClick action="ppaction://hlinkshowjump?jump=previousslide"/>
            </p:cNvPr>
            <p:cNvSpPr/>
            <p:nvPr/>
          </p:nvSpPr>
          <p:spPr>
            <a:xfrm flipH="1">
              <a:off x="707250" y="4607850"/>
              <a:ext cx="350700" cy="3507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g37a17fe1f86_0_84">
              <a:hlinkClick action="ppaction://hlinkshowjump?jump=previousslide"/>
            </p:cNvPr>
            <p:cNvSpPr/>
            <p:nvPr/>
          </p:nvSpPr>
          <p:spPr>
            <a:xfrm flipH="1">
              <a:off x="790350" y="4691060"/>
              <a:ext cx="184500" cy="184500"/>
            </a:xfrm>
            <a:prstGeom prst="rightArrow">
              <a:avLst>
                <a:gd fmla="val 51316" name="adj1"/>
                <a:gd fmla="val 50708"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07" name="Google Shape;1407;g37a17fe1f86_0_84">
            <a:hlinkClick action="ppaction://hlinkshowjump?jump=nextslide"/>
          </p:cNvPr>
          <p:cNvSpPr/>
          <p:nvPr/>
        </p:nvSpPr>
        <p:spPr>
          <a:xfrm>
            <a:off x="8073075"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g37a17fe1f86_0_84">
            <a:hlinkClick action="ppaction://hlinkshowjump?jump=previousslide"/>
          </p:cNvPr>
          <p:cNvSpPr/>
          <p:nvPr/>
        </p:nvSpPr>
        <p:spPr>
          <a:xfrm>
            <a:off x="694500"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g37a17fe1f86_0_84">
            <a:hlinkClick action="ppaction://hlinksldjump" r:id="rId9"/>
          </p:cNvPr>
          <p:cNvSpPr txBox="1"/>
          <p:nvPr>
            <p:ph idx="1" type="subTitle"/>
          </p:nvPr>
        </p:nvSpPr>
        <p:spPr>
          <a:xfrm>
            <a:off x="1207500" y="3078850"/>
            <a:ext cx="25293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Bahmani Sultanate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3" name="Shape 1413"/>
        <p:cNvGrpSpPr/>
        <p:nvPr/>
      </p:nvGrpSpPr>
      <p:grpSpPr>
        <a:xfrm>
          <a:off x="0" y="0"/>
          <a:ext cx="0" cy="0"/>
          <a:chOff x="0" y="0"/>
          <a:chExt cx="0" cy="0"/>
        </a:xfrm>
      </p:grpSpPr>
      <p:sp>
        <p:nvSpPr>
          <p:cNvPr id="1414" name="Google Shape;1414;g37a17fe1f86_0_153"/>
          <p:cNvSpPr/>
          <p:nvPr/>
        </p:nvSpPr>
        <p:spPr>
          <a:xfrm flipH="1">
            <a:off x="873050" y="667075"/>
            <a:ext cx="499200" cy="499200"/>
          </a:xfrm>
          <a:prstGeom prst="pie">
            <a:avLst>
              <a:gd fmla="val 10850888" name="adj1"/>
              <a:gd fmla="val 16200000" name="adj2"/>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15" name="Google Shape;1415;g37a17fe1f86_0_153"/>
          <p:cNvGrpSpPr/>
          <p:nvPr/>
        </p:nvGrpSpPr>
        <p:grpSpPr>
          <a:xfrm>
            <a:off x="8085825" y="4607850"/>
            <a:ext cx="350700" cy="350700"/>
            <a:chOff x="8085825" y="4607850"/>
            <a:chExt cx="350700" cy="350700"/>
          </a:xfrm>
        </p:grpSpPr>
        <p:sp>
          <p:nvSpPr>
            <p:cNvPr id="1416" name="Google Shape;1416;g37a17fe1f86_0_153">
              <a:hlinkClick action="ppaction://hlinkshowjump?jump=nextslide"/>
            </p:cNvPr>
            <p:cNvSpPr/>
            <p:nvPr/>
          </p:nvSpPr>
          <p:spPr>
            <a:xfrm>
              <a:off x="8085825" y="4607850"/>
              <a:ext cx="350700" cy="3507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g37a17fe1f86_0_153">
              <a:hlinkClick action="ppaction://hlinkshowjump?jump=nextslide"/>
            </p:cNvPr>
            <p:cNvSpPr/>
            <p:nvPr/>
          </p:nvSpPr>
          <p:spPr>
            <a:xfrm>
              <a:off x="8169046" y="4691060"/>
              <a:ext cx="184500" cy="184500"/>
            </a:xfrm>
            <a:prstGeom prst="rightArrow">
              <a:avLst>
                <a:gd fmla="val 51316" name="adj1"/>
                <a:gd fmla="val 50708"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8" name="Google Shape;1418;g37a17fe1f86_0_153"/>
          <p:cNvGrpSpPr/>
          <p:nvPr/>
        </p:nvGrpSpPr>
        <p:grpSpPr>
          <a:xfrm>
            <a:off x="707250" y="4607850"/>
            <a:ext cx="350700" cy="350700"/>
            <a:chOff x="707250" y="4607850"/>
            <a:chExt cx="350700" cy="350700"/>
          </a:xfrm>
        </p:grpSpPr>
        <p:sp>
          <p:nvSpPr>
            <p:cNvPr id="1419" name="Google Shape;1419;g37a17fe1f86_0_153">
              <a:hlinkClick action="ppaction://hlinkshowjump?jump=previousslide"/>
            </p:cNvPr>
            <p:cNvSpPr/>
            <p:nvPr/>
          </p:nvSpPr>
          <p:spPr>
            <a:xfrm flipH="1">
              <a:off x="707250" y="4607850"/>
              <a:ext cx="350700" cy="3507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g37a17fe1f86_0_153">
              <a:hlinkClick action="ppaction://hlinkshowjump?jump=previousslide"/>
            </p:cNvPr>
            <p:cNvSpPr/>
            <p:nvPr/>
          </p:nvSpPr>
          <p:spPr>
            <a:xfrm flipH="1">
              <a:off x="790350" y="4691060"/>
              <a:ext cx="184500" cy="184500"/>
            </a:xfrm>
            <a:prstGeom prst="rightArrow">
              <a:avLst>
                <a:gd fmla="val 51316" name="adj1"/>
                <a:gd fmla="val 50708"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21" name="Google Shape;1421;g37a17fe1f86_0_153">
            <a:hlinkClick action="ppaction://hlinkshowjump?jump=nextslide"/>
          </p:cNvPr>
          <p:cNvSpPr/>
          <p:nvPr/>
        </p:nvSpPr>
        <p:spPr>
          <a:xfrm>
            <a:off x="8073075"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g37a17fe1f86_0_153">
            <a:hlinkClick action="ppaction://hlinkshowjump?jump=previousslide"/>
          </p:cNvPr>
          <p:cNvSpPr/>
          <p:nvPr/>
        </p:nvSpPr>
        <p:spPr>
          <a:xfrm>
            <a:off x="694500"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g37a17fe1f86_0_153"/>
          <p:cNvSpPr txBox="1"/>
          <p:nvPr/>
        </p:nvSpPr>
        <p:spPr>
          <a:xfrm>
            <a:off x="2675100" y="2992000"/>
            <a:ext cx="6468900" cy="106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1"/>
                </a:solidFill>
                <a:latin typeface="Syne"/>
                <a:ea typeface="Syne"/>
                <a:cs typeface="Syne"/>
                <a:sym typeface="Syne"/>
              </a:rPr>
              <a:t>1</a:t>
            </a:r>
            <a:r>
              <a:rPr b="1" lang="en" sz="1100">
                <a:solidFill>
                  <a:schemeClr val="dk1"/>
                </a:solidFill>
                <a:latin typeface="Syne"/>
                <a:ea typeface="Syne"/>
                <a:cs typeface="Syne"/>
                <a:sym typeface="Syne"/>
              </a:rPr>
              <a:t>) </a:t>
            </a:r>
            <a:r>
              <a:rPr b="1" lang="en" sz="1100">
                <a:solidFill>
                  <a:schemeClr val="dk1"/>
                </a:solidFill>
                <a:latin typeface="Syne"/>
                <a:ea typeface="Syne"/>
                <a:cs typeface="Syne"/>
                <a:sym typeface="Syne"/>
              </a:rPr>
              <a:t>Vijayanagara Empire</a:t>
            </a:r>
            <a:endParaRPr b="1" sz="1100">
              <a:solidFill>
                <a:schemeClr val="dk1"/>
              </a:solidFill>
              <a:latin typeface="Syne"/>
              <a:ea typeface="Syne"/>
              <a:cs typeface="Syne"/>
              <a:sym typeface="Syne"/>
            </a:endParaRPr>
          </a:p>
          <a:p>
            <a:pPr indent="0" lvl="0" marL="0" rtl="0" algn="l">
              <a:lnSpc>
                <a:spcPct val="115000"/>
              </a:lnSpc>
              <a:spcBef>
                <a:spcPts val="1200"/>
              </a:spcBef>
              <a:spcAft>
                <a:spcPts val="0"/>
              </a:spcAft>
              <a:buNone/>
            </a:pPr>
            <a:r>
              <a:t/>
            </a:r>
            <a:endParaRPr sz="1100">
              <a:solidFill>
                <a:schemeClr val="dk1"/>
              </a:solidFill>
              <a:latin typeface="Syne"/>
              <a:ea typeface="Syne"/>
              <a:cs typeface="Syne"/>
              <a:sym typeface="Syne"/>
            </a:endParaRPr>
          </a:p>
          <a:p>
            <a:pPr indent="0" lvl="0" marL="0" rtl="0" algn="l">
              <a:spcBef>
                <a:spcPts val="1200"/>
              </a:spcBef>
              <a:spcAft>
                <a:spcPts val="0"/>
              </a:spcAft>
              <a:buNone/>
            </a:pPr>
            <a:r>
              <a:t/>
            </a:r>
            <a:endParaRPr b="1" sz="1200">
              <a:solidFill>
                <a:schemeClr val="dk1"/>
              </a:solidFill>
              <a:latin typeface="Syne"/>
              <a:ea typeface="Syne"/>
              <a:cs typeface="Syne"/>
              <a:sym typeface="Syne"/>
            </a:endParaRPr>
          </a:p>
        </p:txBody>
      </p:sp>
      <p:pic>
        <p:nvPicPr>
          <p:cNvPr id="1424" name="Google Shape;1424;g37a17fe1f86_0_153"/>
          <p:cNvPicPr preferRelativeResize="0"/>
          <p:nvPr/>
        </p:nvPicPr>
        <p:blipFill>
          <a:blip r:embed="rId3">
            <a:alphaModFix/>
          </a:blip>
          <a:stretch>
            <a:fillRect/>
          </a:stretch>
        </p:blipFill>
        <p:spPr>
          <a:xfrm>
            <a:off x="2785050" y="263600"/>
            <a:ext cx="3069664" cy="25852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8" name="Shape 1428"/>
        <p:cNvGrpSpPr/>
        <p:nvPr/>
      </p:nvGrpSpPr>
      <p:grpSpPr>
        <a:xfrm>
          <a:off x="0" y="0"/>
          <a:ext cx="0" cy="0"/>
          <a:chOff x="0" y="0"/>
          <a:chExt cx="0" cy="0"/>
        </a:xfrm>
      </p:grpSpPr>
      <p:sp>
        <p:nvSpPr>
          <p:cNvPr id="1429" name="Google Shape;1429;p27"/>
          <p:cNvSpPr txBox="1"/>
          <p:nvPr>
            <p:ph type="title"/>
          </p:nvPr>
        </p:nvSpPr>
        <p:spPr>
          <a:xfrm>
            <a:off x="2250300" y="299224"/>
            <a:ext cx="4842300" cy="1169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2000"/>
              <a:t>ROUND 02</a:t>
            </a:r>
            <a:endParaRPr sz="2000"/>
          </a:p>
        </p:txBody>
      </p:sp>
      <p:sp>
        <p:nvSpPr>
          <p:cNvPr id="1430" name="Google Shape;1430;p27"/>
          <p:cNvSpPr txBox="1"/>
          <p:nvPr>
            <p:ph idx="1" type="subTitle"/>
          </p:nvPr>
        </p:nvSpPr>
        <p:spPr>
          <a:xfrm>
            <a:off x="2250300" y="2040764"/>
            <a:ext cx="4842300" cy="914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3200"/>
              <a:t>Guess who? Guess what?</a:t>
            </a:r>
            <a:endParaRPr sz="3200"/>
          </a:p>
        </p:txBody>
      </p:sp>
      <p:sp>
        <p:nvSpPr>
          <p:cNvPr id="1431" name="Google Shape;1431;p27"/>
          <p:cNvSpPr/>
          <p:nvPr/>
        </p:nvSpPr>
        <p:spPr>
          <a:xfrm>
            <a:off x="387623" y="3571300"/>
            <a:ext cx="1536644" cy="393044"/>
          </a:xfrm>
          <a:custGeom>
            <a:rect b="b" l="l" r="r" t="t"/>
            <a:pathLst>
              <a:path extrusionOk="0" h="7478" w="37454">
                <a:moveTo>
                  <a:pt x="22592" y="0"/>
                </a:moveTo>
                <a:cubicBezTo>
                  <a:pt x="21484" y="0"/>
                  <a:pt x="20589" y="908"/>
                  <a:pt x="20589" y="2003"/>
                </a:cubicBezTo>
                <a:cubicBezTo>
                  <a:pt x="20589" y="2096"/>
                  <a:pt x="20589" y="2177"/>
                  <a:pt x="20603" y="2270"/>
                </a:cubicBezTo>
                <a:lnTo>
                  <a:pt x="12765" y="2270"/>
                </a:lnTo>
                <a:cubicBezTo>
                  <a:pt x="11336" y="2270"/>
                  <a:pt x="10175" y="3432"/>
                  <a:pt x="10161" y="4874"/>
                </a:cubicBezTo>
                <a:lnTo>
                  <a:pt x="10161" y="4981"/>
                </a:lnTo>
                <a:lnTo>
                  <a:pt x="1269" y="4981"/>
                </a:lnTo>
                <a:cubicBezTo>
                  <a:pt x="1253" y="4980"/>
                  <a:pt x="1237" y="4980"/>
                  <a:pt x="1221" y="4980"/>
                </a:cubicBezTo>
                <a:cubicBezTo>
                  <a:pt x="548" y="4980"/>
                  <a:pt x="0" y="5531"/>
                  <a:pt x="0" y="6209"/>
                </a:cubicBezTo>
                <a:cubicBezTo>
                  <a:pt x="0" y="6887"/>
                  <a:pt x="548" y="7438"/>
                  <a:pt x="1221" y="7438"/>
                </a:cubicBezTo>
                <a:cubicBezTo>
                  <a:pt x="1237" y="7438"/>
                  <a:pt x="1253" y="7438"/>
                  <a:pt x="1269" y="7437"/>
                </a:cubicBezTo>
                <a:lnTo>
                  <a:pt x="12324" y="7437"/>
                </a:lnTo>
                <a:cubicBezTo>
                  <a:pt x="12471" y="7464"/>
                  <a:pt x="12618" y="7477"/>
                  <a:pt x="12765" y="7477"/>
                </a:cubicBezTo>
                <a:lnTo>
                  <a:pt x="34849" y="7477"/>
                </a:lnTo>
                <a:cubicBezTo>
                  <a:pt x="36292" y="7477"/>
                  <a:pt x="37453" y="6316"/>
                  <a:pt x="37453" y="4874"/>
                </a:cubicBezTo>
                <a:cubicBezTo>
                  <a:pt x="37453" y="3432"/>
                  <a:pt x="36292" y="2270"/>
                  <a:pt x="34849" y="2270"/>
                </a:cubicBezTo>
                <a:lnTo>
                  <a:pt x="34689" y="2270"/>
                </a:lnTo>
                <a:cubicBezTo>
                  <a:pt x="34703" y="2177"/>
                  <a:pt x="34703" y="2096"/>
                  <a:pt x="34703" y="2003"/>
                </a:cubicBezTo>
                <a:cubicBezTo>
                  <a:pt x="34703" y="908"/>
                  <a:pt x="33808" y="0"/>
                  <a:pt x="327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32" name="Google Shape;1432;p27"/>
          <p:cNvGrpSpPr/>
          <p:nvPr/>
        </p:nvGrpSpPr>
        <p:grpSpPr>
          <a:xfrm>
            <a:off x="8085825" y="4607850"/>
            <a:ext cx="350700" cy="350700"/>
            <a:chOff x="8085825" y="4607850"/>
            <a:chExt cx="350700" cy="350700"/>
          </a:xfrm>
        </p:grpSpPr>
        <p:sp>
          <p:nvSpPr>
            <p:cNvPr id="1433" name="Google Shape;1433;p27">
              <a:hlinkClick action="ppaction://hlinkshowjump?jump=nextslide"/>
            </p:cNvPr>
            <p:cNvSpPr/>
            <p:nvPr/>
          </p:nvSpPr>
          <p:spPr>
            <a:xfrm>
              <a:off x="8085825" y="4607850"/>
              <a:ext cx="350700" cy="3507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27">
              <a:hlinkClick action="ppaction://hlinkshowjump?jump=nextslide"/>
            </p:cNvPr>
            <p:cNvSpPr/>
            <p:nvPr/>
          </p:nvSpPr>
          <p:spPr>
            <a:xfrm>
              <a:off x="8169046" y="4691060"/>
              <a:ext cx="184500" cy="184500"/>
            </a:xfrm>
            <a:prstGeom prst="rightArrow">
              <a:avLst>
                <a:gd fmla="val 51316" name="adj1"/>
                <a:gd fmla="val 50708"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5" name="Google Shape;1435;p27"/>
          <p:cNvGrpSpPr/>
          <p:nvPr/>
        </p:nvGrpSpPr>
        <p:grpSpPr>
          <a:xfrm>
            <a:off x="707250" y="4607850"/>
            <a:ext cx="350700" cy="350700"/>
            <a:chOff x="707250" y="4607850"/>
            <a:chExt cx="350700" cy="350700"/>
          </a:xfrm>
        </p:grpSpPr>
        <p:sp>
          <p:nvSpPr>
            <p:cNvPr id="1436" name="Google Shape;1436;p27">
              <a:hlinkClick action="ppaction://hlinkshowjump?jump=previousslide"/>
            </p:cNvPr>
            <p:cNvSpPr/>
            <p:nvPr/>
          </p:nvSpPr>
          <p:spPr>
            <a:xfrm flipH="1">
              <a:off x="707250" y="4607850"/>
              <a:ext cx="350700" cy="3507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27">
              <a:hlinkClick action="ppaction://hlinkshowjump?jump=previousslide"/>
            </p:cNvPr>
            <p:cNvSpPr/>
            <p:nvPr/>
          </p:nvSpPr>
          <p:spPr>
            <a:xfrm flipH="1">
              <a:off x="790350" y="4691060"/>
              <a:ext cx="184500" cy="184500"/>
            </a:xfrm>
            <a:prstGeom prst="rightArrow">
              <a:avLst>
                <a:gd fmla="val 51316" name="adj1"/>
                <a:gd fmla="val 50708"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38" name="Google Shape;1438;p27">
            <a:hlinkClick action="ppaction://hlinkshowjump?jump=nextslide"/>
          </p:cNvPr>
          <p:cNvSpPr/>
          <p:nvPr/>
        </p:nvSpPr>
        <p:spPr>
          <a:xfrm>
            <a:off x="8073075"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27">
            <a:hlinkClick action="ppaction://hlinkshowjump?jump=previousslide"/>
          </p:cNvPr>
          <p:cNvSpPr/>
          <p:nvPr/>
        </p:nvSpPr>
        <p:spPr>
          <a:xfrm>
            <a:off x="694500"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27"/>
          <p:cNvSpPr/>
          <p:nvPr/>
        </p:nvSpPr>
        <p:spPr>
          <a:xfrm>
            <a:off x="400950" y="4127900"/>
            <a:ext cx="201300" cy="201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27"/>
          <p:cNvSpPr/>
          <p:nvPr/>
        </p:nvSpPr>
        <p:spPr>
          <a:xfrm>
            <a:off x="7166375" y="4112475"/>
            <a:ext cx="201300" cy="2013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27"/>
          <p:cNvSpPr/>
          <p:nvPr/>
        </p:nvSpPr>
        <p:spPr>
          <a:xfrm>
            <a:off x="3247625" y="3697950"/>
            <a:ext cx="266400" cy="266400"/>
          </a:xfrm>
          <a:prstGeom prst="star4">
            <a:avLst>
              <a:gd fmla="val 12500"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6" name="Shape 1446"/>
        <p:cNvGrpSpPr/>
        <p:nvPr/>
      </p:nvGrpSpPr>
      <p:grpSpPr>
        <a:xfrm>
          <a:off x="0" y="0"/>
          <a:ext cx="0" cy="0"/>
          <a:chOff x="0" y="0"/>
          <a:chExt cx="0" cy="0"/>
        </a:xfrm>
      </p:grpSpPr>
      <p:sp>
        <p:nvSpPr>
          <p:cNvPr id="1447" name="Google Shape;1447;p29"/>
          <p:cNvSpPr txBox="1"/>
          <p:nvPr>
            <p:ph idx="15" type="title"/>
          </p:nvPr>
        </p:nvSpPr>
        <p:spPr>
          <a:xfrm>
            <a:off x="2166350" y="535650"/>
            <a:ext cx="4811400" cy="61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a:t>QUESTION 01</a:t>
            </a:r>
            <a:endParaRPr/>
          </a:p>
        </p:txBody>
      </p:sp>
      <p:sp>
        <p:nvSpPr>
          <p:cNvPr id="1448" name="Google Shape;1448;p29"/>
          <p:cNvSpPr txBox="1"/>
          <p:nvPr>
            <p:ph idx="16" type="subTitle"/>
          </p:nvPr>
        </p:nvSpPr>
        <p:spPr>
          <a:xfrm>
            <a:off x="2166288" y="1337500"/>
            <a:ext cx="4811400" cy="33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This</a:t>
            </a:r>
            <a:r>
              <a:rPr lang="en"/>
              <a:t> 13th-century philosopher from Udupi, Karnataka founded the Dvaita (dualism) school of Vedanta?</a:t>
            </a:r>
            <a:endParaRPr/>
          </a:p>
        </p:txBody>
      </p:sp>
      <p:grpSp>
        <p:nvGrpSpPr>
          <p:cNvPr id="1449" name="Google Shape;1449;p29"/>
          <p:cNvGrpSpPr/>
          <p:nvPr/>
        </p:nvGrpSpPr>
        <p:grpSpPr>
          <a:xfrm>
            <a:off x="8085825" y="4607850"/>
            <a:ext cx="350700" cy="350700"/>
            <a:chOff x="8085825" y="4607850"/>
            <a:chExt cx="350700" cy="350700"/>
          </a:xfrm>
        </p:grpSpPr>
        <p:sp>
          <p:nvSpPr>
            <p:cNvPr id="1450" name="Google Shape;1450;p29">
              <a:hlinkClick action="ppaction://hlinkshowjump?jump=nextslide"/>
            </p:cNvPr>
            <p:cNvSpPr/>
            <p:nvPr/>
          </p:nvSpPr>
          <p:spPr>
            <a:xfrm>
              <a:off x="8085825" y="4607850"/>
              <a:ext cx="350700" cy="3507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29">
              <a:hlinkClick action="ppaction://hlinkshowjump?jump=nextslide"/>
            </p:cNvPr>
            <p:cNvSpPr/>
            <p:nvPr/>
          </p:nvSpPr>
          <p:spPr>
            <a:xfrm>
              <a:off x="8169046" y="4691060"/>
              <a:ext cx="184500" cy="184500"/>
            </a:xfrm>
            <a:prstGeom prst="rightArrow">
              <a:avLst>
                <a:gd fmla="val 51316" name="adj1"/>
                <a:gd fmla="val 50708"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2" name="Google Shape;1452;p29"/>
          <p:cNvGrpSpPr/>
          <p:nvPr/>
        </p:nvGrpSpPr>
        <p:grpSpPr>
          <a:xfrm>
            <a:off x="707250" y="4607850"/>
            <a:ext cx="350700" cy="350700"/>
            <a:chOff x="707250" y="4607850"/>
            <a:chExt cx="350700" cy="350700"/>
          </a:xfrm>
        </p:grpSpPr>
        <p:sp>
          <p:nvSpPr>
            <p:cNvPr id="1453" name="Google Shape;1453;p29">
              <a:hlinkClick action="ppaction://hlinkshowjump?jump=previousslide"/>
            </p:cNvPr>
            <p:cNvSpPr/>
            <p:nvPr/>
          </p:nvSpPr>
          <p:spPr>
            <a:xfrm flipH="1">
              <a:off x="707250" y="4607850"/>
              <a:ext cx="350700" cy="3507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29">
              <a:hlinkClick action="ppaction://hlinkshowjump?jump=previousslide"/>
            </p:cNvPr>
            <p:cNvSpPr/>
            <p:nvPr/>
          </p:nvSpPr>
          <p:spPr>
            <a:xfrm flipH="1">
              <a:off x="790350" y="4691060"/>
              <a:ext cx="184500" cy="184500"/>
            </a:xfrm>
            <a:prstGeom prst="rightArrow">
              <a:avLst>
                <a:gd fmla="val 51316" name="adj1"/>
                <a:gd fmla="val 50708"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55" name="Google Shape;1455;p29">
            <a:hlinkClick action="ppaction://hlinkshowjump?jump=nextslide"/>
          </p:cNvPr>
          <p:cNvSpPr/>
          <p:nvPr/>
        </p:nvSpPr>
        <p:spPr>
          <a:xfrm>
            <a:off x="8073075"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29">
            <a:hlinkClick action="ppaction://hlinkshowjump?jump=previousslide"/>
          </p:cNvPr>
          <p:cNvSpPr/>
          <p:nvPr/>
        </p:nvSpPr>
        <p:spPr>
          <a:xfrm>
            <a:off x="694500"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57" name="Google Shape;1457;p29"/>
          <p:cNvPicPr preferRelativeResize="0"/>
          <p:nvPr/>
        </p:nvPicPr>
        <p:blipFill>
          <a:blip r:embed="rId3">
            <a:alphaModFix/>
          </a:blip>
          <a:stretch>
            <a:fillRect/>
          </a:stretch>
        </p:blipFill>
        <p:spPr>
          <a:xfrm>
            <a:off x="3363900" y="2004150"/>
            <a:ext cx="2548799" cy="21291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1" name="Shape 1461"/>
        <p:cNvGrpSpPr/>
        <p:nvPr/>
      </p:nvGrpSpPr>
      <p:grpSpPr>
        <a:xfrm>
          <a:off x="0" y="0"/>
          <a:ext cx="0" cy="0"/>
          <a:chOff x="0" y="0"/>
          <a:chExt cx="0" cy="0"/>
        </a:xfrm>
      </p:grpSpPr>
      <p:sp>
        <p:nvSpPr>
          <p:cNvPr id="1462" name="Google Shape;1462;g37a17fe1f86_0_202"/>
          <p:cNvSpPr txBox="1"/>
          <p:nvPr>
            <p:ph idx="15" type="title"/>
          </p:nvPr>
        </p:nvSpPr>
        <p:spPr>
          <a:xfrm>
            <a:off x="2166350" y="535650"/>
            <a:ext cx="4811400" cy="61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a:t>QUESTION 02</a:t>
            </a:r>
            <a:endParaRPr/>
          </a:p>
        </p:txBody>
      </p:sp>
      <p:sp>
        <p:nvSpPr>
          <p:cNvPr id="1463" name="Google Shape;1463;g37a17fe1f86_0_202"/>
          <p:cNvSpPr txBox="1"/>
          <p:nvPr>
            <p:ph idx="16" type="subTitle"/>
          </p:nvPr>
        </p:nvSpPr>
        <p:spPr>
          <a:xfrm>
            <a:off x="2166288" y="1337500"/>
            <a:ext cx="4811400" cy="33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This Bharat Ratna awardee, engineer, and statesman’s birthday is celebrated as Engineers’ Day in India. Who is he?</a:t>
            </a:r>
            <a:endParaRPr/>
          </a:p>
        </p:txBody>
      </p:sp>
      <p:grpSp>
        <p:nvGrpSpPr>
          <p:cNvPr id="1464" name="Google Shape;1464;g37a17fe1f86_0_202"/>
          <p:cNvGrpSpPr/>
          <p:nvPr/>
        </p:nvGrpSpPr>
        <p:grpSpPr>
          <a:xfrm>
            <a:off x="8085825" y="4607850"/>
            <a:ext cx="350700" cy="350700"/>
            <a:chOff x="8085825" y="4607850"/>
            <a:chExt cx="350700" cy="350700"/>
          </a:xfrm>
        </p:grpSpPr>
        <p:sp>
          <p:nvSpPr>
            <p:cNvPr id="1465" name="Google Shape;1465;g37a17fe1f86_0_202">
              <a:hlinkClick action="ppaction://hlinkshowjump?jump=nextslide"/>
            </p:cNvPr>
            <p:cNvSpPr/>
            <p:nvPr/>
          </p:nvSpPr>
          <p:spPr>
            <a:xfrm>
              <a:off x="8085825" y="4607850"/>
              <a:ext cx="350700" cy="3507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g37a17fe1f86_0_202">
              <a:hlinkClick action="ppaction://hlinkshowjump?jump=nextslide"/>
            </p:cNvPr>
            <p:cNvSpPr/>
            <p:nvPr/>
          </p:nvSpPr>
          <p:spPr>
            <a:xfrm>
              <a:off x="8169046" y="4691060"/>
              <a:ext cx="184500" cy="184500"/>
            </a:xfrm>
            <a:prstGeom prst="rightArrow">
              <a:avLst>
                <a:gd fmla="val 51316" name="adj1"/>
                <a:gd fmla="val 50708"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7" name="Google Shape;1467;g37a17fe1f86_0_202"/>
          <p:cNvGrpSpPr/>
          <p:nvPr/>
        </p:nvGrpSpPr>
        <p:grpSpPr>
          <a:xfrm>
            <a:off x="707250" y="4607850"/>
            <a:ext cx="350700" cy="350700"/>
            <a:chOff x="707250" y="4607850"/>
            <a:chExt cx="350700" cy="350700"/>
          </a:xfrm>
        </p:grpSpPr>
        <p:sp>
          <p:nvSpPr>
            <p:cNvPr id="1468" name="Google Shape;1468;g37a17fe1f86_0_202">
              <a:hlinkClick action="ppaction://hlinkshowjump?jump=previousslide"/>
            </p:cNvPr>
            <p:cNvSpPr/>
            <p:nvPr/>
          </p:nvSpPr>
          <p:spPr>
            <a:xfrm flipH="1">
              <a:off x="707250" y="4607850"/>
              <a:ext cx="350700" cy="3507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g37a17fe1f86_0_202">
              <a:hlinkClick action="ppaction://hlinkshowjump?jump=previousslide"/>
            </p:cNvPr>
            <p:cNvSpPr/>
            <p:nvPr/>
          </p:nvSpPr>
          <p:spPr>
            <a:xfrm flipH="1">
              <a:off x="790350" y="4691060"/>
              <a:ext cx="184500" cy="184500"/>
            </a:xfrm>
            <a:prstGeom prst="rightArrow">
              <a:avLst>
                <a:gd fmla="val 51316" name="adj1"/>
                <a:gd fmla="val 50708"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70" name="Google Shape;1470;g37a17fe1f86_0_202">
            <a:hlinkClick action="ppaction://hlinkshowjump?jump=nextslide"/>
          </p:cNvPr>
          <p:cNvSpPr/>
          <p:nvPr/>
        </p:nvSpPr>
        <p:spPr>
          <a:xfrm>
            <a:off x="8073075"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g37a17fe1f86_0_202">
            <a:hlinkClick action="ppaction://hlinkshowjump?jump=previousslide"/>
          </p:cNvPr>
          <p:cNvSpPr/>
          <p:nvPr/>
        </p:nvSpPr>
        <p:spPr>
          <a:xfrm>
            <a:off x="694500"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72" name="Google Shape;1472;g37a17fe1f86_0_202"/>
          <p:cNvPicPr preferRelativeResize="0"/>
          <p:nvPr/>
        </p:nvPicPr>
        <p:blipFill>
          <a:blip r:embed="rId3">
            <a:alphaModFix/>
          </a:blip>
          <a:stretch>
            <a:fillRect/>
          </a:stretch>
        </p:blipFill>
        <p:spPr>
          <a:xfrm>
            <a:off x="3317800" y="1930225"/>
            <a:ext cx="2418825" cy="2379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6" name="Shape 1476"/>
        <p:cNvGrpSpPr/>
        <p:nvPr/>
      </p:nvGrpSpPr>
      <p:grpSpPr>
        <a:xfrm>
          <a:off x="0" y="0"/>
          <a:ext cx="0" cy="0"/>
          <a:chOff x="0" y="0"/>
          <a:chExt cx="0" cy="0"/>
        </a:xfrm>
      </p:grpSpPr>
      <p:sp>
        <p:nvSpPr>
          <p:cNvPr id="1477" name="Google Shape;1477;g37a17fe1f86_0_218"/>
          <p:cNvSpPr txBox="1"/>
          <p:nvPr>
            <p:ph idx="15" type="title"/>
          </p:nvPr>
        </p:nvSpPr>
        <p:spPr>
          <a:xfrm>
            <a:off x="2166300" y="187450"/>
            <a:ext cx="4811400" cy="61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a:t>QUESTION 03</a:t>
            </a:r>
            <a:endParaRPr/>
          </a:p>
        </p:txBody>
      </p:sp>
      <p:sp>
        <p:nvSpPr>
          <p:cNvPr id="1478" name="Google Shape;1478;g37a17fe1f86_0_218"/>
          <p:cNvSpPr txBox="1"/>
          <p:nvPr>
            <p:ph idx="16" type="subTitle"/>
          </p:nvPr>
        </p:nvSpPr>
        <p:spPr>
          <a:xfrm>
            <a:off x="879263" y="1188300"/>
            <a:ext cx="4811400" cy="33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When you see waiters balancing 20 plates of dosa in one hand — and a queue longer than Bengaluru traffic — which legendary eatery are we talking about?</a:t>
            </a:r>
            <a:endParaRPr/>
          </a:p>
        </p:txBody>
      </p:sp>
      <p:grpSp>
        <p:nvGrpSpPr>
          <p:cNvPr id="1479" name="Google Shape;1479;g37a17fe1f86_0_218"/>
          <p:cNvGrpSpPr/>
          <p:nvPr/>
        </p:nvGrpSpPr>
        <p:grpSpPr>
          <a:xfrm>
            <a:off x="8085825" y="4607850"/>
            <a:ext cx="350700" cy="350700"/>
            <a:chOff x="8085825" y="4607850"/>
            <a:chExt cx="350700" cy="350700"/>
          </a:xfrm>
        </p:grpSpPr>
        <p:sp>
          <p:nvSpPr>
            <p:cNvPr id="1480" name="Google Shape;1480;g37a17fe1f86_0_218">
              <a:hlinkClick action="ppaction://hlinkshowjump?jump=nextslide"/>
            </p:cNvPr>
            <p:cNvSpPr/>
            <p:nvPr/>
          </p:nvSpPr>
          <p:spPr>
            <a:xfrm>
              <a:off x="8085825" y="4607850"/>
              <a:ext cx="350700" cy="3507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g37a17fe1f86_0_218">
              <a:hlinkClick action="ppaction://hlinkshowjump?jump=nextslide"/>
            </p:cNvPr>
            <p:cNvSpPr/>
            <p:nvPr/>
          </p:nvSpPr>
          <p:spPr>
            <a:xfrm>
              <a:off x="8169046" y="4691060"/>
              <a:ext cx="184500" cy="184500"/>
            </a:xfrm>
            <a:prstGeom prst="rightArrow">
              <a:avLst>
                <a:gd fmla="val 51316" name="adj1"/>
                <a:gd fmla="val 50708"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2" name="Google Shape;1482;g37a17fe1f86_0_218"/>
          <p:cNvGrpSpPr/>
          <p:nvPr/>
        </p:nvGrpSpPr>
        <p:grpSpPr>
          <a:xfrm>
            <a:off x="707250" y="4607850"/>
            <a:ext cx="350700" cy="350700"/>
            <a:chOff x="707250" y="4607850"/>
            <a:chExt cx="350700" cy="350700"/>
          </a:xfrm>
        </p:grpSpPr>
        <p:sp>
          <p:nvSpPr>
            <p:cNvPr id="1483" name="Google Shape;1483;g37a17fe1f86_0_218">
              <a:hlinkClick action="ppaction://hlinkshowjump?jump=previousslide"/>
            </p:cNvPr>
            <p:cNvSpPr/>
            <p:nvPr/>
          </p:nvSpPr>
          <p:spPr>
            <a:xfrm flipH="1">
              <a:off x="707250" y="4607850"/>
              <a:ext cx="350700" cy="3507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g37a17fe1f86_0_218">
              <a:hlinkClick action="ppaction://hlinkshowjump?jump=previousslide"/>
            </p:cNvPr>
            <p:cNvSpPr/>
            <p:nvPr/>
          </p:nvSpPr>
          <p:spPr>
            <a:xfrm flipH="1">
              <a:off x="790350" y="4691060"/>
              <a:ext cx="184500" cy="184500"/>
            </a:xfrm>
            <a:prstGeom prst="rightArrow">
              <a:avLst>
                <a:gd fmla="val 51316" name="adj1"/>
                <a:gd fmla="val 50708"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85" name="Google Shape;1485;g37a17fe1f86_0_218">
            <a:hlinkClick action="ppaction://hlinkshowjump?jump=nextslide"/>
          </p:cNvPr>
          <p:cNvSpPr/>
          <p:nvPr/>
        </p:nvSpPr>
        <p:spPr>
          <a:xfrm>
            <a:off x="8073075"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g37a17fe1f86_0_218">
            <a:hlinkClick action="ppaction://hlinkshowjump?jump=previousslide"/>
          </p:cNvPr>
          <p:cNvSpPr/>
          <p:nvPr/>
        </p:nvSpPr>
        <p:spPr>
          <a:xfrm>
            <a:off x="694500"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87" name="Google Shape;1487;g37a17fe1f86_0_218"/>
          <p:cNvPicPr preferRelativeResize="0"/>
          <p:nvPr/>
        </p:nvPicPr>
        <p:blipFill>
          <a:blip r:embed="rId3">
            <a:alphaModFix/>
          </a:blip>
          <a:stretch>
            <a:fillRect/>
          </a:stretch>
        </p:blipFill>
        <p:spPr>
          <a:xfrm>
            <a:off x="626175" y="2228525"/>
            <a:ext cx="5064501" cy="1900200"/>
          </a:xfrm>
          <a:prstGeom prst="rect">
            <a:avLst/>
          </a:prstGeom>
          <a:noFill/>
          <a:ln>
            <a:noFill/>
          </a:ln>
        </p:spPr>
      </p:pic>
      <p:pic>
        <p:nvPicPr>
          <p:cNvPr id="1488" name="Google Shape;1488;g37a17fe1f86_0_218"/>
          <p:cNvPicPr preferRelativeResize="0"/>
          <p:nvPr/>
        </p:nvPicPr>
        <p:blipFill>
          <a:blip r:embed="rId4">
            <a:alphaModFix/>
          </a:blip>
          <a:stretch>
            <a:fillRect/>
          </a:stretch>
        </p:blipFill>
        <p:spPr>
          <a:xfrm>
            <a:off x="5939400" y="842475"/>
            <a:ext cx="2613774" cy="34585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2" name="Shape 1492"/>
        <p:cNvGrpSpPr/>
        <p:nvPr/>
      </p:nvGrpSpPr>
      <p:grpSpPr>
        <a:xfrm>
          <a:off x="0" y="0"/>
          <a:ext cx="0" cy="0"/>
          <a:chOff x="0" y="0"/>
          <a:chExt cx="0" cy="0"/>
        </a:xfrm>
      </p:grpSpPr>
      <p:sp>
        <p:nvSpPr>
          <p:cNvPr id="1493" name="Google Shape;1493;g37a17fe1f86_0_279"/>
          <p:cNvSpPr txBox="1"/>
          <p:nvPr>
            <p:ph idx="15" type="title"/>
          </p:nvPr>
        </p:nvSpPr>
        <p:spPr>
          <a:xfrm>
            <a:off x="2166300" y="147650"/>
            <a:ext cx="4811400" cy="61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a:t>QUESTION 04</a:t>
            </a:r>
            <a:endParaRPr/>
          </a:p>
        </p:txBody>
      </p:sp>
      <p:sp>
        <p:nvSpPr>
          <p:cNvPr id="1494" name="Google Shape;1494;g37a17fe1f86_0_279"/>
          <p:cNvSpPr txBox="1"/>
          <p:nvPr>
            <p:ph idx="16" type="subTitle"/>
          </p:nvPr>
        </p:nvSpPr>
        <p:spPr>
          <a:xfrm>
            <a:off x="1193850" y="1094350"/>
            <a:ext cx="6891900" cy="696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Looking at this picture, which Bengaluru café instantly comes to mind — the one that believes idlis and dosas should practically go swimming in ghee?</a:t>
            </a:r>
            <a:endParaRPr/>
          </a:p>
        </p:txBody>
      </p:sp>
      <p:grpSp>
        <p:nvGrpSpPr>
          <p:cNvPr id="1495" name="Google Shape;1495;g37a17fe1f86_0_279"/>
          <p:cNvGrpSpPr/>
          <p:nvPr/>
        </p:nvGrpSpPr>
        <p:grpSpPr>
          <a:xfrm>
            <a:off x="8085825" y="4607850"/>
            <a:ext cx="350700" cy="350700"/>
            <a:chOff x="8085825" y="4607850"/>
            <a:chExt cx="350700" cy="350700"/>
          </a:xfrm>
        </p:grpSpPr>
        <p:sp>
          <p:nvSpPr>
            <p:cNvPr id="1496" name="Google Shape;1496;g37a17fe1f86_0_279">
              <a:hlinkClick action="ppaction://hlinkshowjump?jump=nextslide"/>
            </p:cNvPr>
            <p:cNvSpPr/>
            <p:nvPr/>
          </p:nvSpPr>
          <p:spPr>
            <a:xfrm>
              <a:off x="8085825" y="4607850"/>
              <a:ext cx="350700" cy="3507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g37a17fe1f86_0_279">
              <a:hlinkClick action="ppaction://hlinkshowjump?jump=nextslide"/>
            </p:cNvPr>
            <p:cNvSpPr/>
            <p:nvPr/>
          </p:nvSpPr>
          <p:spPr>
            <a:xfrm>
              <a:off x="8169046" y="4691060"/>
              <a:ext cx="184500" cy="184500"/>
            </a:xfrm>
            <a:prstGeom prst="rightArrow">
              <a:avLst>
                <a:gd fmla="val 51316" name="adj1"/>
                <a:gd fmla="val 50708"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8" name="Google Shape;1498;g37a17fe1f86_0_279"/>
          <p:cNvGrpSpPr/>
          <p:nvPr/>
        </p:nvGrpSpPr>
        <p:grpSpPr>
          <a:xfrm>
            <a:off x="707250" y="4607850"/>
            <a:ext cx="350700" cy="350700"/>
            <a:chOff x="707250" y="4607850"/>
            <a:chExt cx="350700" cy="350700"/>
          </a:xfrm>
        </p:grpSpPr>
        <p:sp>
          <p:nvSpPr>
            <p:cNvPr id="1499" name="Google Shape;1499;g37a17fe1f86_0_279">
              <a:hlinkClick action="ppaction://hlinkshowjump?jump=previousslide"/>
            </p:cNvPr>
            <p:cNvSpPr/>
            <p:nvPr/>
          </p:nvSpPr>
          <p:spPr>
            <a:xfrm flipH="1">
              <a:off x="707250" y="4607850"/>
              <a:ext cx="350700" cy="3507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g37a17fe1f86_0_279">
              <a:hlinkClick action="ppaction://hlinkshowjump?jump=previousslide"/>
            </p:cNvPr>
            <p:cNvSpPr/>
            <p:nvPr/>
          </p:nvSpPr>
          <p:spPr>
            <a:xfrm flipH="1">
              <a:off x="790350" y="4691060"/>
              <a:ext cx="184500" cy="184500"/>
            </a:xfrm>
            <a:prstGeom prst="rightArrow">
              <a:avLst>
                <a:gd fmla="val 51316" name="adj1"/>
                <a:gd fmla="val 50708"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01" name="Google Shape;1501;g37a17fe1f86_0_279">
            <a:hlinkClick action="ppaction://hlinkshowjump?jump=nextslide"/>
          </p:cNvPr>
          <p:cNvSpPr/>
          <p:nvPr/>
        </p:nvSpPr>
        <p:spPr>
          <a:xfrm>
            <a:off x="8073075"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g37a17fe1f86_0_279">
            <a:hlinkClick action="ppaction://hlinkshowjump?jump=previousslide"/>
          </p:cNvPr>
          <p:cNvSpPr/>
          <p:nvPr/>
        </p:nvSpPr>
        <p:spPr>
          <a:xfrm>
            <a:off x="694500"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03" name="Google Shape;1503;g37a17fe1f86_0_279"/>
          <p:cNvPicPr preferRelativeResize="0"/>
          <p:nvPr/>
        </p:nvPicPr>
        <p:blipFill>
          <a:blip r:embed="rId3">
            <a:alphaModFix/>
          </a:blip>
          <a:stretch>
            <a:fillRect/>
          </a:stretch>
        </p:blipFill>
        <p:spPr>
          <a:xfrm>
            <a:off x="3641263" y="1865152"/>
            <a:ext cx="1861475" cy="26482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p10"/>
          <p:cNvSpPr txBox="1"/>
          <p:nvPr>
            <p:ph type="title"/>
          </p:nvPr>
        </p:nvSpPr>
        <p:spPr>
          <a:xfrm>
            <a:off x="2210550" y="189763"/>
            <a:ext cx="4842300" cy="1169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3000"/>
              <a:t>ROUND 01</a:t>
            </a:r>
            <a:endParaRPr sz="3000"/>
          </a:p>
        </p:txBody>
      </p:sp>
      <p:sp>
        <p:nvSpPr>
          <p:cNvPr id="1204" name="Google Shape;1204;p10"/>
          <p:cNvSpPr txBox="1"/>
          <p:nvPr>
            <p:ph idx="1" type="subTitle"/>
          </p:nvPr>
        </p:nvSpPr>
        <p:spPr>
          <a:xfrm>
            <a:off x="2210550" y="1911425"/>
            <a:ext cx="4952700" cy="1083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b="1" lang="en" sz="3000"/>
              <a:t>Ragi Mudde &amp; Roots</a:t>
            </a:r>
            <a:endParaRPr b="1" sz="3000"/>
          </a:p>
        </p:txBody>
      </p:sp>
      <p:grpSp>
        <p:nvGrpSpPr>
          <p:cNvPr id="1205" name="Google Shape;1205;p10"/>
          <p:cNvGrpSpPr/>
          <p:nvPr/>
        </p:nvGrpSpPr>
        <p:grpSpPr>
          <a:xfrm>
            <a:off x="8085825" y="4607850"/>
            <a:ext cx="350700" cy="350700"/>
            <a:chOff x="8085825" y="4607850"/>
            <a:chExt cx="350700" cy="350700"/>
          </a:xfrm>
        </p:grpSpPr>
        <p:sp>
          <p:nvSpPr>
            <p:cNvPr id="1206" name="Google Shape;1206;p10">
              <a:hlinkClick action="ppaction://hlinkshowjump?jump=nextslide"/>
            </p:cNvPr>
            <p:cNvSpPr/>
            <p:nvPr/>
          </p:nvSpPr>
          <p:spPr>
            <a:xfrm>
              <a:off x="8085825" y="4607850"/>
              <a:ext cx="350700" cy="3507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10">
              <a:hlinkClick action="ppaction://hlinkshowjump?jump=nextslide"/>
            </p:cNvPr>
            <p:cNvSpPr/>
            <p:nvPr/>
          </p:nvSpPr>
          <p:spPr>
            <a:xfrm>
              <a:off x="8169046" y="4691060"/>
              <a:ext cx="184500" cy="184500"/>
            </a:xfrm>
            <a:prstGeom prst="rightArrow">
              <a:avLst>
                <a:gd fmla="val 51316" name="adj1"/>
                <a:gd fmla="val 50708"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8" name="Google Shape;1208;p10"/>
          <p:cNvGrpSpPr/>
          <p:nvPr/>
        </p:nvGrpSpPr>
        <p:grpSpPr>
          <a:xfrm>
            <a:off x="707250" y="4607850"/>
            <a:ext cx="350700" cy="350700"/>
            <a:chOff x="707250" y="4607850"/>
            <a:chExt cx="350700" cy="350700"/>
          </a:xfrm>
        </p:grpSpPr>
        <p:sp>
          <p:nvSpPr>
            <p:cNvPr id="1209" name="Google Shape;1209;p10">
              <a:hlinkClick action="ppaction://hlinkshowjump?jump=previousslide"/>
            </p:cNvPr>
            <p:cNvSpPr/>
            <p:nvPr/>
          </p:nvSpPr>
          <p:spPr>
            <a:xfrm flipH="1">
              <a:off x="707250" y="4607850"/>
              <a:ext cx="350700" cy="350700"/>
            </a:xfrm>
            <a:prstGeom prst="ellips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10">
              <a:hlinkClick action="ppaction://hlinkshowjump?jump=previousslide"/>
            </p:cNvPr>
            <p:cNvSpPr/>
            <p:nvPr/>
          </p:nvSpPr>
          <p:spPr>
            <a:xfrm flipH="1">
              <a:off x="790350" y="4691060"/>
              <a:ext cx="184500" cy="184500"/>
            </a:xfrm>
            <a:prstGeom prst="rightArrow">
              <a:avLst>
                <a:gd fmla="val 51316" name="adj1"/>
                <a:gd fmla="val 50708"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1" name="Google Shape;1211;p10">
            <a:hlinkClick action="ppaction://hlinkshowjump?jump=nextslide"/>
          </p:cNvPr>
          <p:cNvSpPr/>
          <p:nvPr/>
        </p:nvSpPr>
        <p:spPr>
          <a:xfrm>
            <a:off x="8073075"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10">
            <a:hlinkClick action="ppaction://hlinkshowjump?jump=previousslide"/>
          </p:cNvPr>
          <p:cNvSpPr/>
          <p:nvPr/>
        </p:nvSpPr>
        <p:spPr>
          <a:xfrm>
            <a:off x="694500"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7" name="Shape 1507"/>
        <p:cNvGrpSpPr/>
        <p:nvPr/>
      </p:nvGrpSpPr>
      <p:grpSpPr>
        <a:xfrm>
          <a:off x="0" y="0"/>
          <a:ext cx="0" cy="0"/>
          <a:chOff x="0" y="0"/>
          <a:chExt cx="0" cy="0"/>
        </a:xfrm>
      </p:grpSpPr>
      <p:sp>
        <p:nvSpPr>
          <p:cNvPr id="1508" name="Google Shape;1508;g37a17fe1f86_0_235"/>
          <p:cNvSpPr txBox="1"/>
          <p:nvPr>
            <p:ph idx="15" type="title"/>
          </p:nvPr>
        </p:nvSpPr>
        <p:spPr>
          <a:xfrm>
            <a:off x="2166350" y="535650"/>
            <a:ext cx="4811400" cy="61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a:t>QUESTION 04</a:t>
            </a:r>
            <a:endParaRPr/>
          </a:p>
        </p:txBody>
      </p:sp>
      <p:sp>
        <p:nvSpPr>
          <p:cNvPr id="1509" name="Google Shape;1509;g37a17fe1f86_0_235"/>
          <p:cNvSpPr txBox="1"/>
          <p:nvPr>
            <p:ph idx="16" type="subTitle"/>
          </p:nvPr>
        </p:nvSpPr>
        <p:spPr>
          <a:xfrm>
            <a:off x="2166288" y="1337500"/>
            <a:ext cx="4811400" cy="33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F</a:t>
            </a:r>
            <a:r>
              <a:rPr lang="en"/>
              <a:t>irst multinational IT company to open an office in Bangalore</a:t>
            </a:r>
            <a:endParaRPr/>
          </a:p>
        </p:txBody>
      </p:sp>
      <p:grpSp>
        <p:nvGrpSpPr>
          <p:cNvPr id="1510" name="Google Shape;1510;g37a17fe1f86_0_235"/>
          <p:cNvGrpSpPr/>
          <p:nvPr/>
        </p:nvGrpSpPr>
        <p:grpSpPr>
          <a:xfrm>
            <a:off x="8085825" y="4607850"/>
            <a:ext cx="350700" cy="350700"/>
            <a:chOff x="8085825" y="4607850"/>
            <a:chExt cx="350700" cy="350700"/>
          </a:xfrm>
        </p:grpSpPr>
        <p:sp>
          <p:nvSpPr>
            <p:cNvPr id="1511" name="Google Shape;1511;g37a17fe1f86_0_235">
              <a:hlinkClick action="ppaction://hlinkshowjump?jump=nextslide"/>
            </p:cNvPr>
            <p:cNvSpPr/>
            <p:nvPr/>
          </p:nvSpPr>
          <p:spPr>
            <a:xfrm>
              <a:off x="8085825" y="4607850"/>
              <a:ext cx="350700" cy="3507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g37a17fe1f86_0_235">
              <a:hlinkClick action="ppaction://hlinkshowjump?jump=nextslide"/>
            </p:cNvPr>
            <p:cNvSpPr/>
            <p:nvPr/>
          </p:nvSpPr>
          <p:spPr>
            <a:xfrm>
              <a:off x="8169046" y="4691060"/>
              <a:ext cx="184500" cy="184500"/>
            </a:xfrm>
            <a:prstGeom prst="rightArrow">
              <a:avLst>
                <a:gd fmla="val 51316" name="adj1"/>
                <a:gd fmla="val 50708"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3" name="Google Shape;1513;g37a17fe1f86_0_235"/>
          <p:cNvGrpSpPr/>
          <p:nvPr/>
        </p:nvGrpSpPr>
        <p:grpSpPr>
          <a:xfrm>
            <a:off x="707250" y="4607850"/>
            <a:ext cx="350700" cy="350700"/>
            <a:chOff x="707250" y="4607850"/>
            <a:chExt cx="350700" cy="350700"/>
          </a:xfrm>
        </p:grpSpPr>
        <p:sp>
          <p:nvSpPr>
            <p:cNvPr id="1514" name="Google Shape;1514;g37a17fe1f86_0_235">
              <a:hlinkClick action="ppaction://hlinkshowjump?jump=previousslide"/>
            </p:cNvPr>
            <p:cNvSpPr/>
            <p:nvPr/>
          </p:nvSpPr>
          <p:spPr>
            <a:xfrm flipH="1">
              <a:off x="707250" y="4607850"/>
              <a:ext cx="350700" cy="3507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g37a17fe1f86_0_235">
              <a:hlinkClick action="ppaction://hlinkshowjump?jump=previousslide"/>
            </p:cNvPr>
            <p:cNvSpPr/>
            <p:nvPr/>
          </p:nvSpPr>
          <p:spPr>
            <a:xfrm flipH="1">
              <a:off x="790350" y="4691060"/>
              <a:ext cx="184500" cy="184500"/>
            </a:xfrm>
            <a:prstGeom prst="rightArrow">
              <a:avLst>
                <a:gd fmla="val 51316" name="adj1"/>
                <a:gd fmla="val 50708"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16" name="Google Shape;1516;g37a17fe1f86_0_235">
            <a:hlinkClick action="ppaction://hlinkshowjump?jump=nextslide"/>
          </p:cNvPr>
          <p:cNvSpPr/>
          <p:nvPr/>
        </p:nvSpPr>
        <p:spPr>
          <a:xfrm>
            <a:off x="8073075"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g37a17fe1f86_0_235">
            <a:hlinkClick action="ppaction://hlinkshowjump?jump=previousslide"/>
          </p:cNvPr>
          <p:cNvSpPr/>
          <p:nvPr/>
        </p:nvSpPr>
        <p:spPr>
          <a:xfrm>
            <a:off x="694500"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18" name="Google Shape;1518;g37a17fe1f86_0_235"/>
          <p:cNvPicPr preferRelativeResize="0"/>
          <p:nvPr/>
        </p:nvPicPr>
        <p:blipFill>
          <a:blip r:embed="rId3">
            <a:alphaModFix/>
          </a:blip>
          <a:stretch>
            <a:fillRect/>
          </a:stretch>
        </p:blipFill>
        <p:spPr>
          <a:xfrm>
            <a:off x="3312925" y="1808500"/>
            <a:ext cx="2586675" cy="2330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2" name="Shape 1522"/>
        <p:cNvGrpSpPr/>
        <p:nvPr/>
      </p:nvGrpSpPr>
      <p:grpSpPr>
        <a:xfrm>
          <a:off x="0" y="0"/>
          <a:ext cx="0" cy="0"/>
          <a:chOff x="0" y="0"/>
          <a:chExt cx="0" cy="0"/>
        </a:xfrm>
      </p:grpSpPr>
      <p:sp>
        <p:nvSpPr>
          <p:cNvPr id="1523" name="Google Shape;1523;g37a17fe1f86_0_265"/>
          <p:cNvSpPr txBox="1"/>
          <p:nvPr>
            <p:ph idx="15" type="title"/>
          </p:nvPr>
        </p:nvSpPr>
        <p:spPr>
          <a:xfrm>
            <a:off x="2166350" y="535650"/>
            <a:ext cx="4811400" cy="61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a:t>QUESTION 07</a:t>
            </a:r>
            <a:endParaRPr/>
          </a:p>
        </p:txBody>
      </p:sp>
      <p:sp>
        <p:nvSpPr>
          <p:cNvPr id="1524" name="Google Shape;1524;g37a17fe1f86_0_265"/>
          <p:cNvSpPr txBox="1"/>
          <p:nvPr>
            <p:ph idx="16" type="subTitle"/>
          </p:nvPr>
        </p:nvSpPr>
        <p:spPr>
          <a:xfrm>
            <a:off x="2166288" y="1337500"/>
            <a:ext cx="4811400" cy="33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t/>
            </a:r>
            <a:endParaRPr/>
          </a:p>
          <a:p>
            <a:pPr indent="0" lvl="0" marL="0" rtl="0" algn="ctr">
              <a:lnSpc>
                <a:spcPct val="100000"/>
              </a:lnSpc>
              <a:spcBef>
                <a:spcPts val="0"/>
              </a:spcBef>
              <a:spcAft>
                <a:spcPts val="0"/>
              </a:spcAft>
              <a:buSzPts val="2000"/>
              <a:buNone/>
            </a:pPr>
            <a:r>
              <a:t/>
            </a:r>
            <a:endParaRPr/>
          </a:p>
          <a:p>
            <a:pPr indent="0" lvl="0" marL="0" rtl="0" algn="ctr">
              <a:lnSpc>
                <a:spcPct val="100000"/>
              </a:lnSpc>
              <a:spcBef>
                <a:spcPts val="0"/>
              </a:spcBef>
              <a:spcAft>
                <a:spcPts val="0"/>
              </a:spcAft>
              <a:buSzPts val="2000"/>
              <a:buNone/>
            </a:pPr>
            <a:r>
              <a:t/>
            </a:r>
            <a:endParaRPr/>
          </a:p>
          <a:p>
            <a:pPr indent="0" lvl="0" marL="0" rtl="0" algn="ctr">
              <a:lnSpc>
                <a:spcPct val="100000"/>
              </a:lnSpc>
              <a:spcBef>
                <a:spcPts val="0"/>
              </a:spcBef>
              <a:spcAft>
                <a:spcPts val="0"/>
              </a:spcAft>
              <a:buSzPts val="2000"/>
              <a:buNone/>
            </a:pPr>
            <a:r>
              <a:rPr lang="en"/>
              <a:t>Once marketed as the “Fly the Good Times” airline, this Bengaluru-based carrier shut down after financial troubles, and its owner fled India. Identify the airline.</a:t>
            </a:r>
            <a:endParaRPr/>
          </a:p>
        </p:txBody>
      </p:sp>
      <p:grpSp>
        <p:nvGrpSpPr>
          <p:cNvPr id="1525" name="Google Shape;1525;g37a17fe1f86_0_265"/>
          <p:cNvGrpSpPr/>
          <p:nvPr/>
        </p:nvGrpSpPr>
        <p:grpSpPr>
          <a:xfrm>
            <a:off x="8085825" y="4607850"/>
            <a:ext cx="350700" cy="350700"/>
            <a:chOff x="8085825" y="4607850"/>
            <a:chExt cx="350700" cy="350700"/>
          </a:xfrm>
        </p:grpSpPr>
        <p:sp>
          <p:nvSpPr>
            <p:cNvPr id="1526" name="Google Shape;1526;g37a17fe1f86_0_265">
              <a:hlinkClick action="ppaction://hlinkshowjump?jump=nextslide"/>
            </p:cNvPr>
            <p:cNvSpPr/>
            <p:nvPr/>
          </p:nvSpPr>
          <p:spPr>
            <a:xfrm>
              <a:off x="8085825" y="4607850"/>
              <a:ext cx="350700" cy="3507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g37a17fe1f86_0_265">
              <a:hlinkClick action="ppaction://hlinkshowjump?jump=nextslide"/>
            </p:cNvPr>
            <p:cNvSpPr/>
            <p:nvPr/>
          </p:nvSpPr>
          <p:spPr>
            <a:xfrm>
              <a:off x="8169046" y="4691060"/>
              <a:ext cx="184500" cy="184500"/>
            </a:xfrm>
            <a:prstGeom prst="rightArrow">
              <a:avLst>
                <a:gd fmla="val 51316" name="adj1"/>
                <a:gd fmla="val 50708"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8" name="Google Shape;1528;g37a17fe1f86_0_265"/>
          <p:cNvGrpSpPr/>
          <p:nvPr/>
        </p:nvGrpSpPr>
        <p:grpSpPr>
          <a:xfrm>
            <a:off x="707250" y="4607850"/>
            <a:ext cx="350700" cy="350700"/>
            <a:chOff x="707250" y="4607850"/>
            <a:chExt cx="350700" cy="350700"/>
          </a:xfrm>
        </p:grpSpPr>
        <p:sp>
          <p:nvSpPr>
            <p:cNvPr id="1529" name="Google Shape;1529;g37a17fe1f86_0_265">
              <a:hlinkClick action="ppaction://hlinkshowjump?jump=previousslide"/>
            </p:cNvPr>
            <p:cNvSpPr/>
            <p:nvPr/>
          </p:nvSpPr>
          <p:spPr>
            <a:xfrm flipH="1">
              <a:off x="707250" y="4607850"/>
              <a:ext cx="350700" cy="3507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g37a17fe1f86_0_265">
              <a:hlinkClick action="ppaction://hlinkshowjump?jump=previousslide"/>
            </p:cNvPr>
            <p:cNvSpPr/>
            <p:nvPr/>
          </p:nvSpPr>
          <p:spPr>
            <a:xfrm flipH="1">
              <a:off x="790350" y="4691060"/>
              <a:ext cx="184500" cy="184500"/>
            </a:xfrm>
            <a:prstGeom prst="rightArrow">
              <a:avLst>
                <a:gd fmla="val 51316" name="adj1"/>
                <a:gd fmla="val 50708"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31" name="Google Shape;1531;g37a17fe1f86_0_265">
            <a:hlinkClick action="ppaction://hlinkshowjump?jump=nextslide"/>
          </p:cNvPr>
          <p:cNvSpPr/>
          <p:nvPr/>
        </p:nvSpPr>
        <p:spPr>
          <a:xfrm>
            <a:off x="8073075"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g37a17fe1f86_0_265">
            <a:hlinkClick action="ppaction://hlinkshowjump?jump=previousslide"/>
          </p:cNvPr>
          <p:cNvSpPr/>
          <p:nvPr/>
        </p:nvSpPr>
        <p:spPr>
          <a:xfrm>
            <a:off x="694500"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33" name="Google Shape;1533;g37a17fe1f86_0_265"/>
          <p:cNvPicPr preferRelativeResize="0"/>
          <p:nvPr/>
        </p:nvPicPr>
        <p:blipFill>
          <a:blip r:embed="rId3">
            <a:alphaModFix/>
          </a:blip>
          <a:stretch>
            <a:fillRect/>
          </a:stretch>
        </p:blipFill>
        <p:spPr>
          <a:xfrm>
            <a:off x="3571600" y="2515250"/>
            <a:ext cx="2243250" cy="2079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7" name="Shape 1537"/>
        <p:cNvGrpSpPr/>
        <p:nvPr/>
      </p:nvGrpSpPr>
      <p:grpSpPr>
        <a:xfrm>
          <a:off x="0" y="0"/>
          <a:ext cx="0" cy="0"/>
          <a:chOff x="0" y="0"/>
          <a:chExt cx="0" cy="0"/>
        </a:xfrm>
      </p:grpSpPr>
      <p:sp>
        <p:nvSpPr>
          <p:cNvPr id="1538" name="Google Shape;1538;g37a17fe1f86_0_251"/>
          <p:cNvSpPr txBox="1"/>
          <p:nvPr>
            <p:ph idx="15" type="title"/>
          </p:nvPr>
        </p:nvSpPr>
        <p:spPr>
          <a:xfrm>
            <a:off x="2166350" y="535650"/>
            <a:ext cx="4811400" cy="61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a:t>QUESTION 05</a:t>
            </a:r>
            <a:endParaRPr/>
          </a:p>
        </p:txBody>
      </p:sp>
      <p:sp>
        <p:nvSpPr>
          <p:cNvPr id="1539" name="Google Shape;1539;g37a17fe1f86_0_251"/>
          <p:cNvSpPr txBox="1"/>
          <p:nvPr>
            <p:ph idx="16" type="subTitle"/>
          </p:nvPr>
        </p:nvSpPr>
        <p:spPr>
          <a:xfrm>
            <a:off x="2166288" y="1337500"/>
            <a:ext cx="4811400" cy="33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sz="1300"/>
              <a:t>This vibrant traditional theatre form, popular in coastal</a:t>
            </a:r>
            <a:r>
              <a:rPr b="1" lang="en" sz="1300"/>
              <a:t> </a:t>
            </a:r>
            <a:r>
              <a:rPr lang="en" sz="1300"/>
              <a:t>Karnataka, blends dance, music, and storytelling from epics like the Ramayana and Mahabharata.</a:t>
            </a:r>
            <a:endParaRPr sz="1800"/>
          </a:p>
        </p:txBody>
      </p:sp>
      <p:grpSp>
        <p:nvGrpSpPr>
          <p:cNvPr id="1540" name="Google Shape;1540;g37a17fe1f86_0_251"/>
          <p:cNvGrpSpPr/>
          <p:nvPr/>
        </p:nvGrpSpPr>
        <p:grpSpPr>
          <a:xfrm>
            <a:off x="8085825" y="4607850"/>
            <a:ext cx="350700" cy="350700"/>
            <a:chOff x="8085825" y="4607850"/>
            <a:chExt cx="350700" cy="350700"/>
          </a:xfrm>
        </p:grpSpPr>
        <p:sp>
          <p:nvSpPr>
            <p:cNvPr id="1541" name="Google Shape;1541;g37a17fe1f86_0_251">
              <a:hlinkClick action="ppaction://hlinkshowjump?jump=nextslide"/>
            </p:cNvPr>
            <p:cNvSpPr/>
            <p:nvPr/>
          </p:nvSpPr>
          <p:spPr>
            <a:xfrm>
              <a:off x="8085825" y="4607850"/>
              <a:ext cx="350700" cy="3507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g37a17fe1f86_0_251">
              <a:hlinkClick action="ppaction://hlinkshowjump?jump=nextslide"/>
            </p:cNvPr>
            <p:cNvSpPr/>
            <p:nvPr/>
          </p:nvSpPr>
          <p:spPr>
            <a:xfrm>
              <a:off x="8169046" y="4691060"/>
              <a:ext cx="184500" cy="184500"/>
            </a:xfrm>
            <a:prstGeom prst="rightArrow">
              <a:avLst>
                <a:gd fmla="val 51316" name="adj1"/>
                <a:gd fmla="val 50708"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3" name="Google Shape;1543;g37a17fe1f86_0_251"/>
          <p:cNvGrpSpPr/>
          <p:nvPr/>
        </p:nvGrpSpPr>
        <p:grpSpPr>
          <a:xfrm>
            <a:off x="707250" y="4607850"/>
            <a:ext cx="350700" cy="350700"/>
            <a:chOff x="707250" y="4607850"/>
            <a:chExt cx="350700" cy="350700"/>
          </a:xfrm>
        </p:grpSpPr>
        <p:sp>
          <p:nvSpPr>
            <p:cNvPr id="1544" name="Google Shape;1544;g37a17fe1f86_0_251">
              <a:hlinkClick action="ppaction://hlinkshowjump?jump=previousslide"/>
            </p:cNvPr>
            <p:cNvSpPr/>
            <p:nvPr/>
          </p:nvSpPr>
          <p:spPr>
            <a:xfrm flipH="1">
              <a:off x="707250" y="4607850"/>
              <a:ext cx="350700" cy="3507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g37a17fe1f86_0_251">
              <a:hlinkClick action="ppaction://hlinkshowjump?jump=previousslide"/>
            </p:cNvPr>
            <p:cNvSpPr/>
            <p:nvPr/>
          </p:nvSpPr>
          <p:spPr>
            <a:xfrm flipH="1">
              <a:off x="790350" y="4691060"/>
              <a:ext cx="184500" cy="184500"/>
            </a:xfrm>
            <a:prstGeom prst="rightArrow">
              <a:avLst>
                <a:gd fmla="val 51316" name="adj1"/>
                <a:gd fmla="val 50708"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46" name="Google Shape;1546;g37a17fe1f86_0_251">
            <a:hlinkClick action="ppaction://hlinkshowjump?jump=nextslide"/>
          </p:cNvPr>
          <p:cNvSpPr/>
          <p:nvPr/>
        </p:nvSpPr>
        <p:spPr>
          <a:xfrm>
            <a:off x="8073075"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g37a17fe1f86_0_251">
            <a:hlinkClick action="ppaction://hlinkshowjump?jump=previousslide"/>
          </p:cNvPr>
          <p:cNvSpPr/>
          <p:nvPr/>
        </p:nvSpPr>
        <p:spPr>
          <a:xfrm>
            <a:off x="694500"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48" name="Google Shape;1548;g37a17fe1f86_0_251"/>
          <p:cNvPicPr preferRelativeResize="0"/>
          <p:nvPr/>
        </p:nvPicPr>
        <p:blipFill>
          <a:blip r:embed="rId3">
            <a:alphaModFix/>
          </a:blip>
          <a:stretch>
            <a:fillRect/>
          </a:stretch>
        </p:blipFill>
        <p:spPr>
          <a:xfrm>
            <a:off x="3492000" y="1954700"/>
            <a:ext cx="2397650" cy="2402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2" name="Shape 1552"/>
        <p:cNvGrpSpPr/>
        <p:nvPr/>
      </p:nvGrpSpPr>
      <p:grpSpPr>
        <a:xfrm>
          <a:off x="0" y="0"/>
          <a:ext cx="0" cy="0"/>
          <a:chOff x="0" y="0"/>
          <a:chExt cx="0" cy="0"/>
        </a:xfrm>
      </p:grpSpPr>
      <p:sp>
        <p:nvSpPr>
          <p:cNvPr id="1553" name="Google Shape;1553;g37a17fe1f86_0_293"/>
          <p:cNvSpPr txBox="1"/>
          <p:nvPr>
            <p:ph idx="15" type="title"/>
          </p:nvPr>
        </p:nvSpPr>
        <p:spPr>
          <a:xfrm>
            <a:off x="2166350" y="535650"/>
            <a:ext cx="4811400" cy="61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a:t>QUESTION 06</a:t>
            </a:r>
            <a:endParaRPr/>
          </a:p>
        </p:txBody>
      </p:sp>
      <p:sp>
        <p:nvSpPr>
          <p:cNvPr id="1554" name="Google Shape;1554;g37a17fe1f86_0_293"/>
          <p:cNvSpPr txBox="1"/>
          <p:nvPr>
            <p:ph idx="16" type="subTitle"/>
          </p:nvPr>
        </p:nvSpPr>
        <p:spPr>
          <a:xfrm>
            <a:off x="2166288" y="1337500"/>
            <a:ext cx="4811400" cy="33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This traditional buffalo race held in coastal Karnataka paddy fields is a major cultural sport, often linked to Tulu Nadu traditions.</a:t>
            </a:r>
            <a:endParaRPr/>
          </a:p>
        </p:txBody>
      </p:sp>
      <p:grpSp>
        <p:nvGrpSpPr>
          <p:cNvPr id="1555" name="Google Shape;1555;g37a17fe1f86_0_293"/>
          <p:cNvGrpSpPr/>
          <p:nvPr/>
        </p:nvGrpSpPr>
        <p:grpSpPr>
          <a:xfrm>
            <a:off x="8085825" y="4607850"/>
            <a:ext cx="350700" cy="350700"/>
            <a:chOff x="8085825" y="4607850"/>
            <a:chExt cx="350700" cy="350700"/>
          </a:xfrm>
        </p:grpSpPr>
        <p:sp>
          <p:nvSpPr>
            <p:cNvPr id="1556" name="Google Shape;1556;g37a17fe1f86_0_293">
              <a:hlinkClick action="ppaction://hlinkshowjump?jump=nextslide"/>
            </p:cNvPr>
            <p:cNvSpPr/>
            <p:nvPr/>
          </p:nvSpPr>
          <p:spPr>
            <a:xfrm>
              <a:off x="8085825" y="4607850"/>
              <a:ext cx="350700" cy="3507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g37a17fe1f86_0_293">
              <a:hlinkClick action="ppaction://hlinkshowjump?jump=nextslide"/>
            </p:cNvPr>
            <p:cNvSpPr/>
            <p:nvPr/>
          </p:nvSpPr>
          <p:spPr>
            <a:xfrm>
              <a:off x="8169046" y="4691060"/>
              <a:ext cx="184500" cy="184500"/>
            </a:xfrm>
            <a:prstGeom prst="rightArrow">
              <a:avLst>
                <a:gd fmla="val 51316" name="adj1"/>
                <a:gd fmla="val 50708"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8" name="Google Shape;1558;g37a17fe1f86_0_293"/>
          <p:cNvGrpSpPr/>
          <p:nvPr/>
        </p:nvGrpSpPr>
        <p:grpSpPr>
          <a:xfrm>
            <a:off x="707250" y="4607850"/>
            <a:ext cx="350700" cy="350700"/>
            <a:chOff x="707250" y="4607850"/>
            <a:chExt cx="350700" cy="350700"/>
          </a:xfrm>
        </p:grpSpPr>
        <p:sp>
          <p:nvSpPr>
            <p:cNvPr id="1559" name="Google Shape;1559;g37a17fe1f86_0_293">
              <a:hlinkClick action="ppaction://hlinkshowjump?jump=previousslide"/>
            </p:cNvPr>
            <p:cNvSpPr/>
            <p:nvPr/>
          </p:nvSpPr>
          <p:spPr>
            <a:xfrm flipH="1">
              <a:off x="707250" y="4607850"/>
              <a:ext cx="350700" cy="3507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g37a17fe1f86_0_293">
              <a:hlinkClick action="ppaction://hlinkshowjump?jump=previousslide"/>
            </p:cNvPr>
            <p:cNvSpPr/>
            <p:nvPr/>
          </p:nvSpPr>
          <p:spPr>
            <a:xfrm flipH="1">
              <a:off x="790350" y="4691060"/>
              <a:ext cx="184500" cy="184500"/>
            </a:xfrm>
            <a:prstGeom prst="rightArrow">
              <a:avLst>
                <a:gd fmla="val 51316" name="adj1"/>
                <a:gd fmla="val 50708"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61" name="Google Shape;1561;g37a17fe1f86_0_293">
            <a:hlinkClick action="ppaction://hlinkshowjump?jump=nextslide"/>
          </p:cNvPr>
          <p:cNvSpPr/>
          <p:nvPr/>
        </p:nvSpPr>
        <p:spPr>
          <a:xfrm>
            <a:off x="8073075"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g37a17fe1f86_0_293">
            <a:hlinkClick action="ppaction://hlinkshowjump?jump=previousslide"/>
          </p:cNvPr>
          <p:cNvSpPr/>
          <p:nvPr/>
        </p:nvSpPr>
        <p:spPr>
          <a:xfrm>
            <a:off x="694500"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63" name="Google Shape;1563;g37a17fe1f86_0_293"/>
          <p:cNvPicPr preferRelativeResize="0"/>
          <p:nvPr/>
        </p:nvPicPr>
        <p:blipFill>
          <a:blip r:embed="rId3">
            <a:alphaModFix/>
          </a:blip>
          <a:stretch>
            <a:fillRect/>
          </a:stretch>
        </p:blipFill>
        <p:spPr>
          <a:xfrm>
            <a:off x="2604100" y="1959900"/>
            <a:ext cx="4203576" cy="2493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7" name="Shape 1567"/>
        <p:cNvGrpSpPr/>
        <p:nvPr/>
      </p:nvGrpSpPr>
      <p:grpSpPr>
        <a:xfrm>
          <a:off x="0" y="0"/>
          <a:ext cx="0" cy="0"/>
          <a:chOff x="0" y="0"/>
          <a:chExt cx="0" cy="0"/>
        </a:xfrm>
      </p:grpSpPr>
      <p:sp>
        <p:nvSpPr>
          <p:cNvPr id="1568" name="Google Shape;1568;g37a17fe1f86_0_307"/>
          <p:cNvSpPr txBox="1"/>
          <p:nvPr>
            <p:ph idx="15" type="title"/>
          </p:nvPr>
        </p:nvSpPr>
        <p:spPr>
          <a:xfrm>
            <a:off x="2166350" y="535650"/>
            <a:ext cx="4811400" cy="61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a:t>QUESTION 07</a:t>
            </a:r>
            <a:endParaRPr/>
          </a:p>
        </p:txBody>
      </p:sp>
      <p:sp>
        <p:nvSpPr>
          <p:cNvPr id="1569" name="Google Shape;1569;g37a17fe1f86_0_307"/>
          <p:cNvSpPr txBox="1"/>
          <p:nvPr>
            <p:ph idx="16" type="subTitle"/>
          </p:nvPr>
        </p:nvSpPr>
        <p:spPr>
          <a:xfrm>
            <a:off x="2166288" y="1566325"/>
            <a:ext cx="4811400" cy="33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Every November, the streets around Bengaluru’s Bull Temple turn into a sea of groundnuts as farmers gather to sell their harvest. What is this famous fair called?</a:t>
            </a:r>
            <a:endParaRPr/>
          </a:p>
        </p:txBody>
      </p:sp>
      <p:grpSp>
        <p:nvGrpSpPr>
          <p:cNvPr id="1570" name="Google Shape;1570;g37a17fe1f86_0_307"/>
          <p:cNvGrpSpPr/>
          <p:nvPr/>
        </p:nvGrpSpPr>
        <p:grpSpPr>
          <a:xfrm>
            <a:off x="8085825" y="4607850"/>
            <a:ext cx="350700" cy="350700"/>
            <a:chOff x="8085825" y="4607850"/>
            <a:chExt cx="350700" cy="350700"/>
          </a:xfrm>
        </p:grpSpPr>
        <p:sp>
          <p:nvSpPr>
            <p:cNvPr id="1571" name="Google Shape;1571;g37a17fe1f86_0_307">
              <a:hlinkClick action="ppaction://hlinkshowjump?jump=nextslide"/>
            </p:cNvPr>
            <p:cNvSpPr/>
            <p:nvPr/>
          </p:nvSpPr>
          <p:spPr>
            <a:xfrm>
              <a:off x="8085825" y="4607850"/>
              <a:ext cx="350700" cy="3507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g37a17fe1f86_0_307">
              <a:hlinkClick action="ppaction://hlinkshowjump?jump=nextslide"/>
            </p:cNvPr>
            <p:cNvSpPr/>
            <p:nvPr/>
          </p:nvSpPr>
          <p:spPr>
            <a:xfrm>
              <a:off x="8169046" y="4691060"/>
              <a:ext cx="184500" cy="184500"/>
            </a:xfrm>
            <a:prstGeom prst="rightArrow">
              <a:avLst>
                <a:gd fmla="val 51316" name="adj1"/>
                <a:gd fmla="val 50708"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3" name="Google Shape;1573;g37a17fe1f86_0_307"/>
          <p:cNvGrpSpPr/>
          <p:nvPr/>
        </p:nvGrpSpPr>
        <p:grpSpPr>
          <a:xfrm>
            <a:off x="707250" y="4607850"/>
            <a:ext cx="350700" cy="350700"/>
            <a:chOff x="707250" y="4607850"/>
            <a:chExt cx="350700" cy="350700"/>
          </a:xfrm>
        </p:grpSpPr>
        <p:sp>
          <p:nvSpPr>
            <p:cNvPr id="1574" name="Google Shape;1574;g37a17fe1f86_0_307">
              <a:hlinkClick action="ppaction://hlinkshowjump?jump=previousslide"/>
            </p:cNvPr>
            <p:cNvSpPr/>
            <p:nvPr/>
          </p:nvSpPr>
          <p:spPr>
            <a:xfrm flipH="1">
              <a:off x="707250" y="4607850"/>
              <a:ext cx="350700" cy="3507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g37a17fe1f86_0_307">
              <a:hlinkClick action="ppaction://hlinkshowjump?jump=previousslide"/>
            </p:cNvPr>
            <p:cNvSpPr/>
            <p:nvPr/>
          </p:nvSpPr>
          <p:spPr>
            <a:xfrm flipH="1">
              <a:off x="790350" y="4691060"/>
              <a:ext cx="184500" cy="184500"/>
            </a:xfrm>
            <a:prstGeom prst="rightArrow">
              <a:avLst>
                <a:gd fmla="val 51316" name="adj1"/>
                <a:gd fmla="val 50708"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76" name="Google Shape;1576;g37a17fe1f86_0_307">
            <a:hlinkClick action="ppaction://hlinkshowjump?jump=nextslide"/>
          </p:cNvPr>
          <p:cNvSpPr/>
          <p:nvPr/>
        </p:nvSpPr>
        <p:spPr>
          <a:xfrm>
            <a:off x="8073075"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g37a17fe1f86_0_307">
            <a:hlinkClick action="ppaction://hlinkshowjump?jump=previousslide"/>
          </p:cNvPr>
          <p:cNvSpPr/>
          <p:nvPr/>
        </p:nvSpPr>
        <p:spPr>
          <a:xfrm>
            <a:off x="694500"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78" name="Google Shape;1578;g37a17fe1f86_0_307"/>
          <p:cNvPicPr preferRelativeResize="0"/>
          <p:nvPr/>
        </p:nvPicPr>
        <p:blipFill>
          <a:blip r:embed="rId3">
            <a:alphaModFix/>
          </a:blip>
          <a:stretch>
            <a:fillRect/>
          </a:stretch>
        </p:blipFill>
        <p:spPr>
          <a:xfrm>
            <a:off x="2773800" y="2322800"/>
            <a:ext cx="3901798" cy="20646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2" name="Shape 1582"/>
        <p:cNvGrpSpPr/>
        <p:nvPr/>
      </p:nvGrpSpPr>
      <p:grpSpPr>
        <a:xfrm>
          <a:off x="0" y="0"/>
          <a:ext cx="0" cy="0"/>
          <a:chOff x="0" y="0"/>
          <a:chExt cx="0" cy="0"/>
        </a:xfrm>
      </p:grpSpPr>
      <p:sp>
        <p:nvSpPr>
          <p:cNvPr id="1583" name="Google Shape;1583;g37a17fe1f86_0_321"/>
          <p:cNvSpPr txBox="1"/>
          <p:nvPr>
            <p:ph idx="15" type="title"/>
          </p:nvPr>
        </p:nvSpPr>
        <p:spPr>
          <a:xfrm>
            <a:off x="2166350" y="535650"/>
            <a:ext cx="4811400" cy="61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a:t>QUESTION 08</a:t>
            </a:r>
            <a:endParaRPr/>
          </a:p>
        </p:txBody>
      </p:sp>
      <p:sp>
        <p:nvSpPr>
          <p:cNvPr id="1584" name="Google Shape;1584;g37a17fe1f86_0_321"/>
          <p:cNvSpPr txBox="1"/>
          <p:nvPr>
            <p:ph idx="16" type="subTitle"/>
          </p:nvPr>
        </p:nvSpPr>
        <p:spPr>
          <a:xfrm>
            <a:off x="2166338" y="1566325"/>
            <a:ext cx="4811400" cy="33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T</a:t>
            </a:r>
            <a:r>
              <a:rPr lang="en"/>
              <a:t>his food festival in Bengaluru is dedicated to the “winter crop of the city,” the broad bean.</a:t>
            </a:r>
            <a:endParaRPr/>
          </a:p>
        </p:txBody>
      </p:sp>
      <p:grpSp>
        <p:nvGrpSpPr>
          <p:cNvPr id="1585" name="Google Shape;1585;g37a17fe1f86_0_321"/>
          <p:cNvGrpSpPr/>
          <p:nvPr/>
        </p:nvGrpSpPr>
        <p:grpSpPr>
          <a:xfrm>
            <a:off x="8085825" y="4607850"/>
            <a:ext cx="350700" cy="350700"/>
            <a:chOff x="8085825" y="4607850"/>
            <a:chExt cx="350700" cy="350700"/>
          </a:xfrm>
        </p:grpSpPr>
        <p:sp>
          <p:nvSpPr>
            <p:cNvPr id="1586" name="Google Shape;1586;g37a17fe1f86_0_321">
              <a:hlinkClick action="ppaction://hlinkshowjump?jump=nextslide"/>
            </p:cNvPr>
            <p:cNvSpPr/>
            <p:nvPr/>
          </p:nvSpPr>
          <p:spPr>
            <a:xfrm>
              <a:off x="8085825" y="4607850"/>
              <a:ext cx="350700" cy="3507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g37a17fe1f86_0_321">
              <a:hlinkClick action="ppaction://hlinkshowjump?jump=nextslide"/>
            </p:cNvPr>
            <p:cNvSpPr/>
            <p:nvPr/>
          </p:nvSpPr>
          <p:spPr>
            <a:xfrm>
              <a:off x="8169046" y="4691060"/>
              <a:ext cx="184500" cy="184500"/>
            </a:xfrm>
            <a:prstGeom prst="rightArrow">
              <a:avLst>
                <a:gd fmla="val 51316" name="adj1"/>
                <a:gd fmla="val 50708"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8" name="Google Shape;1588;g37a17fe1f86_0_321"/>
          <p:cNvGrpSpPr/>
          <p:nvPr/>
        </p:nvGrpSpPr>
        <p:grpSpPr>
          <a:xfrm>
            <a:off x="707250" y="4607850"/>
            <a:ext cx="350700" cy="350700"/>
            <a:chOff x="707250" y="4607850"/>
            <a:chExt cx="350700" cy="350700"/>
          </a:xfrm>
        </p:grpSpPr>
        <p:sp>
          <p:nvSpPr>
            <p:cNvPr id="1589" name="Google Shape;1589;g37a17fe1f86_0_321">
              <a:hlinkClick action="ppaction://hlinkshowjump?jump=previousslide"/>
            </p:cNvPr>
            <p:cNvSpPr/>
            <p:nvPr/>
          </p:nvSpPr>
          <p:spPr>
            <a:xfrm flipH="1">
              <a:off x="707250" y="4607850"/>
              <a:ext cx="350700" cy="3507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g37a17fe1f86_0_321">
              <a:hlinkClick action="ppaction://hlinkshowjump?jump=previousslide"/>
            </p:cNvPr>
            <p:cNvSpPr/>
            <p:nvPr/>
          </p:nvSpPr>
          <p:spPr>
            <a:xfrm flipH="1">
              <a:off x="790350" y="4691060"/>
              <a:ext cx="184500" cy="184500"/>
            </a:xfrm>
            <a:prstGeom prst="rightArrow">
              <a:avLst>
                <a:gd fmla="val 51316" name="adj1"/>
                <a:gd fmla="val 50708"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91" name="Google Shape;1591;g37a17fe1f86_0_321">
            <a:hlinkClick action="ppaction://hlinkshowjump?jump=nextslide"/>
          </p:cNvPr>
          <p:cNvSpPr/>
          <p:nvPr/>
        </p:nvSpPr>
        <p:spPr>
          <a:xfrm>
            <a:off x="8073075"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g37a17fe1f86_0_321">
            <a:hlinkClick action="ppaction://hlinkshowjump?jump=previousslide"/>
          </p:cNvPr>
          <p:cNvSpPr/>
          <p:nvPr/>
        </p:nvSpPr>
        <p:spPr>
          <a:xfrm>
            <a:off x="694500"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93" name="Google Shape;1593;g37a17fe1f86_0_321"/>
          <p:cNvPicPr preferRelativeResize="0"/>
          <p:nvPr/>
        </p:nvPicPr>
        <p:blipFill>
          <a:blip r:embed="rId3">
            <a:alphaModFix/>
          </a:blip>
          <a:stretch>
            <a:fillRect/>
          </a:stretch>
        </p:blipFill>
        <p:spPr>
          <a:xfrm>
            <a:off x="825175" y="2196400"/>
            <a:ext cx="3094649" cy="2107563"/>
          </a:xfrm>
          <a:prstGeom prst="rect">
            <a:avLst/>
          </a:prstGeom>
          <a:noFill/>
          <a:ln>
            <a:noFill/>
          </a:ln>
        </p:spPr>
      </p:pic>
      <p:pic>
        <p:nvPicPr>
          <p:cNvPr id="1594" name="Google Shape;1594;g37a17fe1f86_0_321"/>
          <p:cNvPicPr preferRelativeResize="0"/>
          <p:nvPr/>
        </p:nvPicPr>
        <p:blipFill>
          <a:blip r:embed="rId4">
            <a:alphaModFix/>
          </a:blip>
          <a:stretch>
            <a:fillRect/>
          </a:stretch>
        </p:blipFill>
        <p:spPr>
          <a:xfrm>
            <a:off x="4311000" y="2196400"/>
            <a:ext cx="3864823" cy="20694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6" name="Shape 1216"/>
        <p:cNvGrpSpPr/>
        <p:nvPr/>
      </p:nvGrpSpPr>
      <p:grpSpPr>
        <a:xfrm>
          <a:off x="0" y="0"/>
          <a:ext cx="0" cy="0"/>
          <a:chOff x="0" y="0"/>
          <a:chExt cx="0" cy="0"/>
        </a:xfrm>
      </p:grpSpPr>
      <p:sp>
        <p:nvSpPr>
          <p:cNvPr id="1217" name="Google Shape;1217;p12"/>
          <p:cNvSpPr txBox="1"/>
          <p:nvPr>
            <p:ph idx="15" type="title"/>
          </p:nvPr>
        </p:nvSpPr>
        <p:spPr>
          <a:xfrm>
            <a:off x="2203425" y="146400"/>
            <a:ext cx="4811400" cy="61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a:t>QUESTION 01</a:t>
            </a:r>
            <a:endParaRPr/>
          </a:p>
        </p:txBody>
      </p:sp>
      <p:sp>
        <p:nvSpPr>
          <p:cNvPr id="1218" name="Google Shape;1218;p12"/>
          <p:cNvSpPr txBox="1"/>
          <p:nvPr>
            <p:ph idx="16" type="subTitle"/>
          </p:nvPr>
        </p:nvSpPr>
        <p:spPr>
          <a:xfrm>
            <a:off x="3426700" y="759000"/>
            <a:ext cx="4811400" cy="1934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_____ is the modern name of the city that was previously known as “Vaatapi,” the capital of the early Chalukya dynasty, which ruled much of Karnataka from the 6th to 8th century.</a:t>
            </a:r>
            <a:endParaRPr/>
          </a:p>
        </p:txBody>
      </p:sp>
      <p:grpSp>
        <p:nvGrpSpPr>
          <p:cNvPr id="1219" name="Google Shape;1219;p12"/>
          <p:cNvGrpSpPr/>
          <p:nvPr/>
        </p:nvGrpSpPr>
        <p:grpSpPr>
          <a:xfrm>
            <a:off x="8085825" y="4607850"/>
            <a:ext cx="350700" cy="350700"/>
            <a:chOff x="8085825" y="4607850"/>
            <a:chExt cx="350700" cy="350700"/>
          </a:xfrm>
        </p:grpSpPr>
        <p:sp>
          <p:nvSpPr>
            <p:cNvPr id="1220" name="Google Shape;1220;p12">
              <a:hlinkClick action="ppaction://hlinkshowjump?jump=nextslide"/>
            </p:cNvPr>
            <p:cNvSpPr/>
            <p:nvPr/>
          </p:nvSpPr>
          <p:spPr>
            <a:xfrm>
              <a:off x="8085825" y="4607850"/>
              <a:ext cx="350700" cy="3507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12">
              <a:hlinkClick action="ppaction://hlinkshowjump?jump=nextslide"/>
            </p:cNvPr>
            <p:cNvSpPr/>
            <p:nvPr/>
          </p:nvSpPr>
          <p:spPr>
            <a:xfrm>
              <a:off x="8169046" y="4691060"/>
              <a:ext cx="184500" cy="184500"/>
            </a:xfrm>
            <a:prstGeom prst="rightArrow">
              <a:avLst>
                <a:gd fmla="val 51316" name="adj1"/>
                <a:gd fmla="val 50708"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2" name="Google Shape;1222;p12"/>
          <p:cNvGrpSpPr/>
          <p:nvPr/>
        </p:nvGrpSpPr>
        <p:grpSpPr>
          <a:xfrm>
            <a:off x="707250" y="4607850"/>
            <a:ext cx="350700" cy="350700"/>
            <a:chOff x="707250" y="4607850"/>
            <a:chExt cx="350700" cy="350700"/>
          </a:xfrm>
        </p:grpSpPr>
        <p:sp>
          <p:nvSpPr>
            <p:cNvPr id="1223" name="Google Shape;1223;p12">
              <a:hlinkClick action="ppaction://hlinkshowjump?jump=previousslide"/>
            </p:cNvPr>
            <p:cNvSpPr/>
            <p:nvPr/>
          </p:nvSpPr>
          <p:spPr>
            <a:xfrm flipH="1">
              <a:off x="707250" y="4607850"/>
              <a:ext cx="350700" cy="3507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12">
              <a:hlinkClick action="ppaction://hlinkshowjump?jump=previousslide"/>
            </p:cNvPr>
            <p:cNvSpPr/>
            <p:nvPr/>
          </p:nvSpPr>
          <p:spPr>
            <a:xfrm flipH="1">
              <a:off x="790350" y="4691060"/>
              <a:ext cx="184500" cy="184500"/>
            </a:xfrm>
            <a:prstGeom prst="rightArrow">
              <a:avLst>
                <a:gd fmla="val 51316" name="adj1"/>
                <a:gd fmla="val 50708"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25" name="Google Shape;1225;p12">
            <a:hlinkClick action="ppaction://hlinkshowjump?jump=nextslide"/>
          </p:cNvPr>
          <p:cNvSpPr/>
          <p:nvPr/>
        </p:nvSpPr>
        <p:spPr>
          <a:xfrm>
            <a:off x="8073075"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12">
            <a:hlinkClick action="ppaction://hlinkshowjump?jump=previousslide"/>
          </p:cNvPr>
          <p:cNvSpPr/>
          <p:nvPr/>
        </p:nvSpPr>
        <p:spPr>
          <a:xfrm>
            <a:off x="694500"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27" name="Google Shape;1227;p12"/>
          <p:cNvPicPr preferRelativeResize="0"/>
          <p:nvPr/>
        </p:nvPicPr>
        <p:blipFill>
          <a:blip r:embed="rId3">
            <a:alphaModFix/>
          </a:blip>
          <a:stretch>
            <a:fillRect/>
          </a:stretch>
        </p:blipFill>
        <p:spPr>
          <a:xfrm>
            <a:off x="194400" y="490250"/>
            <a:ext cx="2778200" cy="2113924"/>
          </a:xfrm>
          <a:prstGeom prst="rect">
            <a:avLst/>
          </a:prstGeom>
          <a:noFill/>
          <a:ln>
            <a:noFill/>
          </a:ln>
        </p:spPr>
      </p:pic>
      <p:sp>
        <p:nvSpPr>
          <p:cNvPr id="1228" name="Google Shape;1228;p12">
            <a:hlinkClick action="ppaction://hlinksldjump" r:id="rId4"/>
          </p:cNvPr>
          <p:cNvSpPr txBox="1"/>
          <p:nvPr>
            <p:ph idx="1" type="subTitle"/>
          </p:nvPr>
        </p:nvSpPr>
        <p:spPr>
          <a:xfrm>
            <a:off x="1135875" y="2862400"/>
            <a:ext cx="25293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Badami</a:t>
            </a:r>
            <a:endParaRPr/>
          </a:p>
        </p:txBody>
      </p:sp>
      <p:sp>
        <p:nvSpPr>
          <p:cNvPr id="1229" name="Google Shape;1229;p12">
            <a:hlinkClick action="ppaction://hlinksldjump" r:id="rId5"/>
          </p:cNvPr>
          <p:cNvSpPr txBox="1"/>
          <p:nvPr>
            <p:ph idx="1" type="subTitle"/>
          </p:nvPr>
        </p:nvSpPr>
        <p:spPr>
          <a:xfrm>
            <a:off x="4698700" y="2862400"/>
            <a:ext cx="25293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Aihole</a:t>
            </a:r>
            <a:endParaRPr/>
          </a:p>
        </p:txBody>
      </p:sp>
      <p:sp>
        <p:nvSpPr>
          <p:cNvPr id="1230" name="Google Shape;1230;p12">
            <a:hlinkClick action="ppaction://hlinksldjump" r:id="rId6"/>
          </p:cNvPr>
          <p:cNvSpPr txBox="1"/>
          <p:nvPr>
            <p:ph idx="1" type="subTitle"/>
          </p:nvPr>
        </p:nvSpPr>
        <p:spPr>
          <a:xfrm>
            <a:off x="1135875" y="3695450"/>
            <a:ext cx="25293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Pattadakal</a:t>
            </a:r>
            <a:endParaRPr/>
          </a:p>
        </p:txBody>
      </p:sp>
      <p:sp>
        <p:nvSpPr>
          <p:cNvPr id="1231" name="Google Shape;1231;p12">
            <a:hlinkClick action="ppaction://hlinksldjump" r:id="rId7"/>
          </p:cNvPr>
          <p:cNvSpPr txBox="1"/>
          <p:nvPr>
            <p:ph idx="1" type="subTitle"/>
          </p:nvPr>
        </p:nvSpPr>
        <p:spPr>
          <a:xfrm>
            <a:off x="4744025" y="3653225"/>
            <a:ext cx="25293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Banavasi</a:t>
            </a:r>
            <a:endParaRPr/>
          </a:p>
        </p:txBody>
      </p:sp>
      <p:sp>
        <p:nvSpPr>
          <p:cNvPr id="1232" name="Google Shape;1232;p12">
            <a:hlinkClick action="ppaction://hlinksldjump" r:id="rId8"/>
          </p:cNvPr>
          <p:cNvSpPr txBox="1"/>
          <p:nvPr>
            <p:ph type="title"/>
          </p:nvPr>
        </p:nvSpPr>
        <p:spPr>
          <a:xfrm flipH="1">
            <a:off x="633000" y="2862400"/>
            <a:ext cx="4992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1)</a:t>
            </a:r>
            <a:endParaRPr/>
          </a:p>
        </p:txBody>
      </p:sp>
      <p:sp>
        <p:nvSpPr>
          <p:cNvPr id="1233" name="Google Shape;1233;p12">
            <a:hlinkClick action="ppaction://hlinksldjump" r:id="rId9"/>
          </p:cNvPr>
          <p:cNvSpPr txBox="1"/>
          <p:nvPr>
            <p:ph type="title"/>
          </p:nvPr>
        </p:nvSpPr>
        <p:spPr>
          <a:xfrm flipH="1">
            <a:off x="4244825" y="3653225"/>
            <a:ext cx="4992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4)</a:t>
            </a:r>
            <a:endParaRPr/>
          </a:p>
        </p:txBody>
      </p:sp>
      <p:sp>
        <p:nvSpPr>
          <p:cNvPr id="1234" name="Google Shape;1234;p12">
            <a:hlinkClick action="ppaction://hlinksldjump" r:id="rId10"/>
          </p:cNvPr>
          <p:cNvSpPr txBox="1"/>
          <p:nvPr>
            <p:ph type="title"/>
          </p:nvPr>
        </p:nvSpPr>
        <p:spPr>
          <a:xfrm flipH="1">
            <a:off x="4199500" y="2862400"/>
            <a:ext cx="4992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2)</a:t>
            </a:r>
            <a:endParaRPr/>
          </a:p>
        </p:txBody>
      </p:sp>
      <p:sp>
        <p:nvSpPr>
          <p:cNvPr id="1235" name="Google Shape;1235;p12">
            <a:hlinkClick action="ppaction://hlinksldjump" r:id="rId11"/>
          </p:cNvPr>
          <p:cNvSpPr txBox="1"/>
          <p:nvPr>
            <p:ph type="title"/>
          </p:nvPr>
        </p:nvSpPr>
        <p:spPr>
          <a:xfrm flipH="1">
            <a:off x="633000" y="3695450"/>
            <a:ext cx="4992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9" name="Shape 1239"/>
        <p:cNvGrpSpPr/>
        <p:nvPr/>
      </p:nvGrpSpPr>
      <p:grpSpPr>
        <a:xfrm>
          <a:off x="0" y="0"/>
          <a:ext cx="0" cy="0"/>
          <a:chOff x="0" y="0"/>
          <a:chExt cx="0" cy="0"/>
        </a:xfrm>
      </p:grpSpPr>
      <p:grpSp>
        <p:nvGrpSpPr>
          <p:cNvPr id="1240" name="Google Shape;1240;p13"/>
          <p:cNvGrpSpPr/>
          <p:nvPr/>
        </p:nvGrpSpPr>
        <p:grpSpPr>
          <a:xfrm>
            <a:off x="8085825" y="4607850"/>
            <a:ext cx="350700" cy="350700"/>
            <a:chOff x="8085825" y="4607850"/>
            <a:chExt cx="350700" cy="350700"/>
          </a:xfrm>
        </p:grpSpPr>
        <p:sp>
          <p:nvSpPr>
            <p:cNvPr id="1241" name="Google Shape;1241;p13">
              <a:hlinkClick action="ppaction://hlinkshowjump?jump=nextslide"/>
            </p:cNvPr>
            <p:cNvSpPr/>
            <p:nvPr/>
          </p:nvSpPr>
          <p:spPr>
            <a:xfrm>
              <a:off x="8085825" y="4607850"/>
              <a:ext cx="350700" cy="3507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13">
              <a:hlinkClick action="ppaction://hlinkshowjump?jump=nextslide"/>
            </p:cNvPr>
            <p:cNvSpPr/>
            <p:nvPr/>
          </p:nvSpPr>
          <p:spPr>
            <a:xfrm>
              <a:off x="8169046" y="4691060"/>
              <a:ext cx="184500" cy="184500"/>
            </a:xfrm>
            <a:prstGeom prst="rightArrow">
              <a:avLst>
                <a:gd fmla="val 51316" name="adj1"/>
                <a:gd fmla="val 50708"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3" name="Google Shape;1243;p13"/>
          <p:cNvGrpSpPr/>
          <p:nvPr/>
        </p:nvGrpSpPr>
        <p:grpSpPr>
          <a:xfrm>
            <a:off x="707250" y="4607850"/>
            <a:ext cx="350700" cy="350700"/>
            <a:chOff x="707250" y="4607850"/>
            <a:chExt cx="350700" cy="350700"/>
          </a:xfrm>
        </p:grpSpPr>
        <p:sp>
          <p:nvSpPr>
            <p:cNvPr id="1244" name="Google Shape;1244;p13">
              <a:hlinkClick action="ppaction://hlinkshowjump?jump=previousslide"/>
            </p:cNvPr>
            <p:cNvSpPr/>
            <p:nvPr/>
          </p:nvSpPr>
          <p:spPr>
            <a:xfrm flipH="1">
              <a:off x="707250" y="4607850"/>
              <a:ext cx="350700" cy="3507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13">
              <a:hlinkClick action="ppaction://hlinkshowjump?jump=previousslide"/>
            </p:cNvPr>
            <p:cNvSpPr/>
            <p:nvPr/>
          </p:nvSpPr>
          <p:spPr>
            <a:xfrm flipH="1">
              <a:off x="790350" y="4691060"/>
              <a:ext cx="184500" cy="184500"/>
            </a:xfrm>
            <a:prstGeom prst="rightArrow">
              <a:avLst>
                <a:gd fmla="val 51316" name="adj1"/>
                <a:gd fmla="val 50708"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46" name="Google Shape;1246;p13">
            <a:hlinkClick action="ppaction://hlinkshowjump?jump=nextslide"/>
          </p:cNvPr>
          <p:cNvSpPr/>
          <p:nvPr/>
        </p:nvSpPr>
        <p:spPr>
          <a:xfrm>
            <a:off x="8073075"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13">
            <a:hlinkClick action="ppaction://hlinkshowjump?jump=previousslide"/>
          </p:cNvPr>
          <p:cNvSpPr/>
          <p:nvPr/>
        </p:nvSpPr>
        <p:spPr>
          <a:xfrm>
            <a:off x="694500"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13"/>
          <p:cNvSpPr txBox="1"/>
          <p:nvPr/>
        </p:nvSpPr>
        <p:spPr>
          <a:xfrm>
            <a:off x="2233475" y="1316000"/>
            <a:ext cx="4365000" cy="14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Syne"/>
                <a:ea typeface="Syne"/>
                <a:cs typeface="Syne"/>
                <a:sym typeface="Syne"/>
              </a:rPr>
              <a:t>Badami , </a:t>
            </a:r>
            <a:r>
              <a:rPr lang="en">
                <a:solidFill>
                  <a:schemeClr val="dk1"/>
                </a:solidFill>
                <a:latin typeface="Syne"/>
                <a:ea typeface="Syne"/>
                <a:cs typeface="Syne"/>
                <a:sym typeface="Syne"/>
              </a:rPr>
              <a:t>Bagalkot</a:t>
            </a:r>
            <a:r>
              <a:rPr lang="en">
                <a:solidFill>
                  <a:schemeClr val="dk1"/>
                </a:solidFill>
                <a:latin typeface="Syne"/>
                <a:ea typeface="Syne"/>
                <a:cs typeface="Syne"/>
                <a:sym typeface="Syne"/>
              </a:rPr>
              <a:t> district of  Karnataka</a:t>
            </a:r>
            <a:endParaRPr>
              <a:solidFill>
                <a:schemeClr val="dk1"/>
              </a:solidFill>
              <a:latin typeface="Syne"/>
              <a:ea typeface="Syne"/>
              <a:cs typeface="Syne"/>
              <a:sym typeface="Syn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15"/>
          <p:cNvSpPr txBox="1"/>
          <p:nvPr>
            <p:ph idx="21" type="title"/>
          </p:nvPr>
        </p:nvSpPr>
        <p:spPr>
          <a:xfrm>
            <a:off x="2166325" y="127875"/>
            <a:ext cx="4811400" cy="61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a:t>QUESTION 02</a:t>
            </a:r>
            <a:endParaRPr/>
          </a:p>
        </p:txBody>
      </p:sp>
      <p:sp>
        <p:nvSpPr>
          <p:cNvPr id="1254" name="Google Shape;1254;p15"/>
          <p:cNvSpPr txBox="1"/>
          <p:nvPr>
            <p:ph idx="22" type="subTitle"/>
          </p:nvPr>
        </p:nvSpPr>
        <p:spPr>
          <a:xfrm>
            <a:off x="3367900" y="846325"/>
            <a:ext cx="5359500" cy="79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2000"/>
              <a:buNone/>
            </a:pPr>
            <a:r>
              <a:rPr lang="en"/>
              <a:t>Banavasi is considered the oldest town in Karnataka. Which ancient dynasty made it their capital?</a:t>
            </a:r>
            <a:endParaRPr/>
          </a:p>
        </p:txBody>
      </p:sp>
      <p:sp>
        <p:nvSpPr>
          <p:cNvPr id="1255" name="Google Shape;1255;p15">
            <a:hlinkClick action="ppaction://hlinksldjump" r:id="rId3"/>
          </p:cNvPr>
          <p:cNvSpPr txBox="1"/>
          <p:nvPr>
            <p:ph idx="1" type="subTitle"/>
          </p:nvPr>
        </p:nvSpPr>
        <p:spPr>
          <a:xfrm>
            <a:off x="1172925" y="2046850"/>
            <a:ext cx="25293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Chalukyas</a:t>
            </a:r>
            <a:endParaRPr/>
          </a:p>
        </p:txBody>
      </p:sp>
      <p:sp>
        <p:nvSpPr>
          <p:cNvPr id="1256" name="Google Shape;1256;p15">
            <a:hlinkClick action="ppaction://hlinksldjump" r:id="rId4"/>
          </p:cNvPr>
          <p:cNvSpPr txBox="1"/>
          <p:nvPr>
            <p:ph type="title"/>
          </p:nvPr>
        </p:nvSpPr>
        <p:spPr>
          <a:xfrm flipH="1">
            <a:off x="708300" y="2046850"/>
            <a:ext cx="4992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1)</a:t>
            </a:r>
            <a:endParaRPr/>
          </a:p>
        </p:txBody>
      </p:sp>
      <p:sp>
        <p:nvSpPr>
          <p:cNvPr id="1257" name="Google Shape;1257;p15">
            <a:hlinkClick/>
          </p:cNvPr>
          <p:cNvSpPr txBox="1"/>
          <p:nvPr>
            <p:ph idx="4" type="title"/>
          </p:nvPr>
        </p:nvSpPr>
        <p:spPr>
          <a:xfrm flipH="1">
            <a:off x="708300" y="3078838"/>
            <a:ext cx="4992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3)</a:t>
            </a:r>
            <a:endParaRPr/>
          </a:p>
        </p:txBody>
      </p:sp>
      <p:sp>
        <p:nvSpPr>
          <p:cNvPr id="1258" name="Google Shape;1258;p15">
            <a:hlinkClick action="ppaction://hlinksldjump" r:id="rId5"/>
          </p:cNvPr>
          <p:cNvSpPr txBox="1"/>
          <p:nvPr>
            <p:ph idx="9" type="subTitle"/>
          </p:nvPr>
        </p:nvSpPr>
        <p:spPr>
          <a:xfrm>
            <a:off x="5218275" y="2046850"/>
            <a:ext cx="25293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SzPts val="2000"/>
              <a:buNone/>
            </a:pPr>
            <a:r>
              <a:rPr lang="en"/>
              <a:t>Kadambas</a:t>
            </a:r>
            <a:endParaRPr/>
          </a:p>
        </p:txBody>
      </p:sp>
      <p:sp>
        <p:nvSpPr>
          <p:cNvPr id="1259" name="Google Shape;1259;p15">
            <a:hlinkClick action="ppaction://hlinksldjump" r:id="rId6"/>
          </p:cNvPr>
          <p:cNvSpPr txBox="1"/>
          <p:nvPr>
            <p:ph idx="13" type="title"/>
          </p:nvPr>
        </p:nvSpPr>
        <p:spPr>
          <a:xfrm flipH="1">
            <a:off x="4753650" y="2046850"/>
            <a:ext cx="4992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2)</a:t>
            </a:r>
            <a:endParaRPr/>
          </a:p>
        </p:txBody>
      </p:sp>
      <p:sp>
        <p:nvSpPr>
          <p:cNvPr id="1260" name="Google Shape;1260;p15">
            <a:hlinkClick action="ppaction://hlinksldjump" r:id="rId7"/>
          </p:cNvPr>
          <p:cNvSpPr txBox="1"/>
          <p:nvPr>
            <p:ph idx="18" type="subTitle"/>
          </p:nvPr>
        </p:nvSpPr>
        <p:spPr>
          <a:xfrm>
            <a:off x="5218275" y="3078838"/>
            <a:ext cx="25293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Rashtrakutas</a:t>
            </a:r>
            <a:endParaRPr/>
          </a:p>
        </p:txBody>
      </p:sp>
      <p:sp>
        <p:nvSpPr>
          <p:cNvPr id="1261" name="Google Shape;1261;p15">
            <a:hlinkClick action="ppaction://hlinksldjump" r:id="rId8"/>
          </p:cNvPr>
          <p:cNvSpPr txBox="1"/>
          <p:nvPr>
            <p:ph idx="19" type="title"/>
          </p:nvPr>
        </p:nvSpPr>
        <p:spPr>
          <a:xfrm flipH="1">
            <a:off x="4753650" y="3078838"/>
            <a:ext cx="4992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4)</a:t>
            </a:r>
            <a:endParaRPr/>
          </a:p>
        </p:txBody>
      </p:sp>
      <p:grpSp>
        <p:nvGrpSpPr>
          <p:cNvPr id="1262" name="Google Shape;1262;p15"/>
          <p:cNvGrpSpPr/>
          <p:nvPr/>
        </p:nvGrpSpPr>
        <p:grpSpPr>
          <a:xfrm>
            <a:off x="8085825" y="4607850"/>
            <a:ext cx="350700" cy="350700"/>
            <a:chOff x="8085825" y="4607850"/>
            <a:chExt cx="350700" cy="350700"/>
          </a:xfrm>
        </p:grpSpPr>
        <p:sp>
          <p:nvSpPr>
            <p:cNvPr id="1263" name="Google Shape;1263;p15">
              <a:hlinkClick action="ppaction://hlinkshowjump?jump=nextslide"/>
            </p:cNvPr>
            <p:cNvSpPr/>
            <p:nvPr/>
          </p:nvSpPr>
          <p:spPr>
            <a:xfrm>
              <a:off x="8085825" y="4607850"/>
              <a:ext cx="350700" cy="3507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15">
              <a:hlinkClick action="ppaction://hlinkshowjump?jump=nextslide"/>
            </p:cNvPr>
            <p:cNvSpPr/>
            <p:nvPr/>
          </p:nvSpPr>
          <p:spPr>
            <a:xfrm>
              <a:off x="8169046" y="4691060"/>
              <a:ext cx="184500" cy="184500"/>
            </a:xfrm>
            <a:prstGeom prst="rightArrow">
              <a:avLst>
                <a:gd fmla="val 51316" name="adj1"/>
                <a:gd fmla="val 50708"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5" name="Google Shape;1265;p15"/>
          <p:cNvGrpSpPr/>
          <p:nvPr/>
        </p:nvGrpSpPr>
        <p:grpSpPr>
          <a:xfrm>
            <a:off x="707250" y="4607850"/>
            <a:ext cx="350700" cy="350700"/>
            <a:chOff x="707250" y="4607850"/>
            <a:chExt cx="350700" cy="350700"/>
          </a:xfrm>
        </p:grpSpPr>
        <p:sp>
          <p:nvSpPr>
            <p:cNvPr id="1266" name="Google Shape;1266;p15">
              <a:hlinkClick action="ppaction://hlinkshowjump?jump=previousslide"/>
            </p:cNvPr>
            <p:cNvSpPr/>
            <p:nvPr/>
          </p:nvSpPr>
          <p:spPr>
            <a:xfrm flipH="1">
              <a:off x="707250" y="4607850"/>
              <a:ext cx="350700" cy="3507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15">
              <a:hlinkClick action="ppaction://hlinkshowjump?jump=previousslide"/>
            </p:cNvPr>
            <p:cNvSpPr/>
            <p:nvPr/>
          </p:nvSpPr>
          <p:spPr>
            <a:xfrm flipH="1">
              <a:off x="790350" y="4691060"/>
              <a:ext cx="184500" cy="184500"/>
            </a:xfrm>
            <a:prstGeom prst="rightArrow">
              <a:avLst>
                <a:gd fmla="val 51316" name="adj1"/>
                <a:gd fmla="val 50708"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68" name="Google Shape;1268;p15">
            <a:hlinkClick action="ppaction://hlinkshowjump?jump=nextslide"/>
          </p:cNvPr>
          <p:cNvSpPr/>
          <p:nvPr/>
        </p:nvSpPr>
        <p:spPr>
          <a:xfrm>
            <a:off x="8073075"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15">
            <a:hlinkClick action="ppaction://hlinkshowjump?jump=previousslide"/>
          </p:cNvPr>
          <p:cNvSpPr/>
          <p:nvPr/>
        </p:nvSpPr>
        <p:spPr>
          <a:xfrm>
            <a:off x="694500"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15">
            <a:hlinkClick action="ppaction://hlinksldjump" r:id="rId9"/>
          </p:cNvPr>
          <p:cNvSpPr txBox="1"/>
          <p:nvPr>
            <p:ph idx="1" type="subTitle"/>
          </p:nvPr>
        </p:nvSpPr>
        <p:spPr>
          <a:xfrm>
            <a:off x="1207500" y="3078850"/>
            <a:ext cx="25293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Hoysalas</a:t>
            </a:r>
            <a:endParaRPr/>
          </a:p>
        </p:txBody>
      </p:sp>
      <p:pic>
        <p:nvPicPr>
          <p:cNvPr id="1271" name="Google Shape;1271;p15"/>
          <p:cNvPicPr preferRelativeResize="0"/>
          <p:nvPr/>
        </p:nvPicPr>
        <p:blipFill>
          <a:blip r:embed="rId10">
            <a:alphaModFix/>
          </a:blip>
          <a:stretch>
            <a:fillRect/>
          </a:stretch>
        </p:blipFill>
        <p:spPr>
          <a:xfrm>
            <a:off x="333625" y="206850"/>
            <a:ext cx="2715400" cy="17022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sp>
        <p:nvSpPr>
          <p:cNvPr id="1276" name="Google Shape;1276;p17"/>
          <p:cNvSpPr txBox="1"/>
          <p:nvPr/>
        </p:nvSpPr>
        <p:spPr>
          <a:xfrm>
            <a:off x="2780275" y="1677400"/>
            <a:ext cx="4179600" cy="9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Syne"/>
                <a:ea typeface="Syne"/>
                <a:cs typeface="Syne"/>
                <a:sym typeface="Syne"/>
              </a:rPr>
              <a:t>Kadambas </a:t>
            </a:r>
            <a:endParaRPr>
              <a:solidFill>
                <a:schemeClr val="dk1"/>
              </a:solidFill>
              <a:latin typeface="Syne"/>
              <a:ea typeface="Syne"/>
              <a:cs typeface="Syne"/>
              <a:sym typeface="Syn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0" name="Shape 1280"/>
        <p:cNvGrpSpPr/>
        <p:nvPr/>
      </p:nvGrpSpPr>
      <p:grpSpPr>
        <a:xfrm>
          <a:off x="0" y="0"/>
          <a:ext cx="0" cy="0"/>
          <a:chOff x="0" y="0"/>
          <a:chExt cx="0" cy="0"/>
        </a:xfrm>
      </p:grpSpPr>
      <p:sp>
        <p:nvSpPr>
          <p:cNvPr id="1281" name="Google Shape;1281;p24"/>
          <p:cNvSpPr txBox="1"/>
          <p:nvPr>
            <p:ph idx="15" type="title"/>
          </p:nvPr>
        </p:nvSpPr>
        <p:spPr>
          <a:xfrm>
            <a:off x="3908650" y="211275"/>
            <a:ext cx="4811400" cy="61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a:t>QUESTION 03</a:t>
            </a:r>
            <a:endParaRPr/>
          </a:p>
        </p:txBody>
      </p:sp>
      <p:sp>
        <p:nvSpPr>
          <p:cNvPr id="1282" name="Google Shape;1282;p24"/>
          <p:cNvSpPr txBox="1"/>
          <p:nvPr>
            <p:ph idx="16" type="subTitle"/>
          </p:nvPr>
        </p:nvSpPr>
        <p:spPr>
          <a:xfrm>
            <a:off x="3908638" y="920475"/>
            <a:ext cx="4811400" cy="338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Aihole is famously known as the “Cradle of Indian Temple Architecture” because</a:t>
            </a:r>
            <a:endParaRPr/>
          </a:p>
        </p:txBody>
      </p:sp>
      <p:sp>
        <p:nvSpPr>
          <p:cNvPr id="1283" name="Google Shape;1283;p24">
            <a:hlinkClick/>
          </p:cNvPr>
          <p:cNvSpPr txBox="1"/>
          <p:nvPr>
            <p:ph idx="1" type="subTitle"/>
          </p:nvPr>
        </p:nvSpPr>
        <p:spPr>
          <a:xfrm>
            <a:off x="1172925" y="1875107"/>
            <a:ext cx="25293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1500"/>
              <a:t>It has the highest number of stepwells in India</a:t>
            </a:r>
            <a:endParaRPr sz="1500"/>
          </a:p>
        </p:txBody>
      </p:sp>
      <p:sp>
        <p:nvSpPr>
          <p:cNvPr id="1284" name="Google Shape;1284;p24">
            <a:hlinkClick/>
          </p:cNvPr>
          <p:cNvSpPr txBox="1"/>
          <p:nvPr>
            <p:ph type="title"/>
          </p:nvPr>
        </p:nvSpPr>
        <p:spPr>
          <a:xfrm flipH="1">
            <a:off x="708300" y="1875109"/>
            <a:ext cx="4992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1)</a:t>
            </a:r>
            <a:endParaRPr/>
          </a:p>
        </p:txBody>
      </p:sp>
      <p:sp>
        <p:nvSpPr>
          <p:cNvPr id="1285" name="Google Shape;1285;p24">
            <a:hlinkClick/>
          </p:cNvPr>
          <p:cNvSpPr txBox="1"/>
          <p:nvPr>
            <p:ph idx="3" type="subTitle"/>
          </p:nvPr>
        </p:nvSpPr>
        <p:spPr>
          <a:xfrm>
            <a:off x="1172925" y="2752075"/>
            <a:ext cx="25293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1500"/>
              <a:t>It was the first capital of the Kadambas</a:t>
            </a:r>
            <a:endParaRPr sz="1500"/>
          </a:p>
        </p:txBody>
      </p:sp>
      <p:sp>
        <p:nvSpPr>
          <p:cNvPr id="1286" name="Google Shape;1286;p24">
            <a:hlinkClick/>
          </p:cNvPr>
          <p:cNvSpPr txBox="1"/>
          <p:nvPr>
            <p:ph idx="4" type="title"/>
          </p:nvPr>
        </p:nvSpPr>
        <p:spPr>
          <a:xfrm flipH="1">
            <a:off x="708300" y="2752078"/>
            <a:ext cx="4992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2)</a:t>
            </a:r>
            <a:endParaRPr/>
          </a:p>
        </p:txBody>
      </p:sp>
      <p:sp>
        <p:nvSpPr>
          <p:cNvPr id="1287" name="Google Shape;1287;p24">
            <a:hlinkClick action="ppaction://hlinksldjump" r:id="rId3"/>
          </p:cNvPr>
          <p:cNvSpPr txBox="1"/>
          <p:nvPr>
            <p:ph idx="13" type="title"/>
          </p:nvPr>
        </p:nvSpPr>
        <p:spPr>
          <a:xfrm flipH="1">
            <a:off x="4752650" y="2752078"/>
            <a:ext cx="4992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4)</a:t>
            </a:r>
            <a:endParaRPr/>
          </a:p>
        </p:txBody>
      </p:sp>
      <p:sp>
        <p:nvSpPr>
          <p:cNvPr id="1288" name="Google Shape;1288;p24">
            <a:hlinkClick/>
          </p:cNvPr>
          <p:cNvSpPr txBox="1"/>
          <p:nvPr>
            <p:ph idx="6" type="subTitle"/>
          </p:nvPr>
        </p:nvSpPr>
        <p:spPr>
          <a:xfrm>
            <a:off x="5217275" y="1876531"/>
            <a:ext cx="25293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1500"/>
              <a:t>It houses more than 120 early Chalukyan temples</a:t>
            </a:r>
            <a:endParaRPr sz="1500"/>
          </a:p>
        </p:txBody>
      </p:sp>
      <p:sp>
        <p:nvSpPr>
          <p:cNvPr id="1289" name="Google Shape;1289;p24">
            <a:hlinkClick action="ppaction://hlinksldjump" r:id="rId4"/>
          </p:cNvPr>
          <p:cNvSpPr txBox="1"/>
          <p:nvPr>
            <p:ph idx="9" type="subTitle"/>
          </p:nvPr>
        </p:nvSpPr>
        <p:spPr>
          <a:xfrm>
            <a:off x="5217275" y="2752075"/>
            <a:ext cx="25293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1500"/>
              <a:t>It was a major Vijayanagara empire city</a:t>
            </a:r>
            <a:endParaRPr sz="1500"/>
          </a:p>
        </p:txBody>
      </p:sp>
      <p:sp>
        <p:nvSpPr>
          <p:cNvPr id="1290" name="Google Shape;1290;p24">
            <a:hlinkClick/>
          </p:cNvPr>
          <p:cNvSpPr txBox="1"/>
          <p:nvPr>
            <p:ph idx="7" type="title"/>
          </p:nvPr>
        </p:nvSpPr>
        <p:spPr>
          <a:xfrm flipH="1">
            <a:off x="4752650" y="1876534"/>
            <a:ext cx="4992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3)</a:t>
            </a:r>
            <a:endParaRPr/>
          </a:p>
        </p:txBody>
      </p:sp>
      <p:grpSp>
        <p:nvGrpSpPr>
          <p:cNvPr id="1291" name="Google Shape;1291;p24"/>
          <p:cNvGrpSpPr/>
          <p:nvPr/>
        </p:nvGrpSpPr>
        <p:grpSpPr>
          <a:xfrm>
            <a:off x="8085825" y="4607850"/>
            <a:ext cx="350700" cy="350700"/>
            <a:chOff x="8085825" y="4607850"/>
            <a:chExt cx="350700" cy="350700"/>
          </a:xfrm>
        </p:grpSpPr>
        <p:sp>
          <p:nvSpPr>
            <p:cNvPr id="1292" name="Google Shape;1292;p24">
              <a:hlinkClick action="ppaction://hlinkshowjump?jump=nextslide"/>
            </p:cNvPr>
            <p:cNvSpPr/>
            <p:nvPr/>
          </p:nvSpPr>
          <p:spPr>
            <a:xfrm>
              <a:off x="8085825" y="4607850"/>
              <a:ext cx="350700" cy="3507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24">
              <a:hlinkClick action="ppaction://hlinkshowjump?jump=nextslide"/>
            </p:cNvPr>
            <p:cNvSpPr/>
            <p:nvPr/>
          </p:nvSpPr>
          <p:spPr>
            <a:xfrm>
              <a:off x="8169046" y="4691060"/>
              <a:ext cx="184500" cy="184500"/>
            </a:xfrm>
            <a:prstGeom prst="rightArrow">
              <a:avLst>
                <a:gd fmla="val 51316" name="adj1"/>
                <a:gd fmla="val 50708"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4" name="Google Shape;1294;p24"/>
          <p:cNvGrpSpPr/>
          <p:nvPr/>
        </p:nvGrpSpPr>
        <p:grpSpPr>
          <a:xfrm>
            <a:off x="707250" y="4607850"/>
            <a:ext cx="350700" cy="350700"/>
            <a:chOff x="707250" y="4607850"/>
            <a:chExt cx="350700" cy="350700"/>
          </a:xfrm>
        </p:grpSpPr>
        <p:sp>
          <p:nvSpPr>
            <p:cNvPr id="1295" name="Google Shape;1295;p24">
              <a:hlinkClick action="ppaction://hlinkshowjump?jump=previousslide"/>
            </p:cNvPr>
            <p:cNvSpPr/>
            <p:nvPr/>
          </p:nvSpPr>
          <p:spPr>
            <a:xfrm flipH="1">
              <a:off x="707250" y="4607850"/>
              <a:ext cx="350700" cy="3507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24">
              <a:hlinkClick action="ppaction://hlinkshowjump?jump=previousslide"/>
            </p:cNvPr>
            <p:cNvSpPr/>
            <p:nvPr/>
          </p:nvSpPr>
          <p:spPr>
            <a:xfrm flipH="1">
              <a:off x="790350" y="4691060"/>
              <a:ext cx="184500" cy="184500"/>
            </a:xfrm>
            <a:prstGeom prst="rightArrow">
              <a:avLst>
                <a:gd fmla="val 51316" name="adj1"/>
                <a:gd fmla="val 50708"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97" name="Google Shape;1297;p24">
            <a:hlinkClick action="ppaction://hlinkshowjump?jump=nextslide"/>
          </p:cNvPr>
          <p:cNvSpPr/>
          <p:nvPr/>
        </p:nvSpPr>
        <p:spPr>
          <a:xfrm>
            <a:off x="8073075"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24">
            <a:hlinkClick action="ppaction://hlinkshowjump?jump=previousslide"/>
          </p:cNvPr>
          <p:cNvSpPr/>
          <p:nvPr/>
        </p:nvSpPr>
        <p:spPr>
          <a:xfrm>
            <a:off x="694500"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99" name="Google Shape;1299;p24"/>
          <p:cNvPicPr preferRelativeResize="0"/>
          <p:nvPr/>
        </p:nvPicPr>
        <p:blipFill>
          <a:blip r:embed="rId5">
            <a:alphaModFix/>
          </a:blip>
          <a:stretch>
            <a:fillRect/>
          </a:stretch>
        </p:blipFill>
        <p:spPr>
          <a:xfrm>
            <a:off x="359225" y="111200"/>
            <a:ext cx="2254226" cy="15198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3" name="Shape 1303"/>
        <p:cNvGrpSpPr/>
        <p:nvPr/>
      </p:nvGrpSpPr>
      <p:grpSpPr>
        <a:xfrm>
          <a:off x="0" y="0"/>
          <a:ext cx="0" cy="0"/>
          <a:chOff x="0" y="0"/>
          <a:chExt cx="0" cy="0"/>
        </a:xfrm>
      </p:grpSpPr>
      <p:sp>
        <p:nvSpPr>
          <p:cNvPr id="1304" name="Google Shape;1304;p25"/>
          <p:cNvSpPr/>
          <p:nvPr/>
        </p:nvSpPr>
        <p:spPr>
          <a:xfrm flipH="1">
            <a:off x="873050" y="667075"/>
            <a:ext cx="499200" cy="499200"/>
          </a:xfrm>
          <a:prstGeom prst="pie">
            <a:avLst>
              <a:gd fmla="val 10850888" name="adj1"/>
              <a:gd fmla="val 16200000" name="adj2"/>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05" name="Google Shape;1305;p25"/>
          <p:cNvGrpSpPr/>
          <p:nvPr/>
        </p:nvGrpSpPr>
        <p:grpSpPr>
          <a:xfrm>
            <a:off x="8085825" y="4607850"/>
            <a:ext cx="350700" cy="350700"/>
            <a:chOff x="8085825" y="4607850"/>
            <a:chExt cx="350700" cy="350700"/>
          </a:xfrm>
        </p:grpSpPr>
        <p:sp>
          <p:nvSpPr>
            <p:cNvPr id="1306" name="Google Shape;1306;p25">
              <a:hlinkClick action="ppaction://hlinkshowjump?jump=nextslide"/>
            </p:cNvPr>
            <p:cNvSpPr/>
            <p:nvPr/>
          </p:nvSpPr>
          <p:spPr>
            <a:xfrm>
              <a:off x="8085825" y="4607850"/>
              <a:ext cx="350700" cy="3507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25">
              <a:hlinkClick action="ppaction://hlinkshowjump?jump=nextslide"/>
            </p:cNvPr>
            <p:cNvSpPr/>
            <p:nvPr/>
          </p:nvSpPr>
          <p:spPr>
            <a:xfrm>
              <a:off x="8169046" y="4691060"/>
              <a:ext cx="184500" cy="184500"/>
            </a:xfrm>
            <a:prstGeom prst="rightArrow">
              <a:avLst>
                <a:gd fmla="val 51316" name="adj1"/>
                <a:gd fmla="val 50708"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8" name="Google Shape;1308;p25"/>
          <p:cNvGrpSpPr/>
          <p:nvPr/>
        </p:nvGrpSpPr>
        <p:grpSpPr>
          <a:xfrm>
            <a:off x="707250" y="4607850"/>
            <a:ext cx="350700" cy="350700"/>
            <a:chOff x="707250" y="4607850"/>
            <a:chExt cx="350700" cy="350700"/>
          </a:xfrm>
        </p:grpSpPr>
        <p:sp>
          <p:nvSpPr>
            <p:cNvPr id="1309" name="Google Shape;1309;p25">
              <a:hlinkClick action="ppaction://hlinkshowjump?jump=previousslide"/>
            </p:cNvPr>
            <p:cNvSpPr/>
            <p:nvPr/>
          </p:nvSpPr>
          <p:spPr>
            <a:xfrm flipH="1">
              <a:off x="707250" y="4607850"/>
              <a:ext cx="350700" cy="3507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25">
              <a:hlinkClick action="ppaction://hlinkshowjump?jump=previousslide"/>
            </p:cNvPr>
            <p:cNvSpPr/>
            <p:nvPr/>
          </p:nvSpPr>
          <p:spPr>
            <a:xfrm flipH="1">
              <a:off x="790350" y="4691060"/>
              <a:ext cx="184500" cy="184500"/>
            </a:xfrm>
            <a:prstGeom prst="rightArrow">
              <a:avLst>
                <a:gd fmla="val 51316" name="adj1"/>
                <a:gd fmla="val 50708"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1" name="Google Shape;1311;p25">
            <a:hlinkClick action="ppaction://hlinkshowjump?jump=nextslide"/>
          </p:cNvPr>
          <p:cNvSpPr/>
          <p:nvPr/>
        </p:nvSpPr>
        <p:spPr>
          <a:xfrm>
            <a:off x="8073075"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25">
            <a:hlinkClick action="ppaction://hlinkshowjump?jump=previousslide"/>
          </p:cNvPr>
          <p:cNvSpPr/>
          <p:nvPr/>
        </p:nvSpPr>
        <p:spPr>
          <a:xfrm>
            <a:off x="694500"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25"/>
          <p:cNvSpPr txBox="1"/>
          <p:nvPr/>
        </p:nvSpPr>
        <p:spPr>
          <a:xfrm>
            <a:off x="1278925" y="1166275"/>
            <a:ext cx="6468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Syne"/>
                <a:ea typeface="Syne"/>
                <a:cs typeface="Syne"/>
                <a:sym typeface="Syne"/>
              </a:rPr>
              <a:t>3</a:t>
            </a:r>
            <a:r>
              <a:rPr b="1" lang="en" sz="1200">
                <a:solidFill>
                  <a:schemeClr val="dk1"/>
                </a:solidFill>
                <a:latin typeface="Syne"/>
                <a:ea typeface="Syne"/>
                <a:cs typeface="Syne"/>
                <a:sym typeface="Syne"/>
              </a:rPr>
              <a:t>) It houses more than 120 early Chalukyan temples showcasing experimental styles</a:t>
            </a:r>
            <a:endParaRPr b="1" sz="1200">
              <a:solidFill>
                <a:schemeClr val="dk1"/>
              </a:solidFill>
              <a:latin typeface="Syne"/>
              <a:ea typeface="Syne"/>
              <a:cs typeface="Syne"/>
              <a:sym typeface="Syne"/>
            </a:endParaRPr>
          </a:p>
          <a:p>
            <a:pPr indent="0" lvl="0" marL="0" rtl="0" algn="l">
              <a:spcBef>
                <a:spcPts val="0"/>
              </a:spcBef>
              <a:spcAft>
                <a:spcPts val="0"/>
              </a:spcAft>
              <a:buNone/>
            </a:pPr>
            <a:r>
              <a:t/>
            </a:r>
            <a:endParaRPr b="1" sz="1200">
              <a:solidFill>
                <a:schemeClr val="dk1"/>
              </a:solidFill>
              <a:latin typeface="Syne"/>
              <a:ea typeface="Syne"/>
              <a:cs typeface="Syne"/>
              <a:sym typeface="Syne"/>
            </a:endParaRPr>
          </a:p>
          <a:p>
            <a:pPr indent="0" lvl="0" marL="0" rtl="0" algn="l">
              <a:spcBef>
                <a:spcPts val="0"/>
              </a:spcBef>
              <a:spcAft>
                <a:spcPts val="0"/>
              </a:spcAft>
              <a:buNone/>
            </a:pPr>
            <a:r>
              <a:t/>
            </a:r>
            <a:endParaRPr b="1" sz="1200">
              <a:solidFill>
                <a:schemeClr val="dk1"/>
              </a:solidFill>
              <a:latin typeface="Syne"/>
              <a:ea typeface="Syne"/>
              <a:cs typeface="Syne"/>
              <a:sym typeface="Syne"/>
            </a:endParaRPr>
          </a:p>
          <a:p>
            <a:pPr indent="0" lvl="0" marL="0" rtl="0" algn="l">
              <a:spcBef>
                <a:spcPts val="0"/>
              </a:spcBef>
              <a:spcAft>
                <a:spcPts val="0"/>
              </a:spcAft>
              <a:buNone/>
            </a:pPr>
            <a:r>
              <a:t/>
            </a:r>
            <a:endParaRPr b="1" sz="1200">
              <a:solidFill>
                <a:schemeClr val="dk1"/>
              </a:solidFill>
              <a:latin typeface="Syne"/>
              <a:ea typeface="Syne"/>
              <a:cs typeface="Syne"/>
              <a:sym typeface="Syne"/>
            </a:endParaRPr>
          </a:p>
          <a:p>
            <a:pPr indent="0" lvl="0" marL="0" rtl="0" algn="l">
              <a:spcBef>
                <a:spcPts val="0"/>
              </a:spcBef>
              <a:spcAft>
                <a:spcPts val="0"/>
              </a:spcAft>
              <a:buNone/>
            </a:pPr>
            <a:r>
              <a:rPr lang="en" sz="1200">
                <a:solidFill>
                  <a:schemeClr val="dk1"/>
                </a:solidFill>
                <a:latin typeface="Syne"/>
                <a:ea typeface="Syne"/>
                <a:cs typeface="Syne"/>
                <a:sym typeface="Syne"/>
              </a:rPr>
              <a:t>📝 </a:t>
            </a:r>
            <a:r>
              <a:rPr i="1" lang="en" sz="1200">
                <a:solidFill>
                  <a:schemeClr val="dk1"/>
                </a:solidFill>
                <a:latin typeface="Syne"/>
                <a:ea typeface="Syne"/>
                <a:cs typeface="Syne"/>
                <a:sym typeface="Syne"/>
              </a:rPr>
              <a:t>Explanation:</a:t>
            </a:r>
            <a:r>
              <a:rPr lang="en" sz="1200">
                <a:solidFill>
                  <a:schemeClr val="dk1"/>
                </a:solidFill>
                <a:latin typeface="Syne"/>
                <a:ea typeface="Syne"/>
                <a:cs typeface="Syne"/>
                <a:sym typeface="Syne"/>
              </a:rPr>
              <a:t> Aihole was like an architectural laboratory for the Early Chalukyas (6th–8th century CE), where they experimented with different temple forms (Nagara, Dravidian, Vesara)</a:t>
            </a:r>
            <a:endParaRPr sz="1200">
              <a:solidFill>
                <a:schemeClr val="dk1"/>
              </a:solidFill>
              <a:latin typeface="Syne"/>
              <a:ea typeface="Syne"/>
              <a:cs typeface="Syne"/>
              <a:sym typeface="Syn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7" name="Shape 1317"/>
        <p:cNvGrpSpPr/>
        <p:nvPr/>
      </p:nvGrpSpPr>
      <p:grpSpPr>
        <a:xfrm>
          <a:off x="0" y="0"/>
          <a:ext cx="0" cy="0"/>
          <a:chOff x="0" y="0"/>
          <a:chExt cx="0" cy="0"/>
        </a:xfrm>
      </p:grpSpPr>
      <p:sp>
        <p:nvSpPr>
          <p:cNvPr id="1318" name="Google Shape;1318;g37a17fe1f86_0_26"/>
          <p:cNvSpPr txBox="1"/>
          <p:nvPr>
            <p:ph idx="21" type="title"/>
          </p:nvPr>
        </p:nvSpPr>
        <p:spPr>
          <a:xfrm>
            <a:off x="2166325" y="127875"/>
            <a:ext cx="4811400" cy="612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500"/>
              <a:buNone/>
            </a:pPr>
            <a:r>
              <a:rPr lang="en"/>
              <a:t>QUESTION 04</a:t>
            </a:r>
            <a:endParaRPr/>
          </a:p>
        </p:txBody>
      </p:sp>
      <p:sp>
        <p:nvSpPr>
          <p:cNvPr id="1319" name="Google Shape;1319;g37a17fe1f86_0_26"/>
          <p:cNvSpPr txBox="1"/>
          <p:nvPr>
            <p:ph idx="22" type="subTitle"/>
          </p:nvPr>
        </p:nvSpPr>
        <p:spPr>
          <a:xfrm>
            <a:off x="1579250" y="837050"/>
            <a:ext cx="5359500" cy="79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2000"/>
              <a:buNone/>
            </a:pPr>
            <a:r>
              <a:rPr lang="en"/>
              <a:t>Which unique feature makes the Belur Chennakeshava Temple, built by the Hoysalas in 1117 CE, stand out in Indian temple architecture?</a:t>
            </a:r>
            <a:endParaRPr/>
          </a:p>
        </p:txBody>
      </p:sp>
      <p:sp>
        <p:nvSpPr>
          <p:cNvPr id="1320" name="Google Shape;1320;g37a17fe1f86_0_26">
            <a:hlinkClick action="ppaction://hlinksldjump" r:id="rId3"/>
          </p:cNvPr>
          <p:cNvSpPr txBox="1"/>
          <p:nvPr>
            <p:ph idx="1" type="subTitle"/>
          </p:nvPr>
        </p:nvSpPr>
        <p:spPr>
          <a:xfrm>
            <a:off x="1172925" y="2046850"/>
            <a:ext cx="25293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1000"/>
              <a:t>The temple walls contain thousands of detailed sculptures, no two of which are identical</a:t>
            </a:r>
            <a:endParaRPr sz="1000"/>
          </a:p>
        </p:txBody>
      </p:sp>
      <p:sp>
        <p:nvSpPr>
          <p:cNvPr id="1321" name="Google Shape;1321;g37a17fe1f86_0_26">
            <a:hlinkClick action="ppaction://hlinksldjump" r:id="rId4"/>
          </p:cNvPr>
          <p:cNvSpPr txBox="1"/>
          <p:nvPr>
            <p:ph type="title"/>
          </p:nvPr>
        </p:nvSpPr>
        <p:spPr>
          <a:xfrm flipH="1">
            <a:off x="708300" y="2046850"/>
            <a:ext cx="4992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1)</a:t>
            </a:r>
            <a:endParaRPr/>
          </a:p>
        </p:txBody>
      </p:sp>
      <p:sp>
        <p:nvSpPr>
          <p:cNvPr id="1322" name="Google Shape;1322;g37a17fe1f86_0_26">
            <a:hlinkClick/>
          </p:cNvPr>
          <p:cNvSpPr txBox="1"/>
          <p:nvPr>
            <p:ph idx="4" type="title"/>
          </p:nvPr>
        </p:nvSpPr>
        <p:spPr>
          <a:xfrm flipH="1">
            <a:off x="708300" y="3078838"/>
            <a:ext cx="4992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3)</a:t>
            </a:r>
            <a:endParaRPr/>
          </a:p>
        </p:txBody>
      </p:sp>
      <p:sp>
        <p:nvSpPr>
          <p:cNvPr id="1323" name="Google Shape;1323;g37a17fe1f86_0_26">
            <a:hlinkClick action="ppaction://hlinksldjump" r:id="rId5"/>
          </p:cNvPr>
          <p:cNvSpPr txBox="1"/>
          <p:nvPr>
            <p:ph idx="9" type="subTitle"/>
          </p:nvPr>
        </p:nvSpPr>
        <p:spPr>
          <a:xfrm>
            <a:off x="5218275" y="2046850"/>
            <a:ext cx="25293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SzPts val="2000"/>
              <a:buNone/>
            </a:pPr>
            <a:r>
              <a:rPr lang="en" sz="1100"/>
              <a:t>It is the only granite temple in South India built on a star-shaped platform</a:t>
            </a:r>
            <a:endParaRPr sz="1100"/>
          </a:p>
        </p:txBody>
      </p:sp>
      <p:sp>
        <p:nvSpPr>
          <p:cNvPr id="1324" name="Google Shape;1324;g37a17fe1f86_0_26">
            <a:hlinkClick action="ppaction://hlinksldjump" r:id="rId6"/>
          </p:cNvPr>
          <p:cNvSpPr txBox="1"/>
          <p:nvPr>
            <p:ph idx="13" type="title"/>
          </p:nvPr>
        </p:nvSpPr>
        <p:spPr>
          <a:xfrm flipH="1">
            <a:off x="4753650" y="2046850"/>
            <a:ext cx="4992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2)</a:t>
            </a:r>
            <a:endParaRPr/>
          </a:p>
        </p:txBody>
      </p:sp>
      <p:sp>
        <p:nvSpPr>
          <p:cNvPr id="1325" name="Google Shape;1325;g37a17fe1f86_0_26">
            <a:hlinkClick action="ppaction://hlinksldjump" r:id="rId7"/>
          </p:cNvPr>
          <p:cNvSpPr txBox="1"/>
          <p:nvPr>
            <p:ph idx="18" type="subTitle"/>
          </p:nvPr>
        </p:nvSpPr>
        <p:spPr>
          <a:xfrm>
            <a:off x="5218275" y="3078838"/>
            <a:ext cx="25293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1400"/>
              <a:t>The temple sanctum is completely underground</a:t>
            </a:r>
            <a:endParaRPr sz="1400"/>
          </a:p>
        </p:txBody>
      </p:sp>
      <p:sp>
        <p:nvSpPr>
          <p:cNvPr id="1326" name="Google Shape;1326;g37a17fe1f86_0_26">
            <a:hlinkClick action="ppaction://hlinksldjump" r:id="rId8"/>
          </p:cNvPr>
          <p:cNvSpPr txBox="1"/>
          <p:nvPr>
            <p:ph idx="19" type="title"/>
          </p:nvPr>
        </p:nvSpPr>
        <p:spPr>
          <a:xfrm flipH="1">
            <a:off x="4753650" y="3078838"/>
            <a:ext cx="4992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500"/>
              <a:buNone/>
            </a:pPr>
            <a:r>
              <a:rPr lang="en"/>
              <a:t>4)</a:t>
            </a:r>
            <a:endParaRPr/>
          </a:p>
        </p:txBody>
      </p:sp>
      <p:grpSp>
        <p:nvGrpSpPr>
          <p:cNvPr id="1327" name="Google Shape;1327;g37a17fe1f86_0_26"/>
          <p:cNvGrpSpPr/>
          <p:nvPr/>
        </p:nvGrpSpPr>
        <p:grpSpPr>
          <a:xfrm>
            <a:off x="8085825" y="4607850"/>
            <a:ext cx="350700" cy="350700"/>
            <a:chOff x="8085825" y="4607850"/>
            <a:chExt cx="350700" cy="350700"/>
          </a:xfrm>
        </p:grpSpPr>
        <p:sp>
          <p:nvSpPr>
            <p:cNvPr id="1328" name="Google Shape;1328;g37a17fe1f86_0_26">
              <a:hlinkClick action="ppaction://hlinkshowjump?jump=nextslide"/>
            </p:cNvPr>
            <p:cNvSpPr/>
            <p:nvPr/>
          </p:nvSpPr>
          <p:spPr>
            <a:xfrm>
              <a:off x="8085825" y="4607850"/>
              <a:ext cx="350700" cy="3507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g37a17fe1f86_0_26">
              <a:hlinkClick action="ppaction://hlinkshowjump?jump=nextslide"/>
            </p:cNvPr>
            <p:cNvSpPr/>
            <p:nvPr/>
          </p:nvSpPr>
          <p:spPr>
            <a:xfrm>
              <a:off x="8169046" y="4691060"/>
              <a:ext cx="184500" cy="184500"/>
            </a:xfrm>
            <a:prstGeom prst="rightArrow">
              <a:avLst>
                <a:gd fmla="val 51316" name="adj1"/>
                <a:gd fmla="val 50708"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0" name="Google Shape;1330;g37a17fe1f86_0_26"/>
          <p:cNvGrpSpPr/>
          <p:nvPr/>
        </p:nvGrpSpPr>
        <p:grpSpPr>
          <a:xfrm>
            <a:off x="707250" y="4607850"/>
            <a:ext cx="350700" cy="350700"/>
            <a:chOff x="707250" y="4607850"/>
            <a:chExt cx="350700" cy="350700"/>
          </a:xfrm>
        </p:grpSpPr>
        <p:sp>
          <p:nvSpPr>
            <p:cNvPr id="1331" name="Google Shape;1331;g37a17fe1f86_0_26">
              <a:hlinkClick action="ppaction://hlinkshowjump?jump=previousslide"/>
            </p:cNvPr>
            <p:cNvSpPr/>
            <p:nvPr/>
          </p:nvSpPr>
          <p:spPr>
            <a:xfrm flipH="1">
              <a:off x="707250" y="4607850"/>
              <a:ext cx="350700" cy="350700"/>
            </a:xfrm>
            <a:prstGeom prst="ellips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g37a17fe1f86_0_26">
              <a:hlinkClick action="ppaction://hlinkshowjump?jump=previousslide"/>
            </p:cNvPr>
            <p:cNvSpPr/>
            <p:nvPr/>
          </p:nvSpPr>
          <p:spPr>
            <a:xfrm flipH="1">
              <a:off x="790350" y="4691060"/>
              <a:ext cx="184500" cy="184500"/>
            </a:xfrm>
            <a:prstGeom prst="rightArrow">
              <a:avLst>
                <a:gd fmla="val 51316" name="adj1"/>
                <a:gd fmla="val 50708" name="adj2"/>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33" name="Google Shape;1333;g37a17fe1f86_0_26">
            <a:hlinkClick action="ppaction://hlinkshowjump?jump=nextslide"/>
          </p:cNvPr>
          <p:cNvSpPr/>
          <p:nvPr/>
        </p:nvSpPr>
        <p:spPr>
          <a:xfrm>
            <a:off x="8073075"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g37a17fe1f86_0_26">
            <a:hlinkClick action="ppaction://hlinkshowjump?jump=previousslide"/>
          </p:cNvPr>
          <p:cNvSpPr/>
          <p:nvPr/>
        </p:nvSpPr>
        <p:spPr>
          <a:xfrm>
            <a:off x="694500" y="4595100"/>
            <a:ext cx="376200" cy="376200"/>
          </a:xfrm>
          <a:prstGeom prst="ellipse">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g37a17fe1f86_0_26">
            <a:hlinkClick action="ppaction://hlinksldjump" r:id="rId9"/>
          </p:cNvPr>
          <p:cNvSpPr txBox="1"/>
          <p:nvPr>
            <p:ph idx="1" type="subTitle"/>
          </p:nvPr>
        </p:nvSpPr>
        <p:spPr>
          <a:xfrm>
            <a:off x="1207500" y="3078850"/>
            <a:ext cx="2529300" cy="51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sz="1400"/>
              <a:t>It has the tallest gopuram (gateway tower) in Karnataka</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assroom Quiz Show by Slidesgo">
  <a:themeElements>
    <a:clrScheme name="Simple Light">
      <a:dk1>
        <a:srgbClr val="FFFFFF"/>
      </a:dk1>
      <a:lt1>
        <a:srgbClr val="F0ECED"/>
      </a:lt1>
      <a:dk2>
        <a:srgbClr val="FDC6BC"/>
      </a:dk2>
      <a:lt2>
        <a:srgbClr val="FA967E"/>
      </a:lt2>
      <a:accent1>
        <a:srgbClr val="FA98A5"/>
      </a:accent1>
      <a:accent2>
        <a:srgbClr val="FF7083"/>
      </a:accent2>
      <a:accent3>
        <a:srgbClr val="EED071"/>
      </a:accent3>
      <a:accent4>
        <a:srgbClr val="DBA134"/>
      </a:accent4>
      <a:accent5>
        <a:srgbClr val="220D49"/>
      </a:accent5>
      <a:accent6>
        <a:srgbClr val="FFFFFF"/>
      </a:accent6>
      <a:hlink>
        <a:srgbClr val="FF708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2778381</vt:lpwstr>
  </property>
  <property fmtid="{D5CDD505-2E9C-101B-9397-08002B2CF9AE}" name="NXPowerLiteSettings" pid="3">
    <vt:lpwstr>F7000400038000</vt:lpwstr>
  </property>
  <property fmtid="{D5CDD505-2E9C-101B-9397-08002B2CF9AE}" name="NXPowerLiteVersion" pid="4">
    <vt:lpwstr>S10.9.0</vt:lpwstr>
  </property>
</Properties>
</file>