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57" r:id="rId4"/>
    <p:sldId id="262" r:id="rId5"/>
    <p:sldId id="268" r:id="rId6"/>
    <p:sldId id="275" r:id="rId7"/>
    <p:sldId id="276" r:id="rId8"/>
    <p:sldId id="259" r:id="rId9"/>
    <p:sldId id="277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5884" autoAdjust="0"/>
  </p:normalViewPr>
  <p:slideViewPr>
    <p:cSldViewPr>
      <p:cViewPr varScale="1">
        <p:scale>
          <a:sx n="113" d="100"/>
          <a:sy n="11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3F70B1-1E8A-493D-9392-E4FE90BE9A90}" type="datetime1">
              <a:rPr lang="en-GB" smtClean="0"/>
              <a:t>09/03/2024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A86088-0869-4C1C-A62F-7421110335D4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92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18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79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6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7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740B7-64BD-4FC2-B55E-75DCBB3A32F2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31B5-9010-4B7C-AD9F-E57F8B7EC91C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28D03-080A-4916-971F-CED19E5DA5E7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DEFCD-53A5-46F4-8D85-E72687CEAF92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70D0C-DA0C-4612-9C78-6B9273F1AFAD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DCB60-8F4D-41A6-9D96-022D4F9166CD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D77D9-7E1E-4B74-85C9-DCBD714C313B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8A0651-90B4-4E8B-AA30-C9902B133A9C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77A0D-90B0-4034-A64A-F8DCD8607188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455564F1-9707-4506-8B9D-E4425D48252B}" type="datetime1">
              <a:rPr lang="en-GB" noProof="0" smtClean="0"/>
              <a:t>09/03/2024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Click Through Rate Capstone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By CHINMAY ERANDE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F5D8-B268-A8ED-99DC-80F4A8B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F464-0BC1-117E-45F4-92DFE6ED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Models Chosen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Thoughts on model chosen and precautions to be taken</a:t>
            </a:r>
          </a:p>
        </p:txBody>
      </p:sp>
    </p:spTree>
    <p:extLst>
      <p:ext uri="{BB962C8B-B14F-4D97-AF65-F5344CB8AC3E}">
        <p14:creationId xmlns:p14="http://schemas.microsoft.com/office/powerpoint/2010/main" val="17964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To predict the click through rates of various customers visiting a site</a:t>
            </a:r>
          </a:p>
          <a:p>
            <a:pPr rtl="0"/>
            <a:r>
              <a:rPr lang="en-GB" dirty="0"/>
              <a:t>To derive insights from the classification machine learning models selected to drive business decisions</a:t>
            </a:r>
          </a:p>
          <a:p>
            <a:pPr rtl="0"/>
            <a:r>
              <a:rPr lang="en-GB" dirty="0"/>
              <a:t>Comparing the various models on the basis of a variety of evaluation metrics, and recommending the model to be used keeping in mind its deficiencies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 anchor="b">
            <a:normAutofit/>
          </a:bodyPr>
          <a:lstStyle/>
          <a:p>
            <a:r>
              <a:rPr lang="en-US" b="1"/>
              <a:t>Three models chosen: Logistic Regression, Decision Tree and Random Forest Classifier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dirty="0"/>
              <a:t>Logistic Regression is easy to implement and is easy to understand</a:t>
            </a:r>
          </a:p>
          <a:p>
            <a:r>
              <a:rPr lang="en-US" dirty="0"/>
              <a:t>Decision Tree models are highly interpretable </a:t>
            </a:r>
          </a:p>
          <a:p>
            <a:r>
              <a:rPr lang="en-IE"/>
              <a:t>R</a:t>
            </a:r>
            <a:r>
              <a:rPr lang="en-IE" b="0" i="0" u="none" strike="noStrike">
                <a:effectLst/>
              </a:rPr>
              <a:t>andom forest has a higher true and false positive rate as the number of explanatory variables increases in a dataset.</a:t>
            </a:r>
          </a:p>
          <a:p>
            <a:r>
              <a:rPr lang="en-IE"/>
              <a:t>While Random Forest Classifiers can cause overfitting, it is better for more categorical data with high no. of features as is the case with our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02452" cy="114522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Evaluation Metrics : 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Average cross validation scores : </a:t>
            </a:r>
            <a:r>
              <a:rPr lang="en-IE" dirty="0"/>
              <a:t>Average Recall (for 1) was 0.00895 ,Average Precision (for 1) was 0.5307 and Average Accuracy was 0.830</a:t>
            </a:r>
            <a:endParaRPr lang="en-GB" dirty="0"/>
          </a:p>
          <a:p>
            <a:r>
              <a:rPr lang="en-GB" dirty="0"/>
              <a:t>AUC for train and test scores were 0.68</a:t>
            </a:r>
          </a:p>
          <a:p>
            <a:pPr rtl="0"/>
            <a:r>
              <a:rPr lang="en-GB" dirty="0"/>
              <a:t>After improving the model by fine tuning parameters, remoting extraneous features the final scores were an accuracy of 73% but and increase in recall to 44% and decrease in precision to 29%. This model gave us the best precision recall </a:t>
            </a:r>
            <a:r>
              <a:rPr lang="en-GB" dirty="0" err="1"/>
              <a:t>tradeoff</a:t>
            </a:r>
            <a:r>
              <a:rPr lang="en-GB" dirty="0"/>
              <a:t>.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8B18A96-527F-2010-6E35-54DF724D75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42" y="1510350"/>
            <a:ext cx="6093157" cy="3142786"/>
          </a:xfrm>
        </p:spPr>
      </p:pic>
    </p:spTree>
    <p:extLst>
      <p:ext uri="{BB962C8B-B14F-4D97-AF65-F5344CB8AC3E}">
        <p14:creationId xmlns:p14="http://schemas.microsoft.com/office/powerpoint/2010/main" val="12118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02452" cy="114522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Evaluation Metrics : Decision Tree Classifier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Average cross validation scores : </a:t>
            </a:r>
            <a:r>
              <a:rPr lang="en-IE" dirty="0"/>
              <a:t>Average Recall (for 1) was 0.1190 ,Average Precision (for 1) was 0.311 and Average Accuracy was 0.805</a:t>
            </a:r>
          </a:p>
          <a:p>
            <a:r>
              <a:rPr lang="en-GB" dirty="0"/>
              <a:t>AUC for train and test scores were 0.89 and 0.60 respectively; the reduction in test possibly due to overfitting during the training process</a:t>
            </a:r>
          </a:p>
          <a:p>
            <a:pPr rtl="0"/>
            <a:r>
              <a:rPr lang="en-GB" dirty="0"/>
              <a:t>After improving the model by fine tuning hyper parameters, and removing extraneous features the final scores were an accuracy of 74% but an increase in recall to 40% and decrease in precision to 30%. This model gave us the best precision recall </a:t>
            </a:r>
            <a:r>
              <a:rPr lang="en-GB" dirty="0" err="1"/>
              <a:t>tradeoff</a:t>
            </a:r>
            <a:r>
              <a:rPr lang="en-GB" dirty="0"/>
              <a:t>.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C3B9CE24-72B5-2CF4-2201-7608E39759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88" y="1510350"/>
            <a:ext cx="6661282" cy="2710738"/>
          </a:xfrm>
        </p:spPr>
      </p:pic>
    </p:spTree>
    <p:extLst>
      <p:ext uri="{BB962C8B-B14F-4D97-AF65-F5344CB8AC3E}">
        <p14:creationId xmlns:p14="http://schemas.microsoft.com/office/powerpoint/2010/main" val="13070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02452" cy="114522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Evaluation Metrics : Random Forest Classifier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Average cross validation scores : </a:t>
            </a:r>
            <a:r>
              <a:rPr lang="en-IE" dirty="0"/>
              <a:t>Average Recall (for 1) was 0.1183 ,Average Precision (for 1) was 0.33 and Average Accuracy was 0.809</a:t>
            </a:r>
          </a:p>
          <a:p>
            <a:r>
              <a:rPr lang="en-GB" dirty="0"/>
              <a:t>AUC for train and test scores were 0.88 and 0.63 respectively; the reduction in test possibly due to overfitting during the training process</a:t>
            </a:r>
          </a:p>
          <a:p>
            <a:pPr rtl="0"/>
            <a:r>
              <a:rPr lang="en-GB" dirty="0"/>
              <a:t>After improving the model by fine tuning hyper parameters, and removing extraneous features the final scores were an accuracy of 76% but an increase in recall to 39% and decrease in precision to 31%. This model gave us the best precision recall trade off.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0DFB68-7E8B-2AAE-23F7-BF3A629E87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88" y="1828800"/>
            <a:ext cx="6203676" cy="1739537"/>
          </a:xfrm>
        </p:spPr>
      </p:pic>
    </p:spTree>
    <p:extLst>
      <p:ext uri="{BB962C8B-B14F-4D97-AF65-F5344CB8AC3E}">
        <p14:creationId xmlns:p14="http://schemas.microsoft.com/office/powerpoint/2010/main" val="21304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Thoughts on final models for each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Random Forest model has the least no. of features in its final form : 17. Decision Tree model has 57 features and Logistic Regression Model has 23 features</a:t>
            </a:r>
          </a:p>
          <a:p>
            <a:pPr rtl="0"/>
            <a:r>
              <a:rPr lang="en-GB" dirty="0"/>
              <a:t>We will choose Random Forest Classifier as the simplest models are the best models</a:t>
            </a:r>
          </a:p>
          <a:p>
            <a:pPr rtl="0"/>
            <a:r>
              <a:rPr lang="en-GB" dirty="0"/>
              <a:t>Random Forest Model also gives us the best precision recall and accuracy trade off, which is important for our use case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Precautions to be taken while using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final recall value (for 1) of our model is 39%. </a:t>
            </a:r>
          </a:p>
          <a:p>
            <a:pPr rtl="0"/>
            <a:r>
              <a:rPr lang="en-GB" dirty="0"/>
              <a:t>While this is one of the better recall values we got with our modelling, one should be careful in predicting a positive click rate as this is only true 39% of the time</a:t>
            </a:r>
          </a:p>
          <a:p>
            <a:pPr rtl="0"/>
            <a:r>
              <a:rPr lang="en-GB" dirty="0"/>
              <a:t>Thresholding was important in our modelling, a value chosen to give the best </a:t>
            </a:r>
            <a:r>
              <a:rPr lang="en-GB" dirty="0" err="1"/>
              <a:t>tradeoff</a:t>
            </a:r>
            <a:r>
              <a:rPr lang="en-GB" dirty="0"/>
              <a:t> between accuracy, sensitivity and specificity. If the business case is different and one of these is more important than the other, the model should be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7957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5097_TF03031010.potx" id="{55BDBD02-C3C1-4651-A524-4AE86438DF87}" vid="{D54E0C5F-0B0B-41B9-97C2-CD0376D896F9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 SKETCH 16x9</Template>
  <TotalTime>1026</TotalTime>
  <Words>636</Words>
  <Application>Microsoft Macintosh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CITY SKETCH 16x9</vt:lpstr>
      <vt:lpstr>Click Through Rate Capstone Project </vt:lpstr>
      <vt:lpstr>Agenda </vt:lpstr>
      <vt:lpstr>Objective</vt:lpstr>
      <vt:lpstr>Three models chosen: Logistic Regression, Decision Tree and Random Forest Classifier</vt:lpstr>
      <vt:lpstr>Evaluation Metrics : Logistic Regression</vt:lpstr>
      <vt:lpstr>Evaluation Metrics : Decision Tree Classifier</vt:lpstr>
      <vt:lpstr>Evaluation Metrics : Random Forest Classifier</vt:lpstr>
      <vt:lpstr>Thoughts on final models for each methods</vt:lpstr>
      <vt:lpstr>Precautions to be taken while using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Home Accomodation Insights</dc:title>
  <dc:creator>Chinmay Erande</dc:creator>
  <cp:lastModifiedBy>Chinmay Erande</cp:lastModifiedBy>
  <cp:revision>9</cp:revision>
  <dcterms:created xsi:type="dcterms:W3CDTF">2022-08-22T09:42:08Z</dcterms:created>
  <dcterms:modified xsi:type="dcterms:W3CDTF">2024-03-09T11:43:57Z</dcterms:modified>
</cp:coreProperties>
</file>