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Pacifico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888f3e7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888f3e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888f3e7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888f3e7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888f3e7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888f3e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888f3e7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888f3e7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888f3e7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888f3e7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888f3e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888f3e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888f3e7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888f3e7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888f3e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888f3e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888f3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888f3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888f3e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888f3e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875484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875484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888f3e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888f3e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888f3e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888f3e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b888f3e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b888f3e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8754844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8754844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b8754844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b8754844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8754844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8754844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8754844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8754844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875484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875484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888f3e7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888f3e7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8754844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8754844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8754844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b8754844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51550" y="1253775"/>
            <a:ext cx="5017500" cy="19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Identifying homonyms and affiliation for bibliographic data using web scraping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680700" y="3879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Akshay Malav (B16CS003)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Chinmay Garg (B16CS041)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673300" y="33089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Mentor:	</a:t>
            </a:r>
            <a:r>
              <a:rPr lang="en" sz="1800">
                <a:solidFill>
                  <a:srgbClr val="000000"/>
                </a:solidFill>
              </a:rPr>
              <a:t>Dr. Suman Kundu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51" y="1364675"/>
            <a:ext cx="6720508" cy="366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Consider the following three cases: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Char char="●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The author's name that is given on the DBLP might not be in the      exact same manner as on the website from which we are scraping the author - affiliation mapping.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Char char="●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Affiliation of the author in two different papers might be represented in different manner, e. g., IIT Jodhpur, Indian Institute of Technology Jodhpur, etc.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Char char="●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Author may use different ways of writing citations/references in different papers.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" name="Google Shape;147;p23"/>
          <p:cNvSpPr txBox="1"/>
          <p:nvPr/>
        </p:nvSpPr>
        <p:spPr>
          <a:xfrm>
            <a:off x="727650" y="359425"/>
            <a:ext cx="649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Damerau - Levenshtein Distance</a:t>
            </a:r>
            <a:endParaRPr b="1" sz="30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We can guess the subject of the paper from the conference it is published in.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AutoNum type="arabicPeriod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Few lists: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AutoNum type="alphaLcPeriod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University of Alberta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AutoNum type="alphaLcPeriod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John Hopkins University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AutoNum type="alphaLcPeriod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Wikipedia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Liberation Serif"/>
              <a:buAutoNum type="alphaLcPeriod"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Scimagojr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DBLP has 11940 conferences and 4612 journals.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24"/>
          <p:cNvSpPr txBox="1"/>
          <p:nvPr/>
        </p:nvSpPr>
        <p:spPr>
          <a:xfrm>
            <a:off x="727650" y="359425"/>
            <a:ext cx="649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Extracting subjects</a:t>
            </a:r>
            <a:endParaRPr b="1" sz="30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516950" y="1899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2. Distant learning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3. Keywords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4. Microsoft academic</a:t>
            </a:r>
            <a:endParaRPr sz="18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5"/>
          <p:cNvSpPr txBox="1"/>
          <p:nvPr/>
        </p:nvSpPr>
        <p:spPr>
          <a:xfrm>
            <a:off x="727650" y="359425"/>
            <a:ext cx="649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A"/>
                </a:solidFill>
                <a:latin typeface="Liberation Serif"/>
                <a:ea typeface="Liberation Serif"/>
                <a:cs typeface="Liberation Serif"/>
                <a:sym typeface="Liberation Serif"/>
              </a:rPr>
              <a:t>Extracting subjects</a:t>
            </a:r>
            <a:endParaRPr b="1" sz="3000">
              <a:solidFill>
                <a:srgbClr val="00000A"/>
              </a:solidFill>
              <a:latin typeface="Liberation Serif"/>
              <a:ea typeface="Liberation Serif"/>
              <a:cs typeface="Liberation Serif"/>
              <a:sym typeface="Liberation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163" y="1341725"/>
            <a:ext cx="7793674" cy="36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727950" y="181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49000"/>
            <a:ext cx="8839199" cy="121692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726750" y="582525"/>
            <a:ext cx="80313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Affiliation history of Subhajit Sidhanta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912000" y="76842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3525" y="1450075"/>
            <a:ext cx="279695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701950" y="619700"/>
            <a:ext cx="4858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Verification of algorithm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88" y="205425"/>
            <a:ext cx="458152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163" y="2857349"/>
            <a:ext cx="5309676" cy="2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562" y="1175075"/>
            <a:ext cx="3196825" cy="38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657575" y="412800"/>
            <a:ext cx="73188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With affiliations of only 1 out of 9 papers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15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objectives</a:t>
            </a:r>
            <a:endParaRPr b="1"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297500" y="1235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To find the affiliation history of a researcher.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To solve  the homonym problem.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Fi</a:t>
            </a:r>
            <a:r>
              <a:rPr lang="en" sz="1800">
                <a:solidFill>
                  <a:srgbClr val="000000"/>
                </a:solidFill>
              </a:rPr>
              <a:t>nding mis-entries in DBLP identified homonyms.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To find the gender associated with a researcher.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Aihua Wu 0002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110875"/>
            <a:ext cx="5468075" cy="13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653250" y="529125"/>
            <a:ext cx="85641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Mis-entries in dblp identified homonyms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49" y="925450"/>
            <a:ext cx="3490375" cy="40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25" y="935625"/>
            <a:ext cx="3779701" cy="4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300" y="886925"/>
            <a:ext cx="33242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/>
        </p:nvSpPr>
        <p:spPr>
          <a:xfrm>
            <a:off x="3154850" y="4468550"/>
            <a:ext cx="123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Jim Hughes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4" name="Google Shape;214;p34"/>
          <p:cNvGrpSpPr/>
          <p:nvPr/>
        </p:nvGrpSpPr>
        <p:grpSpPr>
          <a:xfrm>
            <a:off x="2690850" y="3939950"/>
            <a:ext cx="817800" cy="254100"/>
            <a:chOff x="1297500" y="3675675"/>
            <a:chExt cx="817800" cy="254100"/>
          </a:xfrm>
        </p:grpSpPr>
        <p:cxnSp>
          <p:nvCxnSpPr>
            <p:cNvPr id="215" name="Google Shape;215;p34"/>
            <p:cNvCxnSpPr/>
            <p:nvPr/>
          </p:nvCxnSpPr>
          <p:spPr>
            <a:xfrm>
              <a:off x="2106100" y="3675675"/>
              <a:ext cx="0" cy="254100"/>
            </a:xfrm>
            <a:prstGeom prst="straightConnector1">
              <a:avLst/>
            </a:prstGeom>
            <a:noFill/>
            <a:ln cap="flat" cmpd="sng" w="3810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6" name="Google Shape;216;p34"/>
            <p:cNvGrpSpPr/>
            <p:nvPr/>
          </p:nvGrpSpPr>
          <p:grpSpPr>
            <a:xfrm>
              <a:off x="1297500" y="3675675"/>
              <a:ext cx="817800" cy="254100"/>
              <a:chOff x="1297500" y="3675675"/>
              <a:chExt cx="817800" cy="254100"/>
            </a:xfrm>
          </p:grpSpPr>
          <p:cxnSp>
            <p:nvCxnSpPr>
              <p:cNvPr id="217" name="Google Shape;217;p34"/>
              <p:cNvCxnSpPr/>
              <p:nvPr/>
            </p:nvCxnSpPr>
            <p:spPr>
              <a:xfrm>
                <a:off x="1882550" y="3675675"/>
                <a:ext cx="0" cy="254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3C4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34"/>
              <p:cNvCxnSpPr/>
              <p:nvPr/>
            </p:nvCxnSpPr>
            <p:spPr>
              <a:xfrm rot="10800000">
                <a:off x="1297500" y="3929775"/>
                <a:ext cx="8178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3C47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9" name="Google Shape;219;p34"/>
          <p:cNvSpPr txBox="1"/>
          <p:nvPr/>
        </p:nvSpPr>
        <p:spPr>
          <a:xfrm>
            <a:off x="1741825" y="4087325"/>
            <a:ext cx="123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James Hughes 0001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4"/>
          <p:cNvSpPr/>
          <p:nvPr/>
        </p:nvSpPr>
        <p:spPr>
          <a:xfrm flipH="1">
            <a:off x="3508650" y="3939950"/>
            <a:ext cx="264600" cy="61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/>
        </p:nvSpPr>
        <p:spPr>
          <a:xfrm>
            <a:off x="1741825" y="3939950"/>
            <a:ext cx="123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James Hughes 0002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639025" y="549900"/>
            <a:ext cx="2256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Homonym?</a:t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463775" y="2015950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 sz="3600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4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</a:t>
            </a:r>
            <a:r>
              <a:rPr b="1" lang="en" sz="3000"/>
              <a:t>ffiliation history</a:t>
            </a:r>
            <a:endParaRPr b="1"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712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Finding the year-wise affiliation of a researcher.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Possible approaches: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(i) Downloading the paper and then extracting the affiliation information from the paper.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(ii) Use of web scraping to get the affiliation. 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0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First method</a:t>
            </a:r>
            <a:endParaRPr b="1"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76825" y="1715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Step-1:  Downloading the paper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Google Scholar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Sci-hub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5325" l="0" r="0" t="11851"/>
          <a:stretch/>
        </p:blipFill>
        <p:spPr>
          <a:xfrm>
            <a:off x="4032250" y="1389937"/>
            <a:ext cx="5044349" cy="291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4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First method (contd.)</a:t>
            </a:r>
            <a:endParaRPr b="1" sz="3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80275" y="1712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Step-2:  Extracting  the affiliation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 - Mail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Keywords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CERMINE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50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Second </a:t>
            </a:r>
            <a:r>
              <a:rPr b="1" lang="en" sz="3000"/>
              <a:t>method </a:t>
            </a:r>
            <a:endParaRPr b="1" sz="3000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7650" y="170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Used web-scraping to get the affiliation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Steps involve: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(i) Getting the DOI  link from the dblp database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(ii) Scraping the affiliation from the DOI link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(iii)Finally mapping the year to the affiliation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0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Second method (contd.) </a:t>
            </a:r>
            <a:endParaRPr b="1" sz="30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7650" y="170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Digital Libraries Scraped</a:t>
            </a:r>
            <a:r>
              <a:rPr lang="en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IEEE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ACM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ScienceDirect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Springer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635025" y="4868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 Homonym problem</a:t>
            </a:r>
            <a:endParaRPr b="1" sz="30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934500" y="1583850"/>
            <a:ext cx="727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Let’s say someone searches  his/her name on dblp and finds out that there are 10 papers associated with him/her.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But  the person knows that he/she has published only 2 papers. Then those extra 8 papers are wrongly associated with the person.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That means there is another person with the same name to whom these 8 papers belong. This is homonym problem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727950" y="181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