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1225-E372-48C3-A998-9C73387032A6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3FE3-20A2-468F-BD09-6E4545FF1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17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1225-E372-48C3-A998-9C73387032A6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3FE3-20A2-468F-BD09-6E4545FF1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96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1225-E372-48C3-A998-9C73387032A6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3FE3-20A2-468F-BD09-6E4545FF1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2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1225-E372-48C3-A998-9C73387032A6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3FE3-20A2-468F-BD09-6E4545FF1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21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1225-E372-48C3-A998-9C73387032A6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3FE3-20A2-468F-BD09-6E4545FF1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44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1225-E372-48C3-A998-9C73387032A6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3FE3-20A2-468F-BD09-6E4545FF1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8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1225-E372-48C3-A998-9C73387032A6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3FE3-20A2-468F-BD09-6E4545FF1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51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1225-E372-48C3-A998-9C73387032A6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3FE3-20A2-468F-BD09-6E4545FF1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3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1225-E372-48C3-A998-9C73387032A6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3FE3-20A2-468F-BD09-6E4545FF1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68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1225-E372-48C3-A998-9C73387032A6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3FE3-20A2-468F-BD09-6E4545FF1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88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1225-E372-48C3-A998-9C73387032A6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3FE3-20A2-468F-BD09-6E4545FF1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5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71225-E372-48C3-A998-9C73387032A6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73FE3-20A2-468F-BD09-6E4545FF1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7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75809"/>
            <a:ext cx="9144000" cy="23876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Medicine Reminder Using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Arduino Yun and RFID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TLEN 5830 –Chinmay Shah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957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</a:rPr>
              <a:t>Medicine Reminder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Too many  Medicines to take !!!!</a:t>
            </a:r>
          </a:p>
          <a:p>
            <a:r>
              <a:rPr lang="en-US" dirty="0" smtClean="0"/>
              <a:t>Don’t Remember which one to you have taken or left ??</a:t>
            </a:r>
          </a:p>
          <a:p>
            <a:r>
              <a:rPr lang="en-US" dirty="0" smtClean="0"/>
              <a:t>Don’t How many times have you taken ??</a:t>
            </a:r>
          </a:p>
          <a:p>
            <a:r>
              <a:rPr lang="en-US" dirty="0" smtClean="0"/>
              <a:t>Solution – Medicine Reminder</a:t>
            </a:r>
          </a:p>
          <a:p>
            <a:pPr lvl="1"/>
            <a:r>
              <a:rPr lang="en-US" dirty="0" smtClean="0"/>
              <a:t>Arduino Yun Interfaced with RFID Reader, LEDs and Buttons.</a:t>
            </a:r>
          </a:p>
          <a:p>
            <a:pPr lvl="1"/>
            <a:r>
              <a:rPr lang="en-US" dirty="0" smtClean="0"/>
              <a:t>User login to add new medicines using RFID tags.</a:t>
            </a:r>
          </a:p>
          <a:p>
            <a:pPr lvl="1"/>
            <a:r>
              <a:rPr lang="en-US" dirty="0" smtClean="0"/>
              <a:t>Everyday an email</a:t>
            </a:r>
            <a:r>
              <a:rPr lang="en-US" dirty="0"/>
              <a:t> </a:t>
            </a:r>
            <a:r>
              <a:rPr lang="en-US" dirty="0" smtClean="0"/>
              <a:t>– report of medicines.</a:t>
            </a:r>
          </a:p>
          <a:p>
            <a:r>
              <a:rPr lang="en-US" dirty="0" smtClean="0"/>
              <a:t>Security </a:t>
            </a:r>
          </a:p>
          <a:p>
            <a:pPr lvl="1"/>
            <a:r>
              <a:rPr lang="en-US" dirty="0" smtClean="0"/>
              <a:t>Multiple Users – patient ,admin, may be doctor</a:t>
            </a:r>
          </a:p>
          <a:p>
            <a:pPr lvl="1"/>
            <a:r>
              <a:rPr lang="en-US" dirty="0" smtClean="0"/>
              <a:t>Login for each user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0439"/>
            <a:ext cx="2699132" cy="179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02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Enhancements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Enhancements</a:t>
            </a:r>
          </a:p>
          <a:p>
            <a:pPr lvl="1"/>
            <a:r>
              <a:rPr lang="en-US" dirty="0" smtClean="0"/>
              <a:t>Multiple Users – Each user has own set of medicines.</a:t>
            </a:r>
          </a:p>
          <a:p>
            <a:pPr lvl="1"/>
            <a:r>
              <a:rPr lang="en-US" dirty="0" smtClean="0"/>
              <a:t>Portal of User login </a:t>
            </a:r>
          </a:p>
          <a:p>
            <a:pPr lvl="2"/>
            <a:r>
              <a:rPr lang="en-US" dirty="0" smtClean="0"/>
              <a:t>Medicines </a:t>
            </a:r>
            <a:r>
              <a:rPr lang="en-US" dirty="0" smtClean="0"/>
              <a:t>can be </a:t>
            </a:r>
            <a:r>
              <a:rPr lang="en-US" dirty="0" smtClean="0"/>
              <a:t>modified </a:t>
            </a:r>
            <a:r>
              <a:rPr lang="en-US" smtClean="0"/>
              <a:t>from portal</a:t>
            </a:r>
          </a:p>
          <a:p>
            <a:pPr lvl="2"/>
            <a:r>
              <a:rPr lang="en-US" dirty="0" smtClean="0"/>
              <a:t>Report </a:t>
            </a:r>
            <a:r>
              <a:rPr lang="en-US" dirty="0" smtClean="0"/>
              <a:t>of history of Medicines </a:t>
            </a:r>
          </a:p>
          <a:p>
            <a:pPr lvl="1"/>
            <a:r>
              <a:rPr lang="en-US" dirty="0" smtClean="0"/>
              <a:t>Accessible to another user of higher privileges(such as doctor) for monitoring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7850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124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Medicine Reminder Using Arduino Yun and RFID</vt:lpstr>
      <vt:lpstr>Medicine Reminder</vt:lpstr>
      <vt:lpstr>Enhancements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Medicine Reminder Using Arduino Yun and RFID</dc:title>
  <dc:creator>chinmay shah</dc:creator>
  <cp:lastModifiedBy>chinmay shah</cp:lastModifiedBy>
  <cp:revision>13</cp:revision>
  <dcterms:created xsi:type="dcterms:W3CDTF">2015-11-17T06:27:50Z</dcterms:created>
  <dcterms:modified xsi:type="dcterms:W3CDTF">2015-11-17T17:57:16Z</dcterms:modified>
</cp:coreProperties>
</file>