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B0890D-01E6-49DF-A341-A670F1E2DAD4}" type="datetimeFigureOut">
              <a:rPr lang="en-US"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1253782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174885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6B47EBE-58BF-4AF9-A807-E2BB9297F3D6}" type="slidenum">
              <a:rPr lang="en-GB" smtClean="0"/>
              <a:t>‹#›</a:t>
            </a:fld>
            <a:endParaRPr lang="en-GB"/>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29954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06/12/2020</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3130725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06/12/2020</a:t>
            </a:fld>
            <a:endParaRPr lang="en-GB"/>
          </a:p>
        </p:txBody>
      </p:sp>
      <p:sp>
        <p:nvSpPr>
          <p:cNvPr id="6" name="Footer Placeholder 5"/>
          <p:cNvSpPr>
            <a:spLocks noGrp="1"/>
          </p:cNvSpPr>
          <p:nvPr>
            <p:ph type="ftr" sz="quarter" idx="11"/>
          </p:nvPr>
        </p:nvSpPr>
        <p:spPr/>
        <p:txBody>
          <a:bodyPr/>
          <a:lstStyle/>
          <a:p>
            <a:endParaRPr lang="en-GB"/>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6B47EBE-58BF-4AF9-A807-E2BB9297F3D6}" type="slidenum">
              <a:rPr lang="en-GB" smtClean="0"/>
              <a:t>‹#›</a:t>
            </a:fld>
            <a:endParaRPr lang="en-GB"/>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92285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06/12/2020</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2806252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0890D-01E6-49DF-A341-A670F1E2DAD4}" type="datetimeFigureOut">
              <a:rPr lang="en-US"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1905651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0890D-01E6-49DF-A341-A670F1E2DAD4}" type="datetimeFigureOut">
              <a:rPr lang="en-US"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598430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0890D-01E6-49DF-A341-A670F1E2DAD4}" type="datetimeFigureOut">
              <a:rPr lang="en-US"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461972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06/12/2020</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4090132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B0890D-01E6-49DF-A341-A670F1E2DAD4}" type="datetimeFigureOut">
              <a:rPr lang="en-US" smtClean="0"/>
              <a:t>06/12/2020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1429699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B0890D-01E6-49DF-A341-A670F1E2DAD4}" type="datetimeFigureOut">
              <a:rPr lang="en-US" smtClean="0"/>
              <a:t>06/12/2020</a:t>
            </a:fld>
            <a:endParaRPr lang="en-GB"/>
          </a:p>
        </p:txBody>
      </p:sp>
      <p:sp>
        <p:nvSpPr>
          <p:cNvPr id="8" name="Footer Placeholder 7"/>
          <p:cNvSpPr>
            <a:spLocks noGrp="1"/>
          </p:cNvSpPr>
          <p:nvPr>
            <p:ph type="ftr" sz="quarter" idx="11"/>
          </p:nvPr>
        </p:nvSpPr>
        <p:spPr/>
        <p:txBody>
          <a:bodyPr/>
          <a:lstStyle/>
          <a:p>
            <a:endParaRPr lang="en-GB"/>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207447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B0890D-01E6-49DF-A341-A670F1E2DAD4}" type="datetimeFigureOut">
              <a:rPr lang="en-US" smtClean="0"/>
              <a:t>06/12/2020</a:t>
            </a:fld>
            <a:endParaRPr lang="en-GB"/>
          </a:p>
        </p:txBody>
      </p:sp>
      <p:sp>
        <p:nvSpPr>
          <p:cNvPr id="4" name="Footer Placeholder 3"/>
          <p:cNvSpPr>
            <a:spLocks noGrp="1"/>
          </p:cNvSpPr>
          <p:nvPr>
            <p:ph type="ftr" sz="quarter" idx="11"/>
          </p:nvPr>
        </p:nvSpPr>
        <p:spPr/>
        <p:txBody>
          <a:bodyPr/>
          <a:lstStyle/>
          <a:p>
            <a:endParaRPr lang="en-GB"/>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741488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06/12/2020</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2741648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06/12/2020</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1082142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06/12/2020</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6B47EBE-58BF-4AF9-A807-E2BB9297F3D6}" type="slidenum">
              <a:rPr lang="en-GB" smtClean="0"/>
              <a:t>‹#›</a:t>
            </a:fld>
            <a:endParaRPr lang="en-GB"/>
          </a:p>
        </p:txBody>
      </p:sp>
    </p:spTree>
    <p:extLst>
      <p:ext uri="{BB962C8B-B14F-4D97-AF65-F5344CB8AC3E}">
        <p14:creationId xmlns:p14="http://schemas.microsoft.com/office/powerpoint/2010/main" val="3224604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37B0890D-01E6-49DF-A341-A670F1E2DAD4}" type="datetimeFigureOut">
              <a:rPr lang="en-US" smtClean="0"/>
              <a:t>06/12/2020</a:t>
            </a:fld>
            <a:endParaRPr lang="en-GB"/>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6B47EBE-58BF-4AF9-A807-E2BB9297F3D6}" type="slidenum">
              <a:rPr lang="en-GB" smtClean="0"/>
              <a:t>‹#›</a:t>
            </a:fld>
            <a:endParaRPr lang="en-GB"/>
          </a:p>
        </p:txBody>
      </p:sp>
    </p:spTree>
    <p:extLst>
      <p:ext uri="{BB962C8B-B14F-4D97-AF65-F5344CB8AC3E}">
        <p14:creationId xmlns:p14="http://schemas.microsoft.com/office/powerpoint/2010/main" val="360469895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4178" y="152400"/>
            <a:ext cx="6997700" cy="685800"/>
          </a:xfrm>
        </p:spPr>
        <p:txBody>
          <a:bodyPr>
            <a:normAutofit/>
          </a:bodyPr>
          <a:lstStyle/>
          <a:p>
            <a:r>
              <a:rPr lang="en-US" sz="2400" dirty="0">
                <a:solidFill>
                  <a:schemeClr val="bg2">
                    <a:lumMod val="50000"/>
                  </a:schemeClr>
                </a:solidFill>
              </a:rPr>
              <a:t>UE19CS204 – Web Technologies Mini Project</a:t>
            </a:r>
            <a:endParaRPr lang="en-GB" sz="2400" dirty="0">
              <a:solidFill>
                <a:schemeClr val="bg2">
                  <a:lumMod val="50000"/>
                </a:schemeClr>
              </a:solidFill>
            </a:endParaRPr>
          </a:p>
        </p:txBody>
      </p:sp>
      <p:sp>
        <p:nvSpPr>
          <p:cNvPr id="3" name="Subtitle 2"/>
          <p:cNvSpPr>
            <a:spLocks noGrp="1"/>
          </p:cNvSpPr>
          <p:nvPr>
            <p:ph type="subTitle" idx="1"/>
          </p:nvPr>
        </p:nvSpPr>
        <p:spPr>
          <a:xfrm>
            <a:off x="460375" y="3530276"/>
            <a:ext cx="8378825" cy="1828799"/>
          </a:xfrm>
        </p:spPr>
        <p:txBody>
          <a:bodyPr>
            <a:normAutofit/>
          </a:bodyPr>
          <a:lstStyle/>
          <a:p>
            <a:r>
              <a:rPr lang="en-US" sz="2800" b="1" dirty="0">
                <a:solidFill>
                  <a:schemeClr val="accent2">
                    <a:lumMod val="75000"/>
                  </a:schemeClr>
                </a:solidFill>
              </a:rPr>
              <a:t>Section – G</a:t>
            </a:r>
          </a:p>
          <a:p>
            <a:r>
              <a:rPr lang="en-US" b="1" dirty="0">
                <a:solidFill>
                  <a:schemeClr val="accent2">
                    <a:lumMod val="75000"/>
                  </a:schemeClr>
                </a:solidFill>
              </a:rPr>
              <a:t>		SWATI MASTE – PES2UG19CS419</a:t>
            </a:r>
          </a:p>
          <a:p>
            <a:r>
              <a:rPr lang="en-US" b="1" dirty="0">
                <a:solidFill>
                  <a:schemeClr val="accent2">
                    <a:lumMod val="75000"/>
                  </a:schemeClr>
                </a:solidFill>
              </a:rPr>
              <a:t>		CHINMAYI SHETTY – PES2UG19CS901</a:t>
            </a:r>
          </a:p>
          <a:p>
            <a:r>
              <a:rPr lang="en-US" b="1" dirty="0">
                <a:solidFill>
                  <a:schemeClr val="accent2">
                    <a:lumMod val="75000"/>
                  </a:schemeClr>
                </a:solidFill>
              </a:rPr>
              <a:t>		KAKUMANI SAI DEEPIKA- PES2UG19CS903</a:t>
            </a:r>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1" y="1"/>
            <a:ext cx="1219200" cy="1219200"/>
          </a:xfrm>
          <a:prstGeom prst="rect">
            <a:avLst/>
          </a:prstGeom>
        </p:spPr>
      </p:pic>
      <p:sp>
        <p:nvSpPr>
          <p:cNvPr id="8" name="Subtitle 2"/>
          <p:cNvSpPr txBox="1">
            <a:spLocks/>
          </p:cNvSpPr>
          <p:nvPr/>
        </p:nvSpPr>
        <p:spPr>
          <a:xfrm>
            <a:off x="685800" y="6248400"/>
            <a:ext cx="8378825" cy="457200"/>
          </a:xfrm>
          <a:prstGeom prst="rect">
            <a:avLst/>
          </a:prstGeom>
        </p:spPr>
        <p:txBody>
          <a:bodyPr vert="horz" lIns="91440" tIns="45720" rIns="91440" bIns="45720" rtlCol="0">
            <a:normAutofit fontScale="5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schemeClr val="accent2">
                    <a:lumMod val="75000"/>
                  </a:schemeClr>
                </a:solidFill>
                <a:effectLst/>
                <a:uLnTx/>
                <a:uFillTx/>
                <a:latin typeface="+mn-lt"/>
                <a:ea typeface="+mn-ea"/>
                <a:cs typeface="+mn-cs"/>
              </a:rPr>
              <a:t>GITHUB Link: https://github.com/chinmayishetty359/Suraksha_orphanage_home </a:t>
            </a:r>
            <a:endParaRPr kumimoji="0" lang="en-GB" sz="2800" b="1" i="0" u="none" strike="noStrike" kern="1200" cap="none" spc="0" normalizeH="0" baseline="0" noProof="0" dirty="0">
              <a:ln>
                <a:noFill/>
              </a:ln>
              <a:solidFill>
                <a:schemeClr val="accent2">
                  <a:lumMod val="75000"/>
                </a:schemeClr>
              </a:solidFill>
              <a:effectLst/>
              <a:uLnTx/>
              <a:uFillTx/>
              <a:latin typeface="+mn-lt"/>
              <a:ea typeface="+mn-ea"/>
              <a:cs typeface="+mn-cs"/>
            </a:endParaRPr>
          </a:p>
        </p:txBody>
      </p:sp>
      <p:sp>
        <p:nvSpPr>
          <p:cNvPr id="9" name="Title 1"/>
          <p:cNvSpPr txBox="1">
            <a:spLocks/>
          </p:cNvSpPr>
          <p:nvPr/>
        </p:nvSpPr>
        <p:spPr>
          <a:xfrm>
            <a:off x="685800" y="2158676"/>
            <a:ext cx="7924800" cy="104172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i="1" dirty="0">
                <a:solidFill>
                  <a:schemeClr val="bg2">
                    <a:lumMod val="50000"/>
                  </a:schemeClr>
                </a:solidFill>
                <a:latin typeface="+mj-lt"/>
                <a:ea typeface="+mj-ea"/>
                <a:cs typeface="+mj-cs"/>
              </a:rPr>
              <a:t>SURAKSHA ORPHANAGE HOME</a:t>
            </a:r>
            <a:r>
              <a:rPr kumimoji="0" lang="en-US" sz="4400" b="1" i="1" u="none" strike="noStrike" kern="1200" cap="none" spc="0" normalizeH="0" noProof="0" dirty="0">
                <a:ln>
                  <a:noFill/>
                </a:ln>
                <a:solidFill>
                  <a:schemeClr val="bg2">
                    <a:lumMod val="50000"/>
                  </a:schemeClr>
                </a:solidFill>
                <a:effectLst/>
                <a:uLnTx/>
                <a:uFillTx/>
                <a:latin typeface="+mj-lt"/>
                <a:ea typeface="+mj-ea"/>
                <a:cs typeface="+mj-cs"/>
              </a:rPr>
              <a:t> </a:t>
            </a:r>
            <a:endParaRPr kumimoji="0" lang="en-GB" sz="4400" b="1" i="1" u="none" strike="noStrike" kern="1200" cap="none" spc="0" normalizeH="0" baseline="0" noProof="0" dirty="0">
              <a:ln>
                <a:noFill/>
              </a:ln>
              <a:solidFill>
                <a:schemeClr val="bg2">
                  <a:lumMod val="50000"/>
                </a:schemeClr>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6333"/>
            <a:ext cx="6589199" cy="1280890"/>
          </a:xfrm>
        </p:spPr>
        <p:txBody>
          <a:bodyPr/>
          <a:lstStyle/>
          <a:p>
            <a:r>
              <a:rPr lang="en-US" dirty="0"/>
              <a:t>Abstract</a:t>
            </a:r>
            <a:endParaRPr lang="en-GB" dirty="0"/>
          </a:p>
        </p:txBody>
      </p:sp>
      <p:sp>
        <p:nvSpPr>
          <p:cNvPr id="3" name="Content Placeholder 2"/>
          <p:cNvSpPr>
            <a:spLocks noGrp="1"/>
          </p:cNvSpPr>
          <p:nvPr>
            <p:ph idx="1"/>
          </p:nvPr>
        </p:nvSpPr>
        <p:spPr>
          <a:xfrm>
            <a:off x="1295400" y="1676400"/>
            <a:ext cx="7239001" cy="4234822"/>
          </a:xfrm>
        </p:spPr>
        <p:txBody>
          <a:bodyPr/>
          <a:lstStyle/>
          <a:p>
            <a:r>
              <a:rPr lang="en-GB" dirty="0"/>
              <a:t>Too many problems wont vanish talking about it or by feeling pity and angry about their existence. Focus and working towards the solution together is what helps the most. As youth it is us who would lead this world and it is thus making education, nourishment and healthcare basic needs that each and every child should get. So our team made a small initiative by the means of this project.</a:t>
            </a:r>
          </a:p>
          <a:p>
            <a:r>
              <a:rPr lang="en-GB" dirty="0"/>
              <a:t>We have made a completely working responsive website using MERN stack, for an orphanage named Suraksha Orphanage Home. The main objective of this project is to provide the orphaned with the highest level of education and nourishment possible. To make that happen, we are making a website to connect them globally, which will be a great help for them to raise funds.</a:t>
            </a:r>
            <a:endParaRPr lang="en-IN" dirty="0"/>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normAutofit/>
          </a:bodyPr>
          <a:lstStyle/>
          <a:p>
            <a:pPr marL="285750" indent="-285750">
              <a:buFont typeface="Arial" panose="020B0604020202020204" pitchFamily="34" charset="0"/>
              <a:buChar char="•"/>
            </a:pPr>
            <a:r>
              <a:rPr lang="en-GB" sz="1800" dirty="0">
                <a:solidFill>
                  <a:schemeClr val="tx1">
                    <a:lumMod val="75000"/>
                    <a:lumOff val="25000"/>
                  </a:schemeClr>
                </a:solidFill>
                <a:sym typeface="+mn-ea"/>
              </a:rPr>
              <a:t>    </a:t>
            </a:r>
            <a:r>
              <a:rPr lang="en-GB" sz="1800" dirty="0" err="1">
                <a:solidFill>
                  <a:schemeClr val="tx1">
                    <a:lumMod val="75000"/>
                    <a:lumOff val="25000"/>
                  </a:schemeClr>
                </a:solidFill>
                <a:sym typeface="+mn-ea"/>
              </a:rPr>
              <a:t>axios</a:t>
            </a:r>
            <a:endParaRPr lang="en-GB" sz="1800" dirty="0">
              <a:solidFill>
                <a:schemeClr val="tx1">
                  <a:lumMod val="75000"/>
                  <a:lumOff val="25000"/>
                </a:schemeClr>
              </a:solidFill>
            </a:endParaRPr>
          </a:p>
          <a:p>
            <a:pPr marL="285750" indent="-285750">
              <a:buFont typeface="Arial" panose="020B0604020202020204" pitchFamily="34" charset="0"/>
              <a:buChar char="•"/>
            </a:pPr>
            <a:r>
              <a:rPr lang="en-GB" sz="1800" dirty="0">
                <a:solidFill>
                  <a:schemeClr val="tx1">
                    <a:lumMod val="75000"/>
                    <a:lumOff val="25000"/>
                  </a:schemeClr>
                </a:solidFill>
                <a:sym typeface="+mn-ea"/>
              </a:rPr>
              <a:t>   express</a:t>
            </a:r>
            <a:endParaRPr lang="en-GB" sz="1800" dirty="0">
              <a:solidFill>
                <a:schemeClr val="tx1">
                  <a:lumMod val="75000"/>
                  <a:lumOff val="25000"/>
                </a:schemeClr>
              </a:solidFill>
            </a:endParaRPr>
          </a:p>
          <a:p>
            <a:pPr marL="285750" indent="-285750">
              <a:buFont typeface="Arial" panose="020B0604020202020204" pitchFamily="34" charset="0"/>
              <a:buChar char="•"/>
            </a:pPr>
            <a:r>
              <a:rPr lang="en-GB" sz="1800" dirty="0">
                <a:solidFill>
                  <a:schemeClr val="tx1">
                    <a:lumMod val="75000"/>
                    <a:lumOff val="25000"/>
                  </a:schemeClr>
                </a:solidFill>
                <a:sym typeface="+mn-ea"/>
              </a:rPr>
              <a:t>    mongoose</a:t>
            </a:r>
            <a:endParaRPr lang="en-GB" sz="1800" dirty="0">
              <a:solidFill>
                <a:schemeClr val="tx1">
                  <a:lumMod val="75000"/>
                  <a:lumOff val="25000"/>
                </a:schemeClr>
              </a:solidFill>
            </a:endParaRPr>
          </a:p>
          <a:p>
            <a:pPr marL="285750" indent="-285750">
              <a:buFont typeface="Arial" panose="020B0604020202020204" pitchFamily="34" charset="0"/>
              <a:buChar char="•"/>
            </a:pPr>
            <a:r>
              <a:rPr lang="en-GB" sz="1800" dirty="0">
                <a:solidFill>
                  <a:schemeClr val="tx1">
                    <a:lumMod val="75000"/>
                    <a:lumOff val="25000"/>
                  </a:schemeClr>
                </a:solidFill>
                <a:sym typeface="+mn-ea"/>
              </a:rPr>
              <a:t>    react</a:t>
            </a:r>
            <a:endParaRPr lang="en-GB" sz="1800" dirty="0">
              <a:solidFill>
                <a:schemeClr val="tx1">
                  <a:lumMod val="75000"/>
                  <a:lumOff val="25000"/>
                </a:schemeClr>
              </a:solidFill>
            </a:endParaRPr>
          </a:p>
          <a:p>
            <a:pPr marL="285750" indent="-285750">
              <a:buFont typeface="Arial" panose="020B0604020202020204" pitchFamily="34" charset="0"/>
              <a:buChar char="•"/>
            </a:pPr>
            <a:r>
              <a:rPr lang="en-GB" sz="1800" dirty="0">
                <a:solidFill>
                  <a:schemeClr val="tx1">
                    <a:lumMod val="75000"/>
                    <a:lumOff val="25000"/>
                  </a:schemeClr>
                </a:solidFill>
                <a:sym typeface="+mn-ea"/>
              </a:rPr>
              <a:t>    react-</a:t>
            </a:r>
            <a:r>
              <a:rPr lang="en-GB" sz="1800" dirty="0" err="1">
                <a:solidFill>
                  <a:schemeClr val="tx1">
                    <a:lumMod val="75000"/>
                    <a:lumOff val="25000"/>
                  </a:schemeClr>
                </a:solidFill>
                <a:sym typeface="+mn-ea"/>
              </a:rPr>
              <a:t>dom</a:t>
            </a:r>
            <a:endParaRPr lang="en-GB" sz="1800" dirty="0">
              <a:solidFill>
                <a:schemeClr val="tx1">
                  <a:lumMod val="75000"/>
                  <a:lumOff val="25000"/>
                </a:schemeClr>
              </a:solidFill>
            </a:endParaRPr>
          </a:p>
          <a:p>
            <a:pPr marL="285750" indent="-285750">
              <a:buFont typeface="Arial" panose="020B0604020202020204" pitchFamily="34" charset="0"/>
              <a:buChar char="•"/>
            </a:pPr>
            <a:r>
              <a:rPr lang="en-GB" sz="1800" dirty="0">
                <a:solidFill>
                  <a:schemeClr val="tx1">
                    <a:lumMod val="75000"/>
                    <a:lumOff val="25000"/>
                  </a:schemeClr>
                </a:solidFill>
                <a:sym typeface="+mn-ea"/>
              </a:rPr>
              <a:t>    react-router-</a:t>
            </a:r>
            <a:r>
              <a:rPr lang="en-GB" sz="1800" dirty="0" err="1">
                <a:solidFill>
                  <a:schemeClr val="tx1">
                    <a:lumMod val="75000"/>
                    <a:lumOff val="25000"/>
                  </a:schemeClr>
                </a:solidFill>
                <a:sym typeface="+mn-ea"/>
              </a:rPr>
              <a:t>dom</a:t>
            </a:r>
            <a:endParaRPr lang="en-GB" sz="1800" dirty="0">
              <a:solidFill>
                <a:schemeClr val="tx1">
                  <a:lumMod val="75000"/>
                  <a:lumOff val="25000"/>
                </a:schemeClr>
              </a:solidFill>
            </a:endParaRPr>
          </a:p>
          <a:p>
            <a:pPr marL="285750" indent="-285750">
              <a:buFont typeface="Arial" panose="020B0604020202020204" pitchFamily="34" charset="0"/>
              <a:buChar char="•"/>
            </a:pPr>
            <a:r>
              <a:rPr lang="en-GB" sz="1800" dirty="0">
                <a:solidFill>
                  <a:schemeClr val="tx1">
                    <a:lumMod val="75000"/>
                    <a:lumOff val="25000"/>
                  </a:schemeClr>
                </a:solidFill>
                <a:sym typeface="+mn-ea"/>
              </a:rPr>
              <a:t>    react-scripts</a:t>
            </a:r>
            <a:endParaRPr lang="en-GB" sz="1800" dirty="0">
              <a:solidFill>
                <a:schemeClr val="tx1">
                  <a:lumMod val="75000"/>
                  <a:lumOff val="25000"/>
                </a:schemeClr>
              </a:solidFill>
            </a:endParaRPr>
          </a:p>
          <a:p>
            <a:pPr marL="285750" indent="-285750">
              <a:buFont typeface="Arial" panose="020B0604020202020204" pitchFamily="34" charset="0"/>
              <a:buChar char="•"/>
            </a:pPr>
            <a:r>
              <a:rPr lang="en-GB" sz="1800" dirty="0">
                <a:solidFill>
                  <a:schemeClr val="tx1">
                    <a:lumMod val="75000"/>
                    <a:lumOff val="25000"/>
                  </a:schemeClr>
                </a:solidFill>
                <a:sym typeface="+mn-ea"/>
              </a:rPr>
              <a:t>    web-vitals</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a:xfrm>
            <a:off x="2133600" y="1828800"/>
            <a:ext cx="6400800" cy="4082422"/>
          </a:xfrm>
        </p:spPr>
        <p:txBody>
          <a:bodyPr/>
          <a:lstStyle/>
          <a:p>
            <a:r>
              <a:rPr lang="en-GB" dirty="0"/>
              <a:t>Kakumani Sai Deepika</a:t>
            </a:r>
          </a:p>
          <a:p>
            <a:pPr lvl="2"/>
            <a:r>
              <a:rPr lang="en-GB" dirty="0"/>
              <a:t>Home Page</a:t>
            </a:r>
          </a:p>
          <a:p>
            <a:pPr lvl="2"/>
            <a:r>
              <a:rPr lang="en-GB" dirty="0"/>
              <a:t>Support us Page</a:t>
            </a:r>
          </a:p>
          <a:p>
            <a:r>
              <a:rPr lang="en-GB" dirty="0"/>
              <a:t>Swati Maste</a:t>
            </a:r>
          </a:p>
          <a:p>
            <a:pPr lvl="2"/>
            <a:r>
              <a:rPr lang="en-GB" dirty="0"/>
              <a:t>Contact Us</a:t>
            </a:r>
          </a:p>
          <a:p>
            <a:pPr lvl="2"/>
            <a:r>
              <a:rPr lang="en-GB" dirty="0"/>
              <a:t>About Us</a:t>
            </a:r>
          </a:p>
          <a:p>
            <a:r>
              <a:rPr lang="en-GB" dirty="0"/>
              <a:t>Chinmayi Shetty</a:t>
            </a:r>
          </a:p>
          <a:p>
            <a:pPr lvl="2"/>
            <a:r>
              <a:rPr lang="en-GB" dirty="0"/>
              <a:t>Donate us</a:t>
            </a:r>
          </a:p>
          <a:p>
            <a:pPr lvl="2"/>
            <a:r>
              <a:rPr lang="en-GB" dirty="0"/>
              <a:t>Gallery</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752</TotalTime>
  <Words>229</Words>
  <Application>Microsoft Office PowerPoint</Application>
  <PresentationFormat>On-screen Show (4:3)</PresentationFormat>
  <Paragraphs>29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Wisp</vt:lpstr>
      <vt:lpstr>UE19CS204 – Web Technologies Mini Project</vt:lpstr>
      <vt:lpstr>Abstract</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Swati Maste</cp:lastModifiedBy>
  <cp:revision>10</cp:revision>
  <dcterms:created xsi:type="dcterms:W3CDTF">2020-11-18T05:59:33Z</dcterms:created>
  <dcterms:modified xsi:type="dcterms:W3CDTF">2020-12-06T17:32:15Z</dcterms:modified>
</cp:coreProperties>
</file>