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06/12/2020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78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06/12/2020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85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06/12/2020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95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06/12/2020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72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06/12/2020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2285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06/12/2020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252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06/12/2020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651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06/12/2020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43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06/12/2020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9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06/12/2020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13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06/12/2020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69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06/12/2020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47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06/12/2020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48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06/12/2020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64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06/12/2020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14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06/12/2020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60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06/12/2020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69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4178" y="152400"/>
            <a:ext cx="6997700" cy="685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UE19CS204 – Web Technologies Mini Project</a:t>
            </a:r>
            <a:endParaRPr lang="en-GB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3530276"/>
            <a:ext cx="8378825" cy="182879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Section – G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SWATI MASTE – PES2</a:t>
            </a: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" cy="12192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85800" y="6248400"/>
            <a:ext cx="8378825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Link: https://github.com/chinmayishetty359/Suraksha_orphanage_home 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158676"/>
            <a:ext cx="7924800" cy="1041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i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SURAKSHA ORPHANAGE HOME</a:t>
            </a:r>
            <a:r>
              <a:rPr kumimoji="0" lang="en-US" sz="4400" b="1" i="1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GB" sz="4400" b="1" i="1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(include Additional modules/libraries used)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(Functionality worked on by each team member)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83</TotalTime>
  <Words>54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Swati Maste</cp:lastModifiedBy>
  <cp:revision>4</cp:revision>
  <dcterms:created xsi:type="dcterms:W3CDTF">2020-11-18T05:59:33Z</dcterms:created>
  <dcterms:modified xsi:type="dcterms:W3CDTF">2020-12-06T06:13:13Z</dcterms:modified>
</cp:coreProperties>
</file>