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Pathway Gothic One"/>
      <p:regular r:id="rId35"/>
    </p:embeddedFont>
    <p:embeddedFont>
      <p:font typeface="Just Another Hand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35" Type="http://schemas.openxmlformats.org/officeDocument/2006/relationships/font" Target="fonts/PathwayGothicOne-regular.fntdata"/><Relationship Id="rId12" Type="http://schemas.openxmlformats.org/officeDocument/2006/relationships/slide" Target="slides/slide8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JustAnotherHan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4b95b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4b95b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c97090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ec97090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c97090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ec97090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c97090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c97090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5de391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5de391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ec97090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ec97090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ec97090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ec97090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ec97090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ec97090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ec97090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ec97090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ec97090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ec97090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f5fe45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f5fe45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88b68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388b68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88b68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388b68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88b68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88b68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460437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b460437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5de391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5de391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5de391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5de391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b460437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b460437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c97090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c97090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-354414" y="3468543"/>
            <a:ext cx="1152772" cy="2090625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550793" y="4820400"/>
            <a:ext cx="2042395" cy="521808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08250" y="1236275"/>
            <a:ext cx="41487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7199942">
            <a:off x="-317054" y="-513017"/>
            <a:ext cx="2074104" cy="1829738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797498" y="-905671"/>
            <a:ext cx="2349143" cy="2391484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3006881">
            <a:off x="8779801" y="3913907"/>
            <a:ext cx="364186" cy="646831"/>
          </a:xfrm>
          <a:custGeom>
            <a:rect b="b" l="l" r="r" t="t"/>
            <a:pathLst>
              <a:path extrusionOk="0" h="15889" w="8946">
                <a:moveTo>
                  <a:pt x="7564" y="2088"/>
                </a:moveTo>
                <a:cubicBezTo>
                  <a:pt x="7608" y="2196"/>
                  <a:pt x="7649" y="2306"/>
                  <a:pt x="7685" y="2414"/>
                </a:cubicBezTo>
                <a:cubicBezTo>
                  <a:pt x="7674" y="2414"/>
                  <a:pt x="7661" y="2415"/>
                  <a:pt x="7649" y="2420"/>
                </a:cubicBezTo>
                <a:cubicBezTo>
                  <a:pt x="7644" y="2397"/>
                  <a:pt x="7638" y="2374"/>
                  <a:pt x="7635" y="2351"/>
                </a:cubicBezTo>
                <a:cubicBezTo>
                  <a:pt x="7626" y="2309"/>
                  <a:pt x="7605" y="2276"/>
                  <a:pt x="7579" y="2256"/>
                </a:cubicBezTo>
                <a:cubicBezTo>
                  <a:pt x="7566" y="2224"/>
                  <a:pt x="7543" y="2196"/>
                  <a:pt x="7513" y="2183"/>
                </a:cubicBezTo>
                <a:cubicBezTo>
                  <a:pt x="7530" y="2152"/>
                  <a:pt x="7546" y="2119"/>
                  <a:pt x="7564" y="2088"/>
                </a:cubicBezTo>
                <a:close/>
                <a:moveTo>
                  <a:pt x="6275" y="3440"/>
                </a:moveTo>
                <a:cubicBezTo>
                  <a:pt x="6258" y="3448"/>
                  <a:pt x="6239" y="3459"/>
                  <a:pt x="6222" y="3467"/>
                </a:cubicBezTo>
                <a:cubicBezTo>
                  <a:pt x="6064" y="3500"/>
                  <a:pt x="5903" y="3534"/>
                  <a:pt x="5744" y="3567"/>
                </a:cubicBezTo>
                <a:cubicBezTo>
                  <a:pt x="5920" y="3525"/>
                  <a:pt x="6098" y="3480"/>
                  <a:pt x="6275" y="3440"/>
                </a:cubicBezTo>
                <a:close/>
                <a:moveTo>
                  <a:pt x="6666" y="2196"/>
                </a:moveTo>
                <a:cubicBezTo>
                  <a:pt x="6832" y="2196"/>
                  <a:pt x="7003" y="2217"/>
                  <a:pt x="7180" y="2261"/>
                </a:cubicBezTo>
                <a:cubicBezTo>
                  <a:pt x="7014" y="2566"/>
                  <a:pt x="6849" y="2873"/>
                  <a:pt x="6685" y="3178"/>
                </a:cubicBezTo>
                <a:cubicBezTo>
                  <a:pt x="6682" y="3178"/>
                  <a:pt x="6680" y="3177"/>
                  <a:pt x="6677" y="3177"/>
                </a:cubicBezTo>
                <a:cubicBezTo>
                  <a:pt x="6675" y="3177"/>
                  <a:pt x="6674" y="3177"/>
                  <a:pt x="6672" y="3178"/>
                </a:cubicBezTo>
                <a:cubicBezTo>
                  <a:pt x="5890" y="3323"/>
                  <a:pt x="5110" y="3502"/>
                  <a:pt x="4340" y="3708"/>
                </a:cubicBezTo>
                <a:cubicBezTo>
                  <a:pt x="4906" y="2906"/>
                  <a:pt x="5695" y="2196"/>
                  <a:pt x="6666" y="2196"/>
                </a:cubicBezTo>
                <a:close/>
                <a:moveTo>
                  <a:pt x="6111" y="4261"/>
                </a:moveTo>
                <a:lnTo>
                  <a:pt x="6111" y="4261"/>
                </a:lnTo>
                <a:cubicBezTo>
                  <a:pt x="6106" y="4271"/>
                  <a:pt x="6100" y="4279"/>
                  <a:pt x="6096" y="4289"/>
                </a:cubicBezTo>
                <a:cubicBezTo>
                  <a:pt x="6049" y="4299"/>
                  <a:pt x="6000" y="4307"/>
                  <a:pt x="5952" y="4317"/>
                </a:cubicBezTo>
                <a:cubicBezTo>
                  <a:pt x="5956" y="4312"/>
                  <a:pt x="5957" y="4305"/>
                  <a:pt x="5957" y="4297"/>
                </a:cubicBezTo>
                <a:cubicBezTo>
                  <a:pt x="6013" y="4290"/>
                  <a:pt x="6064" y="4279"/>
                  <a:pt x="6111" y="4261"/>
                </a:cubicBezTo>
                <a:close/>
                <a:moveTo>
                  <a:pt x="8035" y="4754"/>
                </a:moveTo>
                <a:lnTo>
                  <a:pt x="8035" y="4754"/>
                </a:lnTo>
                <a:cubicBezTo>
                  <a:pt x="8034" y="4813"/>
                  <a:pt x="8034" y="4875"/>
                  <a:pt x="8031" y="4934"/>
                </a:cubicBezTo>
                <a:cubicBezTo>
                  <a:pt x="8019" y="4893"/>
                  <a:pt x="8004" y="4850"/>
                  <a:pt x="7990" y="4804"/>
                </a:cubicBezTo>
                <a:cubicBezTo>
                  <a:pt x="8011" y="4793"/>
                  <a:pt x="8027" y="4773"/>
                  <a:pt x="8035" y="4754"/>
                </a:cubicBezTo>
                <a:close/>
                <a:moveTo>
                  <a:pt x="7045" y="3058"/>
                </a:moveTo>
                <a:cubicBezTo>
                  <a:pt x="7332" y="3829"/>
                  <a:pt x="7710" y="4567"/>
                  <a:pt x="8004" y="5341"/>
                </a:cubicBezTo>
                <a:cubicBezTo>
                  <a:pt x="7954" y="5848"/>
                  <a:pt x="7854" y="6352"/>
                  <a:pt x="7715" y="6851"/>
                </a:cubicBezTo>
                <a:cubicBezTo>
                  <a:pt x="7600" y="6426"/>
                  <a:pt x="7384" y="6005"/>
                  <a:pt x="7225" y="5605"/>
                </a:cubicBezTo>
                <a:cubicBezTo>
                  <a:pt x="7008" y="5058"/>
                  <a:pt x="6802" y="4506"/>
                  <a:pt x="6566" y="3968"/>
                </a:cubicBezTo>
                <a:cubicBezTo>
                  <a:pt x="6564" y="3963"/>
                  <a:pt x="6563" y="3962"/>
                  <a:pt x="6561" y="3960"/>
                </a:cubicBezTo>
                <a:lnTo>
                  <a:pt x="7045" y="3058"/>
                </a:lnTo>
                <a:close/>
                <a:moveTo>
                  <a:pt x="6000" y="4474"/>
                </a:moveTo>
                <a:lnTo>
                  <a:pt x="6000" y="4474"/>
                </a:lnTo>
                <a:cubicBezTo>
                  <a:pt x="5895" y="4672"/>
                  <a:pt x="5792" y="4868"/>
                  <a:pt x="5687" y="5066"/>
                </a:cubicBezTo>
                <a:cubicBezTo>
                  <a:pt x="4862" y="5346"/>
                  <a:pt x="4036" y="5606"/>
                  <a:pt x="3200" y="5843"/>
                </a:cubicBezTo>
                <a:cubicBezTo>
                  <a:pt x="3109" y="5868"/>
                  <a:pt x="3144" y="6020"/>
                  <a:pt x="3228" y="6020"/>
                </a:cubicBezTo>
                <a:cubicBezTo>
                  <a:pt x="3235" y="6020"/>
                  <a:pt x="3242" y="6019"/>
                  <a:pt x="3249" y="6017"/>
                </a:cubicBezTo>
                <a:cubicBezTo>
                  <a:pt x="4046" y="5796"/>
                  <a:pt x="4836" y="5533"/>
                  <a:pt x="5605" y="5227"/>
                </a:cubicBezTo>
                <a:lnTo>
                  <a:pt x="5605" y="5227"/>
                </a:lnTo>
                <a:cubicBezTo>
                  <a:pt x="5345" y="5726"/>
                  <a:pt x="5085" y="6226"/>
                  <a:pt x="4830" y="6727"/>
                </a:cubicBezTo>
                <a:cubicBezTo>
                  <a:pt x="4002" y="6892"/>
                  <a:pt x="3187" y="7121"/>
                  <a:pt x="2393" y="7406"/>
                </a:cubicBezTo>
                <a:cubicBezTo>
                  <a:pt x="2781" y="6626"/>
                  <a:pt x="3161" y="5837"/>
                  <a:pt x="3563" y="5063"/>
                </a:cubicBezTo>
                <a:cubicBezTo>
                  <a:pt x="3566" y="5063"/>
                  <a:pt x="3568" y="5064"/>
                  <a:pt x="3570" y="5064"/>
                </a:cubicBezTo>
                <a:cubicBezTo>
                  <a:pt x="3572" y="5064"/>
                  <a:pt x="3573" y="5063"/>
                  <a:pt x="3575" y="5063"/>
                </a:cubicBezTo>
                <a:cubicBezTo>
                  <a:pt x="4381" y="4940"/>
                  <a:pt x="5206" y="4705"/>
                  <a:pt x="6000" y="4474"/>
                </a:cubicBezTo>
                <a:close/>
                <a:moveTo>
                  <a:pt x="6451" y="4161"/>
                </a:moveTo>
                <a:cubicBezTo>
                  <a:pt x="6641" y="4672"/>
                  <a:pt x="6852" y="5174"/>
                  <a:pt x="7055" y="5680"/>
                </a:cubicBezTo>
                <a:cubicBezTo>
                  <a:pt x="7237" y="6136"/>
                  <a:pt x="7384" y="6655"/>
                  <a:pt x="7651" y="7074"/>
                </a:cubicBezTo>
                <a:cubicBezTo>
                  <a:pt x="7571" y="7338"/>
                  <a:pt x="7481" y="7596"/>
                  <a:pt x="7381" y="7856"/>
                </a:cubicBezTo>
                <a:cubicBezTo>
                  <a:pt x="7062" y="6801"/>
                  <a:pt x="6643" y="5771"/>
                  <a:pt x="6160" y="4781"/>
                </a:cubicBezTo>
                <a:cubicBezTo>
                  <a:pt x="6154" y="4768"/>
                  <a:pt x="6145" y="4759"/>
                  <a:pt x="6134" y="4752"/>
                </a:cubicBezTo>
                <a:cubicBezTo>
                  <a:pt x="6239" y="4554"/>
                  <a:pt x="6345" y="4359"/>
                  <a:pt x="6451" y="4161"/>
                </a:cubicBezTo>
                <a:close/>
                <a:moveTo>
                  <a:pt x="5699" y="7943"/>
                </a:moveTo>
                <a:cubicBezTo>
                  <a:pt x="5704" y="7951"/>
                  <a:pt x="5707" y="7959"/>
                  <a:pt x="5712" y="7964"/>
                </a:cubicBezTo>
                <a:cubicBezTo>
                  <a:pt x="5681" y="8000"/>
                  <a:pt x="5653" y="8038"/>
                  <a:pt x="5625" y="8079"/>
                </a:cubicBezTo>
                <a:cubicBezTo>
                  <a:pt x="5617" y="8085"/>
                  <a:pt x="5609" y="8092"/>
                  <a:pt x="5602" y="8098"/>
                </a:cubicBezTo>
                <a:lnTo>
                  <a:pt x="5591" y="8074"/>
                </a:lnTo>
                <a:cubicBezTo>
                  <a:pt x="5610" y="8044"/>
                  <a:pt x="5641" y="8005"/>
                  <a:pt x="5684" y="7953"/>
                </a:cubicBezTo>
                <a:cubicBezTo>
                  <a:pt x="5689" y="7951"/>
                  <a:pt x="5695" y="7946"/>
                  <a:pt x="5699" y="7943"/>
                </a:cubicBezTo>
                <a:close/>
                <a:moveTo>
                  <a:pt x="6139" y="8036"/>
                </a:moveTo>
                <a:cubicBezTo>
                  <a:pt x="6235" y="8224"/>
                  <a:pt x="6327" y="8414"/>
                  <a:pt x="6419" y="8606"/>
                </a:cubicBezTo>
                <a:cubicBezTo>
                  <a:pt x="6334" y="8431"/>
                  <a:pt x="6245" y="8257"/>
                  <a:pt x="6157" y="8085"/>
                </a:cubicBezTo>
                <a:cubicBezTo>
                  <a:pt x="6154" y="8069"/>
                  <a:pt x="6147" y="8053"/>
                  <a:pt x="6139" y="8036"/>
                </a:cubicBezTo>
                <a:close/>
                <a:moveTo>
                  <a:pt x="4746" y="6887"/>
                </a:moveTo>
                <a:lnTo>
                  <a:pt x="4746" y="6887"/>
                </a:lnTo>
                <a:cubicBezTo>
                  <a:pt x="4591" y="7190"/>
                  <a:pt x="4435" y="7493"/>
                  <a:pt x="4281" y="7796"/>
                </a:cubicBezTo>
                <a:cubicBezTo>
                  <a:pt x="4260" y="7833"/>
                  <a:pt x="4241" y="7874"/>
                  <a:pt x="4219" y="7914"/>
                </a:cubicBezTo>
                <a:cubicBezTo>
                  <a:pt x="3399" y="8231"/>
                  <a:pt x="2578" y="8503"/>
                  <a:pt x="1724" y="8712"/>
                </a:cubicBezTo>
                <a:cubicBezTo>
                  <a:pt x="1860" y="8460"/>
                  <a:pt x="1990" y="8208"/>
                  <a:pt x="2118" y="7956"/>
                </a:cubicBezTo>
                <a:cubicBezTo>
                  <a:pt x="2180" y="7830"/>
                  <a:pt x="2244" y="7702"/>
                  <a:pt x="2308" y="7575"/>
                </a:cubicBezTo>
                <a:cubicBezTo>
                  <a:pt x="2325" y="7588"/>
                  <a:pt x="2345" y="7597"/>
                  <a:pt x="2368" y="7597"/>
                </a:cubicBezTo>
                <a:cubicBezTo>
                  <a:pt x="2376" y="7597"/>
                  <a:pt x="2385" y="7595"/>
                  <a:pt x="2395" y="7593"/>
                </a:cubicBezTo>
                <a:cubicBezTo>
                  <a:pt x="3170" y="7329"/>
                  <a:pt x="3954" y="7097"/>
                  <a:pt x="4746" y="6887"/>
                </a:cubicBezTo>
                <a:close/>
                <a:moveTo>
                  <a:pt x="3673" y="9000"/>
                </a:moveTo>
                <a:lnTo>
                  <a:pt x="3673" y="9000"/>
                </a:lnTo>
                <a:cubicBezTo>
                  <a:pt x="3660" y="9026"/>
                  <a:pt x="3645" y="9052"/>
                  <a:pt x="3633" y="9077"/>
                </a:cubicBezTo>
                <a:cubicBezTo>
                  <a:pt x="3625" y="9059"/>
                  <a:pt x="3617" y="9043"/>
                  <a:pt x="3604" y="9028"/>
                </a:cubicBezTo>
                <a:cubicBezTo>
                  <a:pt x="3625" y="9020"/>
                  <a:pt x="3648" y="9010"/>
                  <a:pt x="3673" y="9000"/>
                </a:cubicBezTo>
                <a:close/>
                <a:moveTo>
                  <a:pt x="6034" y="4934"/>
                </a:moveTo>
                <a:cubicBezTo>
                  <a:pt x="6520" y="5948"/>
                  <a:pt x="6931" y="6984"/>
                  <a:pt x="7306" y="8044"/>
                </a:cubicBezTo>
                <a:cubicBezTo>
                  <a:pt x="7163" y="8398"/>
                  <a:pt x="7006" y="8742"/>
                  <a:pt x="6836" y="9082"/>
                </a:cubicBezTo>
                <a:cubicBezTo>
                  <a:pt x="6646" y="8599"/>
                  <a:pt x="6430" y="8125"/>
                  <a:pt x="6201" y="7660"/>
                </a:cubicBezTo>
                <a:cubicBezTo>
                  <a:pt x="5967" y="7187"/>
                  <a:pt x="5736" y="6660"/>
                  <a:pt x="5407" y="6246"/>
                </a:cubicBezTo>
                <a:cubicBezTo>
                  <a:pt x="5393" y="6228"/>
                  <a:pt x="5375" y="6220"/>
                  <a:pt x="5355" y="6213"/>
                </a:cubicBezTo>
                <a:cubicBezTo>
                  <a:pt x="5581" y="5786"/>
                  <a:pt x="5808" y="5361"/>
                  <a:pt x="6034" y="4934"/>
                </a:cubicBezTo>
                <a:close/>
                <a:moveTo>
                  <a:pt x="4119" y="8115"/>
                </a:moveTo>
                <a:lnTo>
                  <a:pt x="3751" y="8838"/>
                </a:lnTo>
                <a:lnTo>
                  <a:pt x="3743" y="8838"/>
                </a:lnTo>
                <a:cubicBezTo>
                  <a:pt x="2897" y="9092"/>
                  <a:pt x="2064" y="9388"/>
                  <a:pt x="1233" y="9684"/>
                </a:cubicBezTo>
                <a:cubicBezTo>
                  <a:pt x="1359" y="9429"/>
                  <a:pt x="1490" y="9174"/>
                  <a:pt x="1621" y="8918"/>
                </a:cubicBezTo>
                <a:lnTo>
                  <a:pt x="1629" y="8918"/>
                </a:lnTo>
                <a:cubicBezTo>
                  <a:pt x="2481" y="8733"/>
                  <a:pt x="3323" y="8472"/>
                  <a:pt x="4119" y="8115"/>
                </a:cubicBezTo>
                <a:close/>
                <a:moveTo>
                  <a:pt x="5952" y="10515"/>
                </a:moveTo>
                <a:lnTo>
                  <a:pt x="5952" y="10515"/>
                </a:lnTo>
                <a:cubicBezTo>
                  <a:pt x="5969" y="10533"/>
                  <a:pt x="5985" y="10550"/>
                  <a:pt x="6005" y="10563"/>
                </a:cubicBezTo>
                <a:cubicBezTo>
                  <a:pt x="5992" y="10586"/>
                  <a:pt x="5980" y="10605"/>
                  <a:pt x="5965" y="10627"/>
                </a:cubicBezTo>
                <a:cubicBezTo>
                  <a:pt x="5964" y="10589"/>
                  <a:pt x="5959" y="10553"/>
                  <a:pt x="5952" y="10515"/>
                </a:cubicBezTo>
                <a:close/>
                <a:moveTo>
                  <a:pt x="2809" y="11250"/>
                </a:moveTo>
                <a:cubicBezTo>
                  <a:pt x="2819" y="11286"/>
                  <a:pt x="2832" y="11324"/>
                  <a:pt x="2843" y="11360"/>
                </a:cubicBezTo>
                <a:cubicBezTo>
                  <a:pt x="2821" y="11350"/>
                  <a:pt x="2796" y="11343"/>
                  <a:pt x="2773" y="11343"/>
                </a:cubicBezTo>
                <a:cubicBezTo>
                  <a:pt x="2770" y="11343"/>
                  <a:pt x="2767" y="11343"/>
                  <a:pt x="2765" y="11343"/>
                </a:cubicBezTo>
                <a:cubicBezTo>
                  <a:pt x="2778" y="11314"/>
                  <a:pt x="2794" y="11283"/>
                  <a:pt x="2809" y="11250"/>
                </a:cubicBezTo>
                <a:close/>
                <a:moveTo>
                  <a:pt x="3251" y="9833"/>
                </a:moveTo>
                <a:lnTo>
                  <a:pt x="2773" y="10784"/>
                </a:lnTo>
                <a:cubicBezTo>
                  <a:pt x="2765" y="10784"/>
                  <a:pt x="2756" y="10785"/>
                  <a:pt x="2745" y="10790"/>
                </a:cubicBezTo>
                <a:cubicBezTo>
                  <a:pt x="2015" y="11111"/>
                  <a:pt x="1279" y="11396"/>
                  <a:pt x="526" y="11654"/>
                </a:cubicBezTo>
                <a:cubicBezTo>
                  <a:pt x="595" y="11324"/>
                  <a:pt x="694" y="10998"/>
                  <a:pt x="811" y="10679"/>
                </a:cubicBezTo>
                <a:cubicBezTo>
                  <a:pt x="1629" y="10573"/>
                  <a:pt x="2488" y="10180"/>
                  <a:pt x="3251" y="9833"/>
                </a:cubicBezTo>
                <a:close/>
                <a:moveTo>
                  <a:pt x="2671" y="10987"/>
                </a:moveTo>
                <a:lnTo>
                  <a:pt x="2671" y="10987"/>
                </a:lnTo>
                <a:cubicBezTo>
                  <a:pt x="2490" y="11352"/>
                  <a:pt x="2310" y="11720"/>
                  <a:pt x="2131" y="12086"/>
                </a:cubicBezTo>
                <a:cubicBezTo>
                  <a:pt x="2128" y="12086"/>
                  <a:pt x="2123" y="12086"/>
                  <a:pt x="2120" y="12088"/>
                </a:cubicBezTo>
                <a:cubicBezTo>
                  <a:pt x="1562" y="12266"/>
                  <a:pt x="938" y="12407"/>
                  <a:pt x="405" y="12664"/>
                </a:cubicBezTo>
                <a:cubicBezTo>
                  <a:pt x="416" y="12396"/>
                  <a:pt x="442" y="12126"/>
                  <a:pt x="490" y="11854"/>
                </a:cubicBezTo>
                <a:cubicBezTo>
                  <a:pt x="502" y="11860"/>
                  <a:pt x="517" y="11863"/>
                  <a:pt x="533" y="11863"/>
                </a:cubicBezTo>
                <a:cubicBezTo>
                  <a:pt x="544" y="11863"/>
                  <a:pt x="556" y="11861"/>
                  <a:pt x="568" y="11857"/>
                </a:cubicBezTo>
                <a:cubicBezTo>
                  <a:pt x="1293" y="11630"/>
                  <a:pt x="1999" y="11334"/>
                  <a:pt x="2671" y="10987"/>
                </a:cubicBezTo>
                <a:close/>
                <a:moveTo>
                  <a:pt x="4542" y="7776"/>
                </a:moveTo>
                <a:cubicBezTo>
                  <a:pt x="4560" y="7825"/>
                  <a:pt x="4584" y="7873"/>
                  <a:pt x="4606" y="7920"/>
                </a:cubicBezTo>
                <a:cubicBezTo>
                  <a:pt x="4646" y="8017"/>
                  <a:pt x="4684" y="8112"/>
                  <a:pt x="4730" y="8208"/>
                </a:cubicBezTo>
                <a:cubicBezTo>
                  <a:pt x="4733" y="8216"/>
                  <a:pt x="4740" y="8223"/>
                  <a:pt x="4746" y="8229"/>
                </a:cubicBezTo>
                <a:cubicBezTo>
                  <a:pt x="4905" y="8616"/>
                  <a:pt x="5110" y="8982"/>
                  <a:pt x="5301" y="9355"/>
                </a:cubicBezTo>
                <a:cubicBezTo>
                  <a:pt x="5532" y="9822"/>
                  <a:pt x="5677" y="10304"/>
                  <a:pt x="5874" y="10779"/>
                </a:cubicBezTo>
                <a:cubicBezTo>
                  <a:pt x="5605" y="11219"/>
                  <a:pt x="5327" y="11661"/>
                  <a:pt x="5026" y="12093"/>
                </a:cubicBezTo>
                <a:cubicBezTo>
                  <a:pt x="4843" y="11145"/>
                  <a:pt x="4396" y="10169"/>
                  <a:pt x="3956" y="9337"/>
                </a:cubicBezTo>
                <a:cubicBezTo>
                  <a:pt x="3938" y="9303"/>
                  <a:pt x="3908" y="9289"/>
                  <a:pt x="3878" y="9289"/>
                </a:cubicBezTo>
                <a:cubicBezTo>
                  <a:pt x="3824" y="9289"/>
                  <a:pt x="3770" y="9338"/>
                  <a:pt x="3799" y="9404"/>
                </a:cubicBezTo>
                <a:cubicBezTo>
                  <a:pt x="4018" y="9899"/>
                  <a:pt x="4241" y="10389"/>
                  <a:pt x="4437" y="10892"/>
                </a:cubicBezTo>
                <a:cubicBezTo>
                  <a:pt x="4610" y="11335"/>
                  <a:pt x="4740" y="11802"/>
                  <a:pt x="4920" y="12243"/>
                </a:cubicBezTo>
                <a:cubicBezTo>
                  <a:pt x="4754" y="12478"/>
                  <a:pt x="4584" y="12707"/>
                  <a:pt x="4406" y="12929"/>
                </a:cubicBezTo>
                <a:cubicBezTo>
                  <a:pt x="4151" y="11977"/>
                  <a:pt x="3845" y="10980"/>
                  <a:pt x="3367" y="10115"/>
                </a:cubicBezTo>
                <a:cubicBezTo>
                  <a:pt x="3723" y="9391"/>
                  <a:pt x="4083" y="8668"/>
                  <a:pt x="4452" y="7951"/>
                </a:cubicBezTo>
                <a:cubicBezTo>
                  <a:pt x="4479" y="7894"/>
                  <a:pt x="4511" y="7837"/>
                  <a:pt x="4542" y="7776"/>
                </a:cubicBezTo>
                <a:close/>
                <a:moveTo>
                  <a:pt x="3273" y="10303"/>
                </a:moveTo>
                <a:cubicBezTo>
                  <a:pt x="3588" y="11232"/>
                  <a:pt x="3980" y="12137"/>
                  <a:pt x="4295" y="13068"/>
                </a:cubicBezTo>
                <a:cubicBezTo>
                  <a:pt x="4095" y="13312"/>
                  <a:pt x="3887" y="13549"/>
                  <a:pt x="3668" y="13772"/>
                </a:cubicBezTo>
                <a:cubicBezTo>
                  <a:pt x="3660" y="13363"/>
                  <a:pt x="3545" y="12934"/>
                  <a:pt x="3447" y="12551"/>
                </a:cubicBezTo>
                <a:cubicBezTo>
                  <a:pt x="3323" y="12062"/>
                  <a:pt x="3187" y="11546"/>
                  <a:pt x="2948" y="11101"/>
                </a:cubicBezTo>
                <a:cubicBezTo>
                  <a:pt x="2938" y="11080"/>
                  <a:pt x="2922" y="11069"/>
                  <a:pt x="2900" y="11060"/>
                </a:cubicBezTo>
                <a:cubicBezTo>
                  <a:pt x="3023" y="10808"/>
                  <a:pt x="3149" y="10555"/>
                  <a:pt x="3273" y="10303"/>
                </a:cubicBezTo>
                <a:close/>
                <a:moveTo>
                  <a:pt x="2049" y="12258"/>
                </a:moveTo>
                <a:cubicBezTo>
                  <a:pt x="1866" y="12641"/>
                  <a:pt x="1684" y="13021"/>
                  <a:pt x="1506" y="13405"/>
                </a:cubicBezTo>
                <a:cubicBezTo>
                  <a:pt x="1424" y="13430"/>
                  <a:pt x="1344" y="13474"/>
                  <a:pt x="1275" y="13502"/>
                </a:cubicBezTo>
                <a:cubicBezTo>
                  <a:pt x="994" y="13610"/>
                  <a:pt x="703" y="13708"/>
                  <a:pt x="428" y="13837"/>
                </a:cubicBezTo>
                <a:cubicBezTo>
                  <a:pt x="403" y="13495"/>
                  <a:pt x="390" y="13157"/>
                  <a:pt x="397" y="12816"/>
                </a:cubicBezTo>
                <a:cubicBezTo>
                  <a:pt x="956" y="12707"/>
                  <a:pt x="1514" y="12460"/>
                  <a:pt x="2049" y="12258"/>
                </a:cubicBezTo>
                <a:close/>
                <a:moveTo>
                  <a:pt x="2400" y="12083"/>
                </a:moveTo>
                <a:cubicBezTo>
                  <a:pt x="2431" y="12356"/>
                  <a:pt x="2535" y="12626"/>
                  <a:pt x="2617" y="12887"/>
                </a:cubicBezTo>
                <a:cubicBezTo>
                  <a:pt x="2729" y="13245"/>
                  <a:pt x="2809" y="13667"/>
                  <a:pt x="2989" y="14008"/>
                </a:cubicBezTo>
                <a:cubicBezTo>
                  <a:pt x="2982" y="14120"/>
                  <a:pt x="3010" y="14238"/>
                  <a:pt x="3072" y="14330"/>
                </a:cubicBezTo>
                <a:cubicBezTo>
                  <a:pt x="2733" y="14616"/>
                  <a:pt x="2373" y="14875"/>
                  <a:pt x="1986" y="15089"/>
                </a:cubicBezTo>
                <a:cubicBezTo>
                  <a:pt x="1981" y="14764"/>
                  <a:pt x="1945" y="14436"/>
                  <a:pt x="1909" y="14114"/>
                </a:cubicBezTo>
                <a:cubicBezTo>
                  <a:pt x="1889" y="13929"/>
                  <a:pt x="1917" y="13556"/>
                  <a:pt x="1750" y="13428"/>
                </a:cubicBezTo>
                <a:cubicBezTo>
                  <a:pt x="1747" y="13427"/>
                  <a:pt x="1743" y="13425"/>
                  <a:pt x="1742" y="13422"/>
                </a:cubicBezTo>
                <a:cubicBezTo>
                  <a:pt x="1963" y="12977"/>
                  <a:pt x="2180" y="12530"/>
                  <a:pt x="2400" y="12083"/>
                </a:cubicBezTo>
                <a:close/>
                <a:moveTo>
                  <a:pt x="8495" y="1"/>
                </a:moveTo>
                <a:cubicBezTo>
                  <a:pt x="8464" y="1"/>
                  <a:pt x="8434" y="14"/>
                  <a:pt x="8415" y="47"/>
                </a:cubicBezTo>
                <a:cubicBezTo>
                  <a:pt x="8035" y="710"/>
                  <a:pt x="7662" y="1378"/>
                  <a:pt x="7297" y="2049"/>
                </a:cubicBezTo>
                <a:cubicBezTo>
                  <a:pt x="7095" y="1994"/>
                  <a:pt x="6895" y="1969"/>
                  <a:pt x="6698" y="1969"/>
                </a:cubicBezTo>
                <a:cubicBezTo>
                  <a:pt x="5755" y="1969"/>
                  <a:pt x="4901" y="2553"/>
                  <a:pt x="4319" y="3312"/>
                </a:cubicBezTo>
                <a:cubicBezTo>
                  <a:pt x="3897" y="3862"/>
                  <a:pt x="3591" y="4492"/>
                  <a:pt x="3277" y="5109"/>
                </a:cubicBezTo>
                <a:cubicBezTo>
                  <a:pt x="2913" y="5829"/>
                  <a:pt x="2549" y="6547"/>
                  <a:pt x="2187" y="7267"/>
                </a:cubicBezTo>
                <a:cubicBezTo>
                  <a:pt x="1526" y="8576"/>
                  <a:pt x="735" y="9900"/>
                  <a:pt x="364" y="11330"/>
                </a:cubicBezTo>
                <a:cubicBezTo>
                  <a:pt x="1" y="12739"/>
                  <a:pt x="117" y="14336"/>
                  <a:pt x="451" y="15744"/>
                </a:cubicBezTo>
                <a:cubicBezTo>
                  <a:pt x="451" y="15759"/>
                  <a:pt x="452" y="15770"/>
                  <a:pt x="459" y="15783"/>
                </a:cubicBezTo>
                <a:cubicBezTo>
                  <a:pt x="451" y="15801"/>
                  <a:pt x="442" y="15819"/>
                  <a:pt x="436" y="15839"/>
                </a:cubicBezTo>
                <a:cubicBezTo>
                  <a:pt x="424" y="15868"/>
                  <a:pt x="448" y="15889"/>
                  <a:pt x="472" y="15889"/>
                </a:cubicBezTo>
                <a:cubicBezTo>
                  <a:pt x="486" y="15889"/>
                  <a:pt x="500" y="15882"/>
                  <a:pt x="508" y="15867"/>
                </a:cubicBezTo>
                <a:cubicBezTo>
                  <a:pt x="513" y="15853"/>
                  <a:pt x="523" y="15840"/>
                  <a:pt x="528" y="15827"/>
                </a:cubicBezTo>
                <a:cubicBezTo>
                  <a:pt x="539" y="15827"/>
                  <a:pt x="549" y="15824"/>
                  <a:pt x="557" y="15817"/>
                </a:cubicBezTo>
                <a:cubicBezTo>
                  <a:pt x="1909" y="15647"/>
                  <a:pt x="3054" y="14804"/>
                  <a:pt x="3956" y="13826"/>
                </a:cubicBezTo>
                <a:cubicBezTo>
                  <a:pt x="4974" y="12718"/>
                  <a:pt x="5818" y="11404"/>
                  <a:pt x="6572" y="10108"/>
                </a:cubicBezTo>
                <a:cubicBezTo>
                  <a:pt x="7980" y="7698"/>
                  <a:pt x="8945" y="4650"/>
                  <a:pt x="7747" y="1950"/>
                </a:cubicBezTo>
                <a:cubicBezTo>
                  <a:pt x="7731" y="1914"/>
                  <a:pt x="7703" y="1896"/>
                  <a:pt x="7675" y="1890"/>
                </a:cubicBezTo>
                <a:cubicBezTo>
                  <a:pt x="7988" y="1312"/>
                  <a:pt x="8299" y="736"/>
                  <a:pt x="8610" y="157"/>
                </a:cubicBezTo>
                <a:cubicBezTo>
                  <a:pt x="8650" y="77"/>
                  <a:pt x="8569" y="1"/>
                  <a:pt x="84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764401" y="1236275"/>
            <a:ext cx="4077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679458" y="1147100"/>
            <a:ext cx="4056300" cy="371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1550" y="1147100"/>
            <a:ext cx="4148700" cy="371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964400" y="2268650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subTitle"/>
          </p:nvPr>
        </p:nvSpPr>
        <p:spPr>
          <a:xfrm>
            <a:off x="5210550" y="2676050"/>
            <a:ext cx="2982000" cy="163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5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6" type="subTitle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7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964400" y="2801438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964400" y="3334225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964400" y="3867013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964400" y="4399800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6023658" y="3949581"/>
            <a:ext cx="3409802" cy="1619288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179051" y="3235038"/>
            <a:ext cx="534100" cy="392643"/>
          </a:xfrm>
          <a:custGeom>
            <a:rect b="b" l="l" r="r" t="t"/>
            <a:pathLst>
              <a:path extrusionOk="0" h="13501" w="18365">
                <a:moveTo>
                  <a:pt x="12856" y="5895"/>
                </a:moveTo>
                <a:cubicBezTo>
                  <a:pt x="13692" y="5895"/>
                  <a:pt x="14772" y="6310"/>
                  <a:pt x="14779" y="7258"/>
                </a:cubicBezTo>
                <a:cubicBezTo>
                  <a:pt x="14782" y="7705"/>
                  <a:pt x="14515" y="7873"/>
                  <a:pt x="14198" y="7873"/>
                </a:cubicBezTo>
                <a:cubicBezTo>
                  <a:pt x="13907" y="7873"/>
                  <a:pt x="13574" y="7730"/>
                  <a:pt x="13372" y="7532"/>
                </a:cubicBezTo>
                <a:cubicBezTo>
                  <a:pt x="12982" y="7152"/>
                  <a:pt x="12711" y="6620"/>
                  <a:pt x="12526" y="6116"/>
                </a:cubicBezTo>
                <a:cubicBezTo>
                  <a:pt x="12505" y="6056"/>
                  <a:pt x="12482" y="5992"/>
                  <a:pt x="12464" y="5930"/>
                </a:cubicBezTo>
                <a:cubicBezTo>
                  <a:pt x="12490" y="5926"/>
                  <a:pt x="12521" y="5918"/>
                  <a:pt x="12549" y="5915"/>
                </a:cubicBezTo>
                <a:cubicBezTo>
                  <a:pt x="12645" y="5902"/>
                  <a:pt x="12748" y="5895"/>
                  <a:pt x="12856" y="5895"/>
                </a:cubicBezTo>
                <a:close/>
                <a:moveTo>
                  <a:pt x="6882" y="9733"/>
                </a:moveTo>
                <a:cubicBezTo>
                  <a:pt x="7055" y="9733"/>
                  <a:pt x="7237" y="9877"/>
                  <a:pt x="7340" y="10003"/>
                </a:cubicBezTo>
                <a:cubicBezTo>
                  <a:pt x="7528" y="10235"/>
                  <a:pt x="7608" y="10556"/>
                  <a:pt x="7616" y="10850"/>
                </a:cubicBezTo>
                <a:cubicBezTo>
                  <a:pt x="7618" y="10919"/>
                  <a:pt x="7615" y="10990"/>
                  <a:pt x="7608" y="11058"/>
                </a:cubicBezTo>
                <a:cubicBezTo>
                  <a:pt x="7214" y="10999"/>
                  <a:pt x="6842" y="10734"/>
                  <a:pt x="6674" y="10371"/>
                </a:cubicBezTo>
                <a:cubicBezTo>
                  <a:pt x="6594" y="10199"/>
                  <a:pt x="6437" y="9747"/>
                  <a:pt x="6874" y="9733"/>
                </a:cubicBezTo>
                <a:cubicBezTo>
                  <a:pt x="6876" y="9733"/>
                  <a:pt x="6879" y="9733"/>
                  <a:pt x="6882" y="9733"/>
                </a:cubicBezTo>
                <a:close/>
                <a:moveTo>
                  <a:pt x="1976" y="10229"/>
                </a:moveTo>
                <a:cubicBezTo>
                  <a:pt x="2187" y="10229"/>
                  <a:pt x="2307" y="10660"/>
                  <a:pt x="2287" y="10816"/>
                </a:cubicBezTo>
                <a:cubicBezTo>
                  <a:pt x="2249" y="11096"/>
                  <a:pt x="2064" y="11333"/>
                  <a:pt x="1820" y="11477"/>
                </a:cubicBezTo>
                <a:cubicBezTo>
                  <a:pt x="1734" y="11299"/>
                  <a:pt x="1665" y="11106"/>
                  <a:pt x="1644" y="10914"/>
                </a:cubicBezTo>
                <a:cubicBezTo>
                  <a:pt x="1630" y="10780"/>
                  <a:pt x="1622" y="10571"/>
                  <a:pt x="1699" y="10451"/>
                </a:cubicBezTo>
                <a:cubicBezTo>
                  <a:pt x="1803" y="10290"/>
                  <a:pt x="1896" y="10229"/>
                  <a:pt x="1976" y="10229"/>
                </a:cubicBezTo>
                <a:close/>
                <a:moveTo>
                  <a:pt x="15599" y="0"/>
                </a:moveTo>
                <a:cubicBezTo>
                  <a:pt x="15515" y="0"/>
                  <a:pt x="15430" y="4"/>
                  <a:pt x="15345" y="11"/>
                </a:cubicBezTo>
                <a:cubicBezTo>
                  <a:pt x="13576" y="161"/>
                  <a:pt x="12338" y="1770"/>
                  <a:pt x="12014" y="3416"/>
                </a:cubicBezTo>
                <a:cubicBezTo>
                  <a:pt x="11863" y="4174"/>
                  <a:pt x="11892" y="4961"/>
                  <a:pt x="12081" y="5710"/>
                </a:cubicBezTo>
                <a:cubicBezTo>
                  <a:pt x="11264" y="5989"/>
                  <a:pt x="10536" y="6620"/>
                  <a:pt x="10084" y="7363"/>
                </a:cubicBezTo>
                <a:cubicBezTo>
                  <a:pt x="9561" y="8222"/>
                  <a:pt x="9425" y="9204"/>
                  <a:pt x="8998" y="10098"/>
                </a:cubicBezTo>
                <a:cubicBezTo>
                  <a:pt x="8782" y="10551"/>
                  <a:pt x="8430" y="10999"/>
                  <a:pt x="7898" y="11063"/>
                </a:cubicBezTo>
                <a:cubicBezTo>
                  <a:pt x="7939" y="10628"/>
                  <a:pt x="7849" y="10183"/>
                  <a:pt x="7579" y="9837"/>
                </a:cubicBezTo>
                <a:cubicBezTo>
                  <a:pt x="7413" y="9625"/>
                  <a:pt x="7084" y="9453"/>
                  <a:pt x="6800" y="9453"/>
                </a:cubicBezTo>
                <a:cubicBezTo>
                  <a:pt x="6567" y="9453"/>
                  <a:pt x="6364" y="9568"/>
                  <a:pt x="6304" y="9870"/>
                </a:cubicBezTo>
                <a:cubicBezTo>
                  <a:pt x="6173" y="10523"/>
                  <a:pt x="6806" y="11137"/>
                  <a:pt x="7378" y="11302"/>
                </a:cubicBezTo>
                <a:cubicBezTo>
                  <a:pt x="7441" y="11320"/>
                  <a:pt x="7502" y="11335"/>
                  <a:pt x="7564" y="11345"/>
                </a:cubicBezTo>
                <a:cubicBezTo>
                  <a:pt x="7436" y="11826"/>
                  <a:pt x="7112" y="12241"/>
                  <a:pt x="6713" y="12546"/>
                </a:cubicBezTo>
                <a:cubicBezTo>
                  <a:pt x="6128" y="12992"/>
                  <a:pt x="5383" y="13232"/>
                  <a:pt x="4642" y="13232"/>
                </a:cubicBezTo>
                <a:cubicBezTo>
                  <a:pt x="4216" y="13232"/>
                  <a:pt x="3791" y="13153"/>
                  <a:pt x="3399" y="12988"/>
                </a:cubicBezTo>
                <a:cubicBezTo>
                  <a:pt x="2822" y="12744"/>
                  <a:pt x="2321" y="12318"/>
                  <a:pt x="1990" y="11786"/>
                </a:cubicBezTo>
                <a:cubicBezTo>
                  <a:pt x="1974" y="11760"/>
                  <a:pt x="1958" y="11732"/>
                  <a:pt x="1938" y="11703"/>
                </a:cubicBezTo>
                <a:cubicBezTo>
                  <a:pt x="2043" y="11642"/>
                  <a:pt x="2138" y="11569"/>
                  <a:pt x="2221" y="11482"/>
                </a:cubicBezTo>
                <a:cubicBezTo>
                  <a:pt x="2573" y="11119"/>
                  <a:pt x="2761" y="10230"/>
                  <a:pt x="2126" y="10016"/>
                </a:cubicBezTo>
                <a:cubicBezTo>
                  <a:pt x="2055" y="9991"/>
                  <a:pt x="1989" y="9980"/>
                  <a:pt x="1929" y="9980"/>
                </a:cubicBezTo>
                <a:cubicBezTo>
                  <a:pt x="1429" y="9980"/>
                  <a:pt x="1320" y="10757"/>
                  <a:pt x="1418" y="11153"/>
                </a:cubicBezTo>
                <a:cubicBezTo>
                  <a:pt x="1455" y="11309"/>
                  <a:pt x="1508" y="11458"/>
                  <a:pt x="1567" y="11598"/>
                </a:cubicBezTo>
                <a:cubicBezTo>
                  <a:pt x="1469" y="11629"/>
                  <a:pt x="1367" y="11645"/>
                  <a:pt x="1266" y="11645"/>
                </a:cubicBezTo>
                <a:cubicBezTo>
                  <a:pt x="1138" y="11645"/>
                  <a:pt x="1010" y="11618"/>
                  <a:pt x="894" y="11561"/>
                </a:cubicBezTo>
                <a:cubicBezTo>
                  <a:pt x="374" y="11302"/>
                  <a:pt x="192" y="10633"/>
                  <a:pt x="446" y="10132"/>
                </a:cubicBezTo>
                <a:cubicBezTo>
                  <a:pt x="478" y="10068"/>
                  <a:pt x="423" y="10018"/>
                  <a:pt x="368" y="10018"/>
                </a:cubicBezTo>
                <a:cubicBezTo>
                  <a:pt x="339" y="10018"/>
                  <a:pt x="309" y="10031"/>
                  <a:pt x="292" y="10063"/>
                </a:cubicBezTo>
                <a:cubicBezTo>
                  <a:pt x="1" y="10580"/>
                  <a:pt x="123" y="11282"/>
                  <a:pt x="595" y="11659"/>
                </a:cubicBezTo>
                <a:cubicBezTo>
                  <a:pt x="794" y="11818"/>
                  <a:pt x="1032" y="11889"/>
                  <a:pt x="1273" y="11889"/>
                </a:cubicBezTo>
                <a:cubicBezTo>
                  <a:pt x="1408" y="11889"/>
                  <a:pt x="1544" y="11867"/>
                  <a:pt x="1675" y="11824"/>
                </a:cubicBezTo>
                <a:cubicBezTo>
                  <a:pt x="2255" y="12896"/>
                  <a:pt x="3487" y="13500"/>
                  <a:pt x="4703" y="13500"/>
                </a:cubicBezTo>
                <a:cubicBezTo>
                  <a:pt x="4964" y="13500"/>
                  <a:pt x="5226" y="13472"/>
                  <a:pt x="5479" y="13415"/>
                </a:cubicBezTo>
                <a:cubicBezTo>
                  <a:pt x="6314" y="13227"/>
                  <a:pt x="7142" y="12744"/>
                  <a:pt x="7590" y="11996"/>
                </a:cubicBezTo>
                <a:cubicBezTo>
                  <a:pt x="7703" y="11808"/>
                  <a:pt x="7787" y="11597"/>
                  <a:pt x="7841" y="11374"/>
                </a:cubicBezTo>
                <a:cubicBezTo>
                  <a:pt x="9335" y="11361"/>
                  <a:pt x="9619" y="8887"/>
                  <a:pt x="10145" y="7867"/>
                </a:cubicBezTo>
                <a:cubicBezTo>
                  <a:pt x="10575" y="7038"/>
                  <a:pt x="11253" y="6280"/>
                  <a:pt x="12156" y="6008"/>
                </a:cubicBezTo>
                <a:cubicBezTo>
                  <a:pt x="12387" y="6753"/>
                  <a:pt x="12820" y="7669"/>
                  <a:pt x="13531" y="8060"/>
                </a:cubicBezTo>
                <a:cubicBezTo>
                  <a:pt x="13715" y="8162"/>
                  <a:pt x="13926" y="8213"/>
                  <a:pt x="14132" y="8213"/>
                </a:cubicBezTo>
                <a:cubicBezTo>
                  <a:pt x="14572" y="8213"/>
                  <a:pt x="14990" y="7977"/>
                  <a:pt x="15084" y="7483"/>
                </a:cubicBezTo>
                <a:cubicBezTo>
                  <a:pt x="15208" y="6823"/>
                  <a:pt x="14717" y="6205"/>
                  <a:pt x="14179" y="5895"/>
                </a:cubicBezTo>
                <a:cubicBezTo>
                  <a:pt x="13778" y="5666"/>
                  <a:pt x="13363" y="5566"/>
                  <a:pt x="12954" y="5566"/>
                </a:cubicBezTo>
                <a:cubicBezTo>
                  <a:pt x="12759" y="5566"/>
                  <a:pt x="12564" y="5589"/>
                  <a:pt x="12374" y="5632"/>
                </a:cubicBezTo>
                <a:cubicBezTo>
                  <a:pt x="12174" y="4845"/>
                  <a:pt x="12172" y="4002"/>
                  <a:pt x="12379" y="3217"/>
                </a:cubicBezTo>
                <a:cubicBezTo>
                  <a:pt x="12680" y="2071"/>
                  <a:pt x="13468" y="981"/>
                  <a:pt x="14601" y="548"/>
                </a:cubicBezTo>
                <a:cubicBezTo>
                  <a:pt x="14917" y="426"/>
                  <a:pt x="15264" y="363"/>
                  <a:pt x="15612" y="363"/>
                </a:cubicBezTo>
                <a:cubicBezTo>
                  <a:pt x="16333" y="363"/>
                  <a:pt x="17056" y="634"/>
                  <a:pt x="17509" y="1210"/>
                </a:cubicBezTo>
                <a:cubicBezTo>
                  <a:pt x="18152" y="2025"/>
                  <a:pt x="18117" y="3415"/>
                  <a:pt x="17177" y="4000"/>
                </a:cubicBezTo>
                <a:cubicBezTo>
                  <a:pt x="16973" y="4126"/>
                  <a:pt x="16716" y="4194"/>
                  <a:pt x="16463" y="4194"/>
                </a:cubicBezTo>
                <a:cubicBezTo>
                  <a:pt x="16000" y="4194"/>
                  <a:pt x="15550" y="3966"/>
                  <a:pt x="15470" y="3444"/>
                </a:cubicBezTo>
                <a:cubicBezTo>
                  <a:pt x="15395" y="2954"/>
                  <a:pt x="15821" y="2596"/>
                  <a:pt x="16200" y="2596"/>
                </a:cubicBezTo>
                <a:cubicBezTo>
                  <a:pt x="16439" y="2596"/>
                  <a:pt x="16660" y="2740"/>
                  <a:pt x="16720" y="3086"/>
                </a:cubicBezTo>
                <a:cubicBezTo>
                  <a:pt x="16737" y="3184"/>
                  <a:pt x="16818" y="3230"/>
                  <a:pt x="16896" y="3230"/>
                </a:cubicBezTo>
                <a:cubicBezTo>
                  <a:pt x="16987" y="3230"/>
                  <a:pt x="17075" y="3169"/>
                  <a:pt x="17055" y="3055"/>
                </a:cubicBezTo>
                <a:cubicBezTo>
                  <a:pt x="16973" y="2590"/>
                  <a:pt x="16556" y="2248"/>
                  <a:pt x="16108" y="2248"/>
                </a:cubicBezTo>
                <a:cubicBezTo>
                  <a:pt x="15976" y="2248"/>
                  <a:pt x="15841" y="2278"/>
                  <a:pt x="15712" y="2343"/>
                </a:cubicBezTo>
                <a:cubicBezTo>
                  <a:pt x="15102" y="2644"/>
                  <a:pt x="14969" y="3470"/>
                  <a:pt x="15354" y="3997"/>
                </a:cubicBezTo>
                <a:cubicBezTo>
                  <a:pt x="15626" y="4371"/>
                  <a:pt x="16046" y="4545"/>
                  <a:pt x="16475" y="4545"/>
                </a:cubicBezTo>
                <a:cubicBezTo>
                  <a:pt x="16747" y="4545"/>
                  <a:pt x="17022" y="4476"/>
                  <a:pt x="17268" y="4344"/>
                </a:cubicBezTo>
                <a:cubicBezTo>
                  <a:pt x="17910" y="3997"/>
                  <a:pt x="18270" y="3315"/>
                  <a:pt x="18299" y="2598"/>
                </a:cubicBezTo>
                <a:cubicBezTo>
                  <a:pt x="18364" y="1050"/>
                  <a:pt x="17048" y="0"/>
                  <a:pt x="155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-197370" y="-253259"/>
            <a:ext cx="1657121" cy="1686989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Assignment 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059750" y="3707575"/>
            <a:ext cx="3983400" cy="4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025368" y="2654908"/>
            <a:ext cx="728908" cy="614944"/>
          </a:xfrm>
          <a:custGeom>
            <a:rect b="b" l="l" r="r" t="t"/>
            <a:pathLst>
              <a:path extrusionOk="0" h="11666" w="13828">
                <a:moveTo>
                  <a:pt x="11902" y="622"/>
                </a:moveTo>
                <a:cubicBezTo>
                  <a:pt x="11993" y="622"/>
                  <a:pt x="12084" y="623"/>
                  <a:pt x="12176" y="626"/>
                </a:cubicBezTo>
                <a:cubicBezTo>
                  <a:pt x="11748" y="854"/>
                  <a:pt x="11336" y="1117"/>
                  <a:pt x="10943" y="1400"/>
                </a:cubicBezTo>
                <a:cubicBezTo>
                  <a:pt x="10565" y="1156"/>
                  <a:pt x="10148" y="999"/>
                  <a:pt x="9708" y="944"/>
                </a:cubicBezTo>
                <a:cubicBezTo>
                  <a:pt x="10413" y="725"/>
                  <a:pt x="11153" y="622"/>
                  <a:pt x="11902" y="622"/>
                </a:cubicBezTo>
                <a:close/>
                <a:moveTo>
                  <a:pt x="9181" y="1132"/>
                </a:moveTo>
                <a:cubicBezTo>
                  <a:pt x="9191" y="1137"/>
                  <a:pt x="9204" y="1138"/>
                  <a:pt x="9215" y="1138"/>
                </a:cubicBezTo>
                <a:cubicBezTo>
                  <a:pt x="9219" y="1138"/>
                  <a:pt x="9223" y="1138"/>
                  <a:pt x="9227" y="1138"/>
                </a:cubicBezTo>
                <a:cubicBezTo>
                  <a:pt x="9787" y="1138"/>
                  <a:pt x="10315" y="1253"/>
                  <a:pt x="10812" y="1497"/>
                </a:cubicBezTo>
                <a:cubicBezTo>
                  <a:pt x="10488" y="1739"/>
                  <a:pt x="10174" y="1996"/>
                  <a:pt x="9880" y="2259"/>
                </a:cubicBezTo>
                <a:cubicBezTo>
                  <a:pt x="9845" y="2290"/>
                  <a:pt x="9811" y="2323"/>
                  <a:pt x="9777" y="2356"/>
                </a:cubicBezTo>
                <a:cubicBezTo>
                  <a:pt x="9795" y="2326"/>
                  <a:pt x="9795" y="2287"/>
                  <a:pt x="9762" y="2266"/>
                </a:cubicBezTo>
                <a:cubicBezTo>
                  <a:pt x="9330" y="1986"/>
                  <a:pt x="8732" y="1780"/>
                  <a:pt x="8170" y="1780"/>
                </a:cubicBezTo>
                <a:cubicBezTo>
                  <a:pt x="8094" y="1780"/>
                  <a:pt x="8019" y="1784"/>
                  <a:pt x="7945" y="1791"/>
                </a:cubicBezTo>
                <a:cubicBezTo>
                  <a:pt x="8337" y="1525"/>
                  <a:pt x="8749" y="1305"/>
                  <a:pt x="9181" y="1132"/>
                </a:cubicBezTo>
                <a:close/>
                <a:moveTo>
                  <a:pt x="8294" y="2015"/>
                </a:moveTo>
                <a:cubicBezTo>
                  <a:pt x="8380" y="2015"/>
                  <a:pt x="8467" y="2019"/>
                  <a:pt x="8554" y="2030"/>
                </a:cubicBezTo>
                <a:cubicBezTo>
                  <a:pt x="8963" y="2079"/>
                  <a:pt x="9335" y="2210"/>
                  <a:pt x="9706" y="2382"/>
                </a:cubicBezTo>
                <a:cubicBezTo>
                  <a:pt x="9714" y="2386"/>
                  <a:pt x="9721" y="2388"/>
                  <a:pt x="9728" y="2388"/>
                </a:cubicBezTo>
                <a:cubicBezTo>
                  <a:pt x="9736" y="2388"/>
                  <a:pt x="9744" y="2385"/>
                  <a:pt x="9752" y="2382"/>
                </a:cubicBezTo>
                <a:lnTo>
                  <a:pt x="9752" y="2382"/>
                </a:lnTo>
                <a:cubicBezTo>
                  <a:pt x="9557" y="2562"/>
                  <a:pt x="9371" y="2750"/>
                  <a:pt x="9196" y="2942"/>
                </a:cubicBezTo>
                <a:cubicBezTo>
                  <a:pt x="9191" y="2914"/>
                  <a:pt x="9176" y="2889"/>
                  <a:pt x="9148" y="2875"/>
                </a:cubicBezTo>
                <a:cubicBezTo>
                  <a:pt x="8661" y="2622"/>
                  <a:pt x="8130" y="2482"/>
                  <a:pt x="7595" y="2482"/>
                </a:cubicBezTo>
                <a:cubicBezTo>
                  <a:pt x="7411" y="2482"/>
                  <a:pt x="7227" y="2498"/>
                  <a:pt x="7044" y="2533"/>
                </a:cubicBezTo>
                <a:cubicBezTo>
                  <a:pt x="7212" y="2366"/>
                  <a:pt x="7397" y="2209"/>
                  <a:pt x="7589" y="2056"/>
                </a:cubicBezTo>
                <a:cubicBezTo>
                  <a:pt x="7826" y="2047"/>
                  <a:pt x="8058" y="2015"/>
                  <a:pt x="8294" y="2015"/>
                </a:cubicBezTo>
                <a:close/>
                <a:moveTo>
                  <a:pt x="12367" y="868"/>
                </a:moveTo>
                <a:cubicBezTo>
                  <a:pt x="12076" y="1395"/>
                  <a:pt x="11953" y="1991"/>
                  <a:pt x="11856" y="2596"/>
                </a:cubicBezTo>
                <a:cubicBezTo>
                  <a:pt x="11835" y="2729"/>
                  <a:pt x="11812" y="2860"/>
                  <a:pt x="11793" y="2991"/>
                </a:cubicBezTo>
                <a:cubicBezTo>
                  <a:pt x="11636" y="2513"/>
                  <a:pt x="11334" y="2078"/>
                  <a:pt x="10968" y="1739"/>
                </a:cubicBezTo>
                <a:cubicBezTo>
                  <a:pt x="11415" y="1423"/>
                  <a:pt x="11883" y="1133"/>
                  <a:pt x="12367" y="868"/>
                </a:cubicBezTo>
                <a:close/>
                <a:moveTo>
                  <a:pt x="7606" y="2726"/>
                </a:moveTo>
                <a:cubicBezTo>
                  <a:pt x="8095" y="2726"/>
                  <a:pt x="8574" y="2832"/>
                  <a:pt x="9045" y="3069"/>
                </a:cubicBezTo>
                <a:cubicBezTo>
                  <a:pt x="9053" y="3073"/>
                  <a:pt x="9061" y="3076"/>
                  <a:pt x="9070" y="3078"/>
                </a:cubicBezTo>
                <a:cubicBezTo>
                  <a:pt x="8873" y="3295"/>
                  <a:pt x="8688" y="3521"/>
                  <a:pt x="8510" y="3752"/>
                </a:cubicBezTo>
                <a:lnTo>
                  <a:pt x="8500" y="3742"/>
                </a:lnTo>
                <a:cubicBezTo>
                  <a:pt x="8081" y="3488"/>
                  <a:pt x="7623" y="3369"/>
                  <a:pt x="7162" y="3369"/>
                </a:cubicBezTo>
                <a:cubicBezTo>
                  <a:pt x="6817" y="3369"/>
                  <a:pt x="6471" y="3435"/>
                  <a:pt x="6137" y="3562"/>
                </a:cubicBezTo>
                <a:cubicBezTo>
                  <a:pt x="6329" y="3307"/>
                  <a:pt x="6536" y="3061"/>
                  <a:pt x="6754" y="2826"/>
                </a:cubicBezTo>
                <a:cubicBezTo>
                  <a:pt x="7042" y="2761"/>
                  <a:pt x="7326" y="2726"/>
                  <a:pt x="7606" y="2726"/>
                </a:cubicBezTo>
                <a:close/>
                <a:moveTo>
                  <a:pt x="7086" y="3587"/>
                </a:moveTo>
                <a:cubicBezTo>
                  <a:pt x="7532" y="3587"/>
                  <a:pt x="7976" y="3699"/>
                  <a:pt x="8399" y="3899"/>
                </a:cubicBezTo>
                <a:cubicBezTo>
                  <a:pt x="8191" y="4177"/>
                  <a:pt x="7990" y="4464"/>
                  <a:pt x="7800" y="4758"/>
                </a:cubicBezTo>
                <a:cubicBezTo>
                  <a:pt x="7790" y="4748"/>
                  <a:pt x="7780" y="4740"/>
                  <a:pt x="7765" y="4734"/>
                </a:cubicBezTo>
                <a:cubicBezTo>
                  <a:pt x="7219" y="4528"/>
                  <a:pt x="6648" y="4435"/>
                  <a:pt x="6072" y="4435"/>
                </a:cubicBezTo>
                <a:cubicBezTo>
                  <a:pt x="5891" y="4435"/>
                  <a:pt x="5709" y="4444"/>
                  <a:pt x="5527" y="4462"/>
                </a:cubicBezTo>
                <a:cubicBezTo>
                  <a:pt x="5661" y="4241"/>
                  <a:pt x="5802" y="4027"/>
                  <a:pt x="5951" y="3817"/>
                </a:cubicBezTo>
                <a:cubicBezTo>
                  <a:pt x="5961" y="3820"/>
                  <a:pt x="5972" y="3823"/>
                  <a:pt x="5983" y="3823"/>
                </a:cubicBezTo>
                <a:cubicBezTo>
                  <a:pt x="5994" y="3823"/>
                  <a:pt x="6005" y="3820"/>
                  <a:pt x="6018" y="3816"/>
                </a:cubicBezTo>
                <a:cubicBezTo>
                  <a:pt x="6368" y="3659"/>
                  <a:pt x="6728" y="3587"/>
                  <a:pt x="7086" y="3587"/>
                </a:cubicBezTo>
                <a:close/>
                <a:moveTo>
                  <a:pt x="10762" y="1893"/>
                </a:moveTo>
                <a:cubicBezTo>
                  <a:pt x="11246" y="2333"/>
                  <a:pt x="11523" y="2855"/>
                  <a:pt x="11712" y="3456"/>
                </a:cubicBezTo>
                <a:cubicBezTo>
                  <a:pt x="11622" y="3932"/>
                  <a:pt x="11511" y="4405"/>
                  <a:pt x="11349" y="4871"/>
                </a:cubicBezTo>
                <a:cubicBezTo>
                  <a:pt x="11334" y="4905"/>
                  <a:pt x="11320" y="4941"/>
                  <a:pt x="11308" y="4977"/>
                </a:cubicBezTo>
                <a:cubicBezTo>
                  <a:pt x="11112" y="4046"/>
                  <a:pt x="10711" y="3145"/>
                  <a:pt x="10148" y="2382"/>
                </a:cubicBezTo>
                <a:cubicBezTo>
                  <a:pt x="10346" y="2210"/>
                  <a:pt x="10551" y="2048"/>
                  <a:pt x="10762" y="1893"/>
                </a:cubicBezTo>
                <a:close/>
                <a:moveTo>
                  <a:pt x="6023" y="4652"/>
                </a:moveTo>
                <a:cubicBezTo>
                  <a:pt x="6592" y="4652"/>
                  <a:pt x="7146" y="4734"/>
                  <a:pt x="7711" y="4884"/>
                </a:cubicBezTo>
                <a:lnTo>
                  <a:pt x="7716" y="4884"/>
                </a:lnTo>
                <a:cubicBezTo>
                  <a:pt x="7638" y="5007"/>
                  <a:pt x="7561" y="5130"/>
                  <a:pt x="7486" y="5254"/>
                </a:cubicBezTo>
                <a:cubicBezTo>
                  <a:pt x="7489" y="5220"/>
                  <a:pt x="7472" y="5184"/>
                  <a:pt x="7430" y="5167"/>
                </a:cubicBezTo>
                <a:cubicBezTo>
                  <a:pt x="7004" y="5014"/>
                  <a:pt x="6566" y="4941"/>
                  <a:pt x="6125" y="4941"/>
                </a:cubicBezTo>
                <a:cubicBezTo>
                  <a:pt x="5814" y="4941"/>
                  <a:pt x="5500" y="4978"/>
                  <a:pt x="5190" y="5048"/>
                </a:cubicBezTo>
                <a:cubicBezTo>
                  <a:pt x="5257" y="4927"/>
                  <a:pt x="5325" y="4806"/>
                  <a:pt x="5394" y="4684"/>
                </a:cubicBezTo>
                <a:lnTo>
                  <a:pt x="5399" y="4684"/>
                </a:lnTo>
                <a:cubicBezTo>
                  <a:pt x="5610" y="4662"/>
                  <a:pt x="5817" y="4652"/>
                  <a:pt x="6023" y="4652"/>
                </a:cubicBezTo>
                <a:close/>
                <a:moveTo>
                  <a:pt x="6110" y="5154"/>
                </a:moveTo>
                <a:cubicBezTo>
                  <a:pt x="6531" y="5154"/>
                  <a:pt x="6950" y="5217"/>
                  <a:pt x="7374" y="5334"/>
                </a:cubicBezTo>
                <a:cubicBezTo>
                  <a:pt x="7383" y="5336"/>
                  <a:pt x="7391" y="5337"/>
                  <a:pt x="7398" y="5337"/>
                </a:cubicBezTo>
                <a:cubicBezTo>
                  <a:pt x="7415" y="5337"/>
                  <a:pt x="7431" y="5333"/>
                  <a:pt x="7443" y="5326"/>
                </a:cubicBezTo>
                <a:lnTo>
                  <a:pt x="7443" y="5326"/>
                </a:lnTo>
                <a:cubicBezTo>
                  <a:pt x="7271" y="5607"/>
                  <a:pt x="7106" y="5894"/>
                  <a:pt x="6942" y="6182"/>
                </a:cubicBezTo>
                <a:cubicBezTo>
                  <a:pt x="6916" y="6229"/>
                  <a:pt x="6887" y="6278"/>
                  <a:pt x="6860" y="6327"/>
                </a:cubicBezTo>
                <a:cubicBezTo>
                  <a:pt x="6457" y="6131"/>
                  <a:pt x="5990" y="6017"/>
                  <a:pt x="5529" y="6017"/>
                </a:cubicBezTo>
                <a:cubicBezTo>
                  <a:pt x="5222" y="6017"/>
                  <a:pt x="4917" y="6067"/>
                  <a:pt x="4635" y="6179"/>
                </a:cubicBezTo>
                <a:cubicBezTo>
                  <a:pt x="4664" y="6108"/>
                  <a:pt x="4695" y="6038"/>
                  <a:pt x="4728" y="5969"/>
                </a:cubicBezTo>
                <a:cubicBezTo>
                  <a:pt x="4836" y="5737"/>
                  <a:pt x="4951" y="5506"/>
                  <a:pt x="5072" y="5277"/>
                </a:cubicBezTo>
                <a:cubicBezTo>
                  <a:pt x="5076" y="5277"/>
                  <a:pt x="5080" y="5278"/>
                  <a:pt x="5085" y="5278"/>
                </a:cubicBezTo>
                <a:cubicBezTo>
                  <a:pt x="5093" y="5278"/>
                  <a:pt x="5101" y="5277"/>
                  <a:pt x="5109" y="5274"/>
                </a:cubicBezTo>
                <a:cubicBezTo>
                  <a:pt x="5446" y="5193"/>
                  <a:pt x="5779" y="5154"/>
                  <a:pt x="6110" y="5154"/>
                </a:cubicBezTo>
                <a:close/>
                <a:moveTo>
                  <a:pt x="5512" y="6265"/>
                </a:moveTo>
                <a:cubicBezTo>
                  <a:pt x="5932" y="6265"/>
                  <a:pt x="6337" y="6325"/>
                  <a:pt x="6775" y="6476"/>
                </a:cubicBezTo>
                <a:cubicBezTo>
                  <a:pt x="6581" y="6820"/>
                  <a:pt x="6383" y="7172"/>
                  <a:pt x="6170" y="7520"/>
                </a:cubicBezTo>
                <a:cubicBezTo>
                  <a:pt x="5751" y="7293"/>
                  <a:pt x="5247" y="7143"/>
                  <a:pt x="4754" y="7143"/>
                </a:cubicBezTo>
                <a:cubicBezTo>
                  <a:pt x="4577" y="7143"/>
                  <a:pt x="4401" y="7162"/>
                  <a:pt x="4231" y="7205"/>
                </a:cubicBezTo>
                <a:cubicBezTo>
                  <a:pt x="4349" y="6894"/>
                  <a:pt x="4461" y="6589"/>
                  <a:pt x="4581" y="6303"/>
                </a:cubicBezTo>
                <a:cubicBezTo>
                  <a:pt x="4596" y="6322"/>
                  <a:pt x="4618" y="6335"/>
                  <a:pt x="4643" y="6335"/>
                </a:cubicBezTo>
                <a:cubicBezTo>
                  <a:pt x="4646" y="6335"/>
                  <a:pt x="4648" y="6334"/>
                  <a:pt x="4651" y="6334"/>
                </a:cubicBezTo>
                <a:cubicBezTo>
                  <a:pt x="4954" y="6291"/>
                  <a:pt x="5237" y="6265"/>
                  <a:pt x="5512" y="6265"/>
                </a:cubicBezTo>
                <a:close/>
                <a:moveTo>
                  <a:pt x="9975" y="2533"/>
                </a:moveTo>
                <a:cubicBezTo>
                  <a:pt x="10501" y="3392"/>
                  <a:pt x="10911" y="4262"/>
                  <a:pt x="11218" y="5216"/>
                </a:cubicBezTo>
                <a:cubicBezTo>
                  <a:pt x="11104" y="5508"/>
                  <a:pt x="10976" y="5792"/>
                  <a:pt x="10837" y="6071"/>
                </a:cubicBezTo>
                <a:cubicBezTo>
                  <a:pt x="10696" y="4999"/>
                  <a:pt x="10156" y="4022"/>
                  <a:pt x="9317" y="3315"/>
                </a:cubicBezTo>
                <a:cubicBezTo>
                  <a:pt x="9298" y="3299"/>
                  <a:pt x="9280" y="3292"/>
                  <a:pt x="9262" y="3292"/>
                </a:cubicBezTo>
                <a:cubicBezTo>
                  <a:pt x="9188" y="3292"/>
                  <a:pt x="9133" y="3409"/>
                  <a:pt x="9207" y="3475"/>
                </a:cubicBezTo>
                <a:cubicBezTo>
                  <a:pt x="10058" y="4220"/>
                  <a:pt x="10572" y="5239"/>
                  <a:pt x="10695" y="6345"/>
                </a:cubicBezTo>
                <a:cubicBezTo>
                  <a:pt x="10475" y="6753"/>
                  <a:pt x="10230" y="7146"/>
                  <a:pt x="9958" y="7520"/>
                </a:cubicBezTo>
                <a:cubicBezTo>
                  <a:pt x="9994" y="6375"/>
                  <a:pt x="9269" y="5048"/>
                  <a:pt x="8458" y="4374"/>
                </a:cubicBezTo>
                <a:cubicBezTo>
                  <a:pt x="8445" y="4362"/>
                  <a:pt x="8430" y="4358"/>
                  <a:pt x="8416" y="4358"/>
                </a:cubicBezTo>
                <a:cubicBezTo>
                  <a:pt x="8405" y="4358"/>
                  <a:pt x="8394" y="4360"/>
                  <a:pt x="8384" y="4365"/>
                </a:cubicBezTo>
                <a:cubicBezTo>
                  <a:pt x="8636" y="3997"/>
                  <a:pt x="8906" y="3639"/>
                  <a:pt x="9209" y="3302"/>
                </a:cubicBezTo>
                <a:cubicBezTo>
                  <a:pt x="9454" y="3028"/>
                  <a:pt x="9709" y="2773"/>
                  <a:pt x="9975" y="2533"/>
                </a:cubicBezTo>
                <a:close/>
                <a:moveTo>
                  <a:pt x="8330" y="4442"/>
                </a:moveTo>
                <a:lnTo>
                  <a:pt x="8330" y="4442"/>
                </a:lnTo>
                <a:cubicBezTo>
                  <a:pt x="8328" y="4460"/>
                  <a:pt x="8333" y="4478"/>
                  <a:pt x="8348" y="4495"/>
                </a:cubicBezTo>
                <a:cubicBezTo>
                  <a:pt x="8782" y="4992"/>
                  <a:pt x="9160" y="5499"/>
                  <a:pt x="9412" y="6115"/>
                </a:cubicBezTo>
                <a:cubicBezTo>
                  <a:pt x="9641" y="6671"/>
                  <a:pt x="9665" y="7216"/>
                  <a:pt x="9754" y="7786"/>
                </a:cubicBezTo>
                <a:cubicBezTo>
                  <a:pt x="9608" y="7980"/>
                  <a:pt x="9454" y="8165"/>
                  <a:pt x="9294" y="8342"/>
                </a:cubicBezTo>
                <a:cubicBezTo>
                  <a:pt x="9313" y="7154"/>
                  <a:pt x="8939" y="5745"/>
                  <a:pt x="8107" y="4946"/>
                </a:cubicBezTo>
                <a:cubicBezTo>
                  <a:pt x="8088" y="4929"/>
                  <a:pt x="8066" y="4923"/>
                  <a:pt x="8045" y="4923"/>
                </a:cubicBezTo>
                <a:cubicBezTo>
                  <a:pt x="8036" y="4923"/>
                  <a:pt x="8026" y="4924"/>
                  <a:pt x="8017" y="4927"/>
                </a:cubicBezTo>
                <a:cubicBezTo>
                  <a:pt x="8119" y="4763"/>
                  <a:pt x="8224" y="4601"/>
                  <a:pt x="8330" y="4442"/>
                </a:cubicBezTo>
                <a:close/>
                <a:moveTo>
                  <a:pt x="4654" y="7393"/>
                </a:moveTo>
                <a:cubicBezTo>
                  <a:pt x="5138" y="7393"/>
                  <a:pt x="5588" y="7461"/>
                  <a:pt x="6067" y="7687"/>
                </a:cubicBezTo>
                <a:cubicBezTo>
                  <a:pt x="5887" y="7974"/>
                  <a:pt x="5697" y="8255"/>
                  <a:pt x="5494" y="8522"/>
                </a:cubicBezTo>
                <a:cubicBezTo>
                  <a:pt x="5486" y="8519"/>
                  <a:pt x="5478" y="8512"/>
                  <a:pt x="5469" y="8509"/>
                </a:cubicBezTo>
                <a:cubicBezTo>
                  <a:pt x="5110" y="8359"/>
                  <a:pt x="4734" y="8293"/>
                  <a:pt x="4355" y="8293"/>
                </a:cubicBezTo>
                <a:cubicBezTo>
                  <a:pt x="4148" y="8293"/>
                  <a:pt x="3940" y="8313"/>
                  <a:pt x="3733" y="8348"/>
                </a:cubicBezTo>
                <a:cubicBezTo>
                  <a:pt x="3889" y="8047"/>
                  <a:pt x="4025" y="7732"/>
                  <a:pt x="4151" y="7412"/>
                </a:cubicBezTo>
                <a:cubicBezTo>
                  <a:pt x="4324" y="7400"/>
                  <a:pt x="4491" y="7393"/>
                  <a:pt x="4654" y="7393"/>
                </a:cubicBezTo>
                <a:close/>
                <a:moveTo>
                  <a:pt x="4223" y="8516"/>
                </a:moveTo>
                <a:cubicBezTo>
                  <a:pt x="4608" y="8516"/>
                  <a:pt x="4987" y="8579"/>
                  <a:pt x="5371" y="8682"/>
                </a:cubicBezTo>
                <a:cubicBezTo>
                  <a:pt x="5286" y="8790"/>
                  <a:pt x="5196" y="8895"/>
                  <a:pt x="5106" y="8996"/>
                </a:cubicBezTo>
                <a:cubicBezTo>
                  <a:pt x="4769" y="8865"/>
                  <a:pt x="4416" y="8805"/>
                  <a:pt x="4059" y="8805"/>
                </a:cubicBezTo>
                <a:cubicBezTo>
                  <a:pt x="3848" y="8805"/>
                  <a:pt x="3635" y="8826"/>
                  <a:pt x="3424" y="8866"/>
                </a:cubicBezTo>
                <a:cubicBezTo>
                  <a:pt x="3489" y="8772"/>
                  <a:pt x="3552" y="8672"/>
                  <a:pt x="3610" y="8571"/>
                </a:cubicBezTo>
                <a:cubicBezTo>
                  <a:pt x="3818" y="8533"/>
                  <a:pt x="4021" y="8516"/>
                  <a:pt x="4223" y="8516"/>
                </a:cubicBezTo>
                <a:close/>
                <a:moveTo>
                  <a:pt x="7962" y="5015"/>
                </a:moveTo>
                <a:cubicBezTo>
                  <a:pt x="7963" y="5023"/>
                  <a:pt x="7963" y="5031"/>
                  <a:pt x="7968" y="5040"/>
                </a:cubicBezTo>
                <a:cubicBezTo>
                  <a:pt x="8271" y="5650"/>
                  <a:pt x="8643" y="6187"/>
                  <a:pt x="8844" y="6851"/>
                </a:cubicBezTo>
                <a:cubicBezTo>
                  <a:pt x="9011" y="7406"/>
                  <a:pt x="9083" y="7970"/>
                  <a:pt x="9106" y="8543"/>
                </a:cubicBezTo>
                <a:cubicBezTo>
                  <a:pt x="9048" y="8609"/>
                  <a:pt x="8988" y="8669"/>
                  <a:pt x="8927" y="8731"/>
                </a:cubicBezTo>
                <a:cubicBezTo>
                  <a:pt x="8726" y="8934"/>
                  <a:pt x="8513" y="9126"/>
                  <a:pt x="8296" y="9314"/>
                </a:cubicBezTo>
                <a:cubicBezTo>
                  <a:pt x="8355" y="8301"/>
                  <a:pt x="7978" y="7324"/>
                  <a:pt x="7266" y="6583"/>
                </a:cubicBezTo>
                <a:cubicBezTo>
                  <a:pt x="7244" y="6560"/>
                  <a:pt x="7218" y="6550"/>
                  <a:pt x="7192" y="6550"/>
                </a:cubicBezTo>
                <a:cubicBezTo>
                  <a:pt x="7113" y="6550"/>
                  <a:pt x="7041" y="6643"/>
                  <a:pt x="7109" y="6720"/>
                </a:cubicBezTo>
                <a:cubicBezTo>
                  <a:pt x="7782" y="7489"/>
                  <a:pt x="8119" y="8448"/>
                  <a:pt x="8119" y="9460"/>
                </a:cubicBezTo>
                <a:cubicBezTo>
                  <a:pt x="7703" y="9798"/>
                  <a:pt x="7258" y="10108"/>
                  <a:pt x="6792" y="10376"/>
                </a:cubicBezTo>
                <a:cubicBezTo>
                  <a:pt x="7171" y="9430"/>
                  <a:pt x="7078" y="8334"/>
                  <a:pt x="6554" y="7457"/>
                </a:cubicBezTo>
                <a:cubicBezTo>
                  <a:pt x="7036" y="6648"/>
                  <a:pt x="7471" y="5814"/>
                  <a:pt x="7962" y="5015"/>
                </a:cubicBezTo>
                <a:close/>
                <a:moveTo>
                  <a:pt x="4077" y="8984"/>
                </a:moveTo>
                <a:cubicBezTo>
                  <a:pt x="4388" y="8984"/>
                  <a:pt x="4694" y="9029"/>
                  <a:pt x="5003" y="9108"/>
                </a:cubicBezTo>
                <a:cubicBezTo>
                  <a:pt x="4599" y="9540"/>
                  <a:pt x="4141" y="9910"/>
                  <a:pt x="3601" y="10171"/>
                </a:cubicBezTo>
                <a:cubicBezTo>
                  <a:pt x="3388" y="10273"/>
                  <a:pt x="3159" y="10358"/>
                  <a:pt x="2918" y="10415"/>
                </a:cubicBezTo>
                <a:cubicBezTo>
                  <a:pt x="2938" y="10399"/>
                  <a:pt x="2949" y="10376"/>
                  <a:pt x="2946" y="10345"/>
                </a:cubicBezTo>
                <a:cubicBezTo>
                  <a:pt x="2907" y="10075"/>
                  <a:pt x="2742" y="9854"/>
                  <a:pt x="2514" y="9731"/>
                </a:cubicBezTo>
                <a:cubicBezTo>
                  <a:pt x="2841" y="9545"/>
                  <a:pt x="3108" y="9289"/>
                  <a:pt x="3332" y="8993"/>
                </a:cubicBezTo>
                <a:cubicBezTo>
                  <a:pt x="3345" y="9027"/>
                  <a:pt x="3372" y="9052"/>
                  <a:pt x="3412" y="9052"/>
                </a:cubicBezTo>
                <a:cubicBezTo>
                  <a:pt x="3419" y="9052"/>
                  <a:pt x="3425" y="9052"/>
                  <a:pt x="3432" y="9050"/>
                </a:cubicBezTo>
                <a:cubicBezTo>
                  <a:pt x="3651" y="9005"/>
                  <a:pt x="3865" y="8984"/>
                  <a:pt x="4077" y="8984"/>
                </a:cubicBezTo>
                <a:close/>
                <a:moveTo>
                  <a:pt x="328" y="9168"/>
                </a:moveTo>
                <a:lnTo>
                  <a:pt x="328" y="9168"/>
                </a:lnTo>
                <a:cubicBezTo>
                  <a:pt x="423" y="9419"/>
                  <a:pt x="611" y="9633"/>
                  <a:pt x="861" y="9787"/>
                </a:cubicBezTo>
                <a:cubicBezTo>
                  <a:pt x="958" y="9846"/>
                  <a:pt x="1059" y="9892"/>
                  <a:pt x="1164" y="9923"/>
                </a:cubicBezTo>
                <a:cubicBezTo>
                  <a:pt x="1231" y="9988"/>
                  <a:pt x="1310" y="10050"/>
                  <a:pt x="1369" y="10122"/>
                </a:cubicBezTo>
                <a:cubicBezTo>
                  <a:pt x="1449" y="10214"/>
                  <a:pt x="1509" y="10315"/>
                  <a:pt x="1557" y="10427"/>
                </a:cubicBezTo>
                <a:cubicBezTo>
                  <a:pt x="1334" y="10368"/>
                  <a:pt x="1120" y="10276"/>
                  <a:pt x="923" y="10142"/>
                </a:cubicBezTo>
                <a:cubicBezTo>
                  <a:pt x="593" y="9919"/>
                  <a:pt x="331" y="9564"/>
                  <a:pt x="328" y="9168"/>
                </a:cubicBezTo>
                <a:close/>
                <a:moveTo>
                  <a:pt x="2306" y="9836"/>
                </a:moveTo>
                <a:cubicBezTo>
                  <a:pt x="2548" y="9913"/>
                  <a:pt x="2742" y="10124"/>
                  <a:pt x="2794" y="10376"/>
                </a:cubicBezTo>
                <a:cubicBezTo>
                  <a:pt x="2800" y="10409"/>
                  <a:pt x="2823" y="10425"/>
                  <a:pt x="2846" y="10430"/>
                </a:cubicBezTo>
                <a:cubicBezTo>
                  <a:pt x="2630" y="10478"/>
                  <a:pt x="2409" y="10505"/>
                  <a:pt x="2190" y="10505"/>
                </a:cubicBezTo>
                <a:cubicBezTo>
                  <a:pt x="2030" y="10505"/>
                  <a:pt x="1870" y="10491"/>
                  <a:pt x="1714" y="10461"/>
                </a:cubicBezTo>
                <a:lnTo>
                  <a:pt x="1714" y="10456"/>
                </a:lnTo>
                <a:cubicBezTo>
                  <a:pt x="1670" y="10309"/>
                  <a:pt x="1590" y="10129"/>
                  <a:pt x="1477" y="9983"/>
                </a:cubicBezTo>
                <a:lnTo>
                  <a:pt x="1477" y="9983"/>
                </a:lnTo>
                <a:cubicBezTo>
                  <a:pt x="1518" y="9987"/>
                  <a:pt x="1559" y="9988"/>
                  <a:pt x="1600" y="9988"/>
                </a:cubicBezTo>
                <a:cubicBezTo>
                  <a:pt x="1840" y="9988"/>
                  <a:pt x="2080" y="9932"/>
                  <a:pt x="2306" y="9836"/>
                </a:cubicBezTo>
                <a:close/>
                <a:moveTo>
                  <a:pt x="6430" y="7666"/>
                </a:moveTo>
                <a:cubicBezTo>
                  <a:pt x="6833" y="8538"/>
                  <a:pt x="6906" y="9458"/>
                  <a:pt x="6661" y="10402"/>
                </a:cubicBezTo>
                <a:cubicBezTo>
                  <a:pt x="6656" y="10420"/>
                  <a:pt x="6659" y="10435"/>
                  <a:pt x="6664" y="10448"/>
                </a:cubicBezTo>
                <a:cubicBezTo>
                  <a:pt x="6489" y="10543"/>
                  <a:pt x="6311" y="10638"/>
                  <a:pt x="6129" y="10721"/>
                </a:cubicBezTo>
                <a:cubicBezTo>
                  <a:pt x="6365" y="9954"/>
                  <a:pt x="6317" y="9126"/>
                  <a:pt x="5952" y="8396"/>
                </a:cubicBezTo>
                <a:cubicBezTo>
                  <a:pt x="6100" y="8185"/>
                  <a:pt x="6242" y="7972"/>
                  <a:pt x="6373" y="7759"/>
                </a:cubicBezTo>
                <a:cubicBezTo>
                  <a:pt x="6391" y="7728"/>
                  <a:pt x="6409" y="7699"/>
                  <a:pt x="6430" y="7666"/>
                </a:cubicBezTo>
                <a:close/>
                <a:moveTo>
                  <a:pt x="1040" y="10571"/>
                </a:moveTo>
                <a:lnTo>
                  <a:pt x="1040" y="10571"/>
                </a:lnTo>
                <a:cubicBezTo>
                  <a:pt x="1311" y="10685"/>
                  <a:pt x="1614" y="10754"/>
                  <a:pt x="1915" y="10783"/>
                </a:cubicBezTo>
                <a:cubicBezTo>
                  <a:pt x="1905" y="10792"/>
                  <a:pt x="1894" y="10801"/>
                  <a:pt x="1882" y="10810"/>
                </a:cubicBezTo>
                <a:cubicBezTo>
                  <a:pt x="1815" y="10867"/>
                  <a:pt x="1750" y="10927"/>
                  <a:pt x="1681" y="10988"/>
                </a:cubicBezTo>
                <a:cubicBezTo>
                  <a:pt x="1450" y="10870"/>
                  <a:pt x="1238" y="10731"/>
                  <a:pt x="1040" y="10571"/>
                </a:cubicBezTo>
                <a:close/>
                <a:moveTo>
                  <a:pt x="5811" y="8600"/>
                </a:moveTo>
                <a:cubicBezTo>
                  <a:pt x="6064" y="9338"/>
                  <a:pt x="6100" y="10081"/>
                  <a:pt x="5883" y="10834"/>
                </a:cubicBezTo>
                <a:cubicBezTo>
                  <a:pt x="5532" y="10981"/>
                  <a:pt x="5173" y="11106"/>
                  <a:pt x="4807" y="11201"/>
                </a:cubicBezTo>
                <a:cubicBezTo>
                  <a:pt x="4731" y="11220"/>
                  <a:pt x="4655" y="11237"/>
                  <a:pt x="4578" y="11255"/>
                </a:cubicBezTo>
                <a:cubicBezTo>
                  <a:pt x="4774" y="10810"/>
                  <a:pt x="4869" y="10302"/>
                  <a:pt x="4758" y="9829"/>
                </a:cubicBezTo>
                <a:cubicBezTo>
                  <a:pt x="4754" y="9811"/>
                  <a:pt x="4745" y="9798"/>
                  <a:pt x="4731" y="9790"/>
                </a:cubicBezTo>
                <a:cubicBezTo>
                  <a:pt x="5134" y="9443"/>
                  <a:pt x="5492" y="9032"/>
                  <a:pt x="5811" y="8600"/>
                </a:cubicBezTo>
                <a:close/>
                <a:moveTo>
                  <a:pt x="3519" y="10551"/>
                </a:moveTo>
                <a:cubicBezTo>
                  <a:pt x="3489" y="10693"/>
                  <a:pt x="3468" y="10836"/>
                  <a:pt x="3406" y="10973"/>
                </a:cubicBezTo>
                <a:cubicBezTo>
                  <a:pt x="3337" y="11124"/>
                  <a:pt x="3236" y="11258"/>
                  <a:pt x="3118" y="11373"/>
                </a:cubicBezTo>
                <a:cubicBezTo>
                  <a:pt x="2797" y="11348"/>
                  <a:pt x="2478" y="11291"/>
                  <a:pt x="2169" y="11189"/>
                </a:cubicBezTo>
                <a:cubicBezTo>
                  <a:pt x="2061" y="11155"/>
                  <a:pt x="1956" y="11114"/>
                  <a:pt x="1853" y="11070"/>
                </a:cubicBezTo>
                <a:cubicBezTo>
                  <a:pt x="1899" y="11031"/>
                  <a:pt x="1940" y="10990"/>
                  <a:pt x="1979" y="10959"/>
                </a:cubicBezTo>
                <a:cubicBezTo>
                  <a:pt x="2041" y="10908"/>
                  <a:pt x="2112" y="10857"/>
                  <a:pt x="2177" y="10801"/>
                </a:cubicBezTo>
                <a:cubicBezTo>
                  <a:pt x="2208" y="10802"/>
                  <a:pt x="2240" y="10803"/>
                  <a:pt x="2271" y="10803"/>
                </a:cubicBezTo>
                <a:cubicBezTo>
                  <a:pt x="2549" y="10803"/>
                  <a:pt x="2817" y="10770"/>
                  <a:pt x="3048" y="10711"/>
                </a:cubicBezTo>
                <a:cubicBezTo>
                  <a:pt x="3211" y="10669"/>
                  <a:pt x="3367" y="10615"/>
                  <a:pt x="3519" y="10551"/>
                </a:cubicBezTo>
                <a:close/>
                <a:moveTo>
                  <a:pt x="4633" y="9872"/>
                </a:moveTo>
                <a:lnTo>
                  <a:pt x="4633" y="9872"/>
                </a:lnTo>
                <a:cubicBezTo>
                  <a:pt x="4571" y="10366"/>
                  <a:pt x="4519" y="10829"/>
                  <a:pt x="4371" y="11299"/>
                </a:cubicBezTo>
                <a:cubicBezTo>
                  <a:pt x="4067" y="11352"/>
                  <a:pt x="3756" y="11384"/>
                  <a:pt x="3447" y="11384"/>
                </a:cubicBezTo>
                <a:cubicBezTo>
                  <a:pt x="3412" y="11384"/>
                  <a:pt x="3377" y="11383"/>
                  <a:pt x="3342" y="11382"/>
                </a:cubicBezTo>
                <a:cubicBezTo>
                  <a:pt x="3584" y="11140"/>
                  <a:pt x="3758" y="10793"/>
                  <a:pt x="3694" y="10474"/>
                </a:cubicBezTo>
                <a:cubicBezTo>
                  <a:pt x="4033" y="10317"/>
                  <a:pt x="4345" y="10109"/>
                  <a:pt x="4633" y="9872"/>
                </a:cubicBezTo>
                <a:close/>
                <a:moveTo>
                  <a:pt x="13712" y="1"/>
                </a:moveTo>
                <a:cubicBezTo>
                  <a:pt x="13705" y="1"/>
                  <a:pt x="13697" y="2"/>
                  <a:pt x="13689" y="4"/>
                </a:cubicBezTo>
                <a:cubicBezTo>
                  <a:pt x="13346" y="103"/>
                  <a:pt x="13009" y="230"/>
                  <a:pt x="12678" y="379"/>
                </a:cubicBezTo>
                <a:cubicBezTo>
                  <a:pt x="12658" y="364"/>
                  <a:pt x="12635" y="355"/>
                  <a:pt x="12608" y="351"/>
                </a:cubicBezTo>
                <a:cubicBezTo>
                  <a:pt x="12316" y="313"/>
                  <a:pt x="12028" y="294"/>
                  <a:pt x="11742" y="294"/>
                </a:cubicBezTo>
                <a:cubicBezTo>
                  <a:pt x="9264" y="294"/>
                  <a:pt x="7031" y="1701"/>
                  <a:pt x="5630" y="3742"/>
                </a:cubicBezTo>
                <a:cubicBezTo>
                  <a:pt x="4844" y="4886"/>
                  <a:pt x="4286" y="6161"/>
                  <a:pt x="3771" y="7442"/>
                </a:cubicBezTo>
                <a:cubicBezTo>
                  <a:pt x="3462" y="8209"/>
                  <a:pt x="3113" y="9067"/>
                  <a:pt x="2347" y="9482"/>
                </a:cubicBezTo>
                <a:cubicBezTo>
                  <a:pt x="2126" y="9602"/>
                  <a:pt x="1879" y="9660"/>
                  <a:pt x="1638" y="9660"/>
                </a:cubicBezTo>
                <a:cubicBezTo>
                  <a:pt x="1069" y="9660"/>
                  <a:pt x="534" y="9335"/>
                  <a:pt x="454" y="8718"/>
                </a:cubicBezTo>
                <a:cubicBezTo>
                  <a:pt x="586" y="8512"/>
                  <a:pt x="813" y="8398"/>
                  <a:pt x="1034" y="8398"/>
                </a:cubicBezTo>
                <a:cubicBezTo>
                  <a:pt x="1263" y="8398"/>
                  <a:pt x="1485" y="8521"/>
                  <a:pt x="1588" y="8792"/>
                </a:cubicBezTo>
                <a:cubicBezTo>
                  <a:pt x="1605" y="8837"/>
                  <a:pt x="1644" y="8856"/>
                  <a:pt x="1685" y="8856"/>
                </a:cubicBezTo>
                <a:cubicBezTo>
                  <a:pt x="1756" y="8856"/>
                  <a:pt x="1832" y="8799"/>
                  <a:pt x="1809" y="8717"/>
                </a:cubicBezTo>
                <a:cubicBezTo>
                  <a:pt x="1699" y="8336"/>
                  <a:pt x="1354" y="8082"/>
                  <a:pt x="967" y="8082"/>
                </a:cubicBezTo>
                <a:cubicBezTo>
                  <a:pt x="903" y="8082"/>
                  <a:pt x="838" y="8089"/>
                  <a:pt x="773" y="8103"/>
                </a:cubicBezTo>
                <a:cubicBezTo>
                  <a:pt x="264" y="8216"/>
                  <a:pt x="1" y="8749"/>
                  <a:pt x="23" y="9237"/>
                </a:cubicBezTo>
                <a:cubicBezTo>
                  <a:pt x="30" y="9404"/>
                  <a:pt x="64" y="9556"/>
                  <a:pt x="117" y="9695"/>
                </a:cubicBezTo>
                <a:cubicBezTo>
                  <a:pt x="91" y="9716"/>
                  <a:pt x="74" y="9756"/>
                  <a:pt x="91" y="9795"/>
                </a:cubicBezTo>
                <a:cubicBezTo>
                  <a:pt x="519" y="10860"/>
                  <a:pt x="1737" y="11467"/>
                  <a:pt x="2822" y="11621"/>
                </a:cubicBezTo>
                <a:cubicBezTo>
                  <a:pt x="3035" y="11652"/>
                  <a:pt x="3250" y="11666"/>
                  <a:pt x="3464" y="11666"/>
                </a:cubicBezTo>
                <a:cubicBezTo>
                  <a:pt x="3746" y="11666"/>
                  <a:pt x="4027" y="11641"/>
                  <a:pt x="4306" y="11597"/>
                </a:cubicBezTo>
                <a:cubicBezTo>
                  <a:pt x="4320" y="11613"/>
                  <a:pt x="4340" y="11623"/>
                  <a:pt x="4361" y="11623"/>
                </a:cubicBezTo>
                <a:cubicBezTo>
                  <a:pt x="4380" y="11623"/>
                  <a:pt x="4399" y="11614"/>
                  <a:pt x="4411" y="11593"/>
                </a:cubicBezTo>
                <a:cubicBezTo>
                  <a:pt x="4412" y="11589"/>
                  <a:pt x="4417" y="11582"/>
                  <a:pt x="4419" y="11579"/>
                </a:cubicBezTo>
                <a:cubicBezTo>
                  <a:pt x="5280" y="11425"/>
                  <a:pt x="6119" y="11083"/>
                  <a:pt x="6872" y="10666"/>
                </a:cubicBezTo>
                <a:cubicBezTo>
                  <a:pt x="7716" y="10199"/>
                  <a:pt x="8487" y="9607"/>
                  <a:pt x="9168" y="8923"/>
                </a:cubicBezTo>
                <a:cubicBezTo>
                  <a:pt x="9177" y="8926"/>
                  <a:pt x="9186" y="8928"/>
                  <a:pt x="9196" y="8928"/>
                </a:cubicBezTo>
                <a:cubicBezTo>
                  <a:pt x="9228" y="8928"/>
                  <a:pt x="9259" y="8908"/>
                  <a:pt x="9264" y="8864"/>
                </a:cubicBezTo>
                <a:cubicBezTo>
                  <a:pt x="9266" y="8849"/>
                  <a:pt x="9266" y="8833"/>
                  <a:pt x="9269" y="8820"/>
                </a:cubicBezTo>
                <a:cubicBezTo>
                  <a:pt x="9858" y="8208"/>
                  <a:pt x="10375" y="7527"/>
                  <a:pt x="10803" y="6792"/>
                </a:cubicBezTo>
                <a:cubicBezTo>
                  <a:pt x="10805" y="6792"/>
                  <a:pt x="10808" y="6793"/>
                  <a:pt x="10810" y="6793"/>
                </a:cubicBezTo>
                <a:cubicBezTo>
                  <a:pt x="10846" y="6793"/>
                  <a:pt x="10878" y="6771"/>
                  <a:pt x="10881" y="6722"/>
                </a:cubicBezTo>
                <a:lnTo>
                  <a:pt x="10881" y="6656"/>
                </a:lnTo>
                <a:cubicBezTo>
                  <a:pt x="11148" y="6180"/>
                  <a:pt x="11380" y="5683"/>
                  <a:pt x="11570" y="5172"/>
                </a:cubicBezTo>
                <a:cubicBezTo>
                  <a:pt x="11811" y="4521"/>
                  <a:pt x="11974" y="3850"/>
                  <a:pt x="12084" y="3166"/>
                </a:cubicBezTo>
                <a:cubicBezTo>
                  <a:pt x="12223" y="2284"/>
                  <a:pt x="12313" y="1387"/>
                  <a:pt x="12850" y="643"/>
                </a:cubicBezTo>
                <a:cubicBezTo>
                  <a:pt x="12861" y="629"/>
                  <a:pt x="12866" y="615"/>
                  <a:pt x="12871" y="602"/>
                </a:cubicBezTo>
                <a:cubicBezTo>
                  <a:pt x="13159" y="454"/>
                  <a:pt x="13452" y="312"/>
                  <a:pt x="13750" y="171"/>
                </a:cubicBezTo>
                <a:cubicBezTo>
                  <a:pt x="13828" y="134"/>
                  <a:pt x="13794" y="1"/>
                  <a:pt x="13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Explanation</a:t>
            </a:r>
            <a:endParaRPr/>
          </a:p>
        </p:txBody>
      </p:sp>
      <p:sp>
        <p:nvSpPr>
          <p:cNvPr id="156" name="Google Shape;156;p24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720000" y="1509700"/>
            <a:ext cx="8000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Regression Algorithm –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Linear Regression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– Linear Regression is used when the features and labels are linearly related.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	Eg: x  :  1	2	3	4	5	6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	      y  :   4	7	10	13	16	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 this example, we see that y is related to x by the equation y=3x+1, indicating the linearity of the relation.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Regression Algorithm can be used for any data where inputs and outputs are related by the function y=mx+c, where power of x always is 1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Code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81125"/>
            <a:ext cx="8653450" cy="3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Code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3" y="1169300"/>
            <a:ext cx="8689175" cy="38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Algorithm</a:t>
            </a:r>
            <a:endParaRPr/>
          </a:p>
        </p:txBody>
      </p:sp>
      <p:sp>
        <p:nvSpPr>
          <p:cNvPr id="183" name="Google Shape;183;p27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504825" y="1395400"/>
            <a:ext cx="81582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Classification Algorithm – Classification Algorithms are used whenever there is a need to take a decision based on input values.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Eg: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Marks  :  20	30	35	40	60	80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   Pass/Fail :   F	 F	 P	 P	 P	 P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In this example, we see that the Student will be declared Pass if he scores 35 or above marks, and will be declared Fail if he scores less than 35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Classifier Algorithms can be used whenever there is a need to take a decision based on the input(features) values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Example</a:t>
            </a:r>
            <a:endParaRPr/>
          </a:p>
        </p:txBody>
      </p:sp>
      <p:sp>
        <p:nvSpPr>
          <p:cNvPr id="192" name="Google Shape;192;p28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809750"/>
            <a:ext cx="8429624" cy="1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r>
              <a:rPr lang="en"/>
              <a:t> Example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795475"/>
            <a:ext cx="8372475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Example</a:t>
            </a:r>
            <a:endParaRPr/>
          </a:p>
        </p:txBody>
      </p:sp>
      <p:sp>
        <p:nvSpPr>
          <p:cNvPr id="210" name="Google Shape;210;p30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950"/>
            <a:ext cx="8839200" cy="380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example</a:t>
            </a:r>
            <a:endParaRPr/>
          </a:p>
        </p:txBody>
      </p:sp>
      <p:sp>
        <p:nvSpPr>
          <p:cNvPr id="219" name="Google Shape;219;p31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724025"/>
            <a:ext cx="68103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example</a:t>
            </a:r>
            <a:endParaRPr/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809750"/>
            <a:ext cx="4486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Using Decision Tree Algorithm</a:t>
            </a:r>
            <a:endParaRPr/>
          </a:p>
        </p:txBody>
      </p:sp>
      <p:sp>
        <p:nvSpPr>
          <p:cNvPr id="237" name="Google Shape;237;p33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00" y="1318400"/>
            <a:ext cx="656344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Artificial</a:t>
            </a:r>
            <a:r>
              <a:rPr lang="en"/>
              <a:t> Intelligence?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Intelligence</a:t>
            </a:r>
            <a:r>
              <a:rPr lang="en" sz="2000"/>
              <a:t> built in a </a:t>
            </a:r>
            <a:r>
              <a:rPr lang="en" sz="2000"/>
              <a:t>computer</a:t>
            </a:r>
            <a:r>
              <a:rPr lang="en" sz="2000"/>
              <a:t> is </a:t>
            </a:r>
            <a:r>
              <a:rPr lang="en" sz="2000"/>
              <a:t>artificial</a:t>
            </a:r>
            <a:r>
              <a:rPr lang="en" sz="2000"/>
              <a:t> intelligence.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 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Making the machine learn is known as machine learning.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There are three types of machine learning 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Supervised learning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Un-Supervised learning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Reinforced learning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696275" y="1427675"/>
            <a:ext cx="24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55975" y="1281000"/>
            <a:ext cx="803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Supervised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– Means learn from someone. The Machine is  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trained by a person/program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 are known as features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Outputs are known as labels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Function created from input,output data is known as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55975" y="3901625"/>
            <a:ext cx="676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Models are created by machine algorithms which needs features and labels,these models predict results.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 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58400" y="1481025"/>
            <a:ext cx="7627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Unsupervised learning :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Unsupervised learning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is a way where the machine learns on its own.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Reinforced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: Reinforced learning is </a:t>
            </a:r>
            <a:r>
              <a:rPr lang="en" sz="2000">
                <a:solidFill>
                  <a:schemeClr val="hlink"/>
                </a:solidFill>
              </a:rPr>
              <a:t>earning on a    reward,punishment basis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Analytics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90525" y="1081075"/>
            <a:ext cx="8201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redictive Analytics – Machine Learning comes under Predictive Analysis. Using the past data, we predict the future outcome in Machine Learning.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rescriptive Analytics</a:t>
            </a:r>
            <a:b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escriptive Analytics</a:t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iagnostic Analytics</a:t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Programming  VS Machine Learning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04825" y="1466850"/>
            <a:ext cx="782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conventional programming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we write the program/code which has the equation. We give input to our program and get the output from the program.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Machine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we give both input and output data to the program, in turn we get the equation/relation between the input and output, which can be used to predict the output in future using the input data provided.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0000" y="1362750"/>
            <a:ext cx="77040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8750"/>
              <a:buFont typeface="Arial"/>
              <a:buNone/>
            </a:pPr>
            <a:r>
              <a:rPr lang="en" sz="1600"/>
              <a:t>Machine Learning Algorithms are the programs which take the Features and Labels data and give us the relation/equation between the Features and Labels.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68750"/>
              <a:buFont typeface="Arial"/>
              <a:buNone/>
            </a:pPr>
            <a:r>
              <a:rPr lang="en" sz="1600"/>
              <a:t>There are mainly two types of Machine Learning Algorithms, they are:</a:t>
            </a:r>
            <a:endParaRPr sz="1600"/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Regression Algorithms</a:t>
            </a:r>
            <a:endParaRPr sz="16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Classifier Algorithms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600"/>
              <a:t>Regression Algorithms</a:t>
            </a:r>
            <a:r>
              <a:rPr lang="en" sz="1600"/>
              <a:t> are used when the data is continuous, i.e., for continuous-data prediction.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68750"/>
              <a:buFont typeface="Arial"/>
              <a:buNone/>
            </a:pPr>
            <a:r>
              <a:rPr lang="en" sz="1600"/>
              <a:t> </a:t>
            </a:r>
            <a:r>
              <a:rPr b="1" lang="en" sz="1600"/>
              <a:t>Classifier Algorithms </a:t>
            </a:r>
            <a:r>
              <a:rPr lang="en" sz="1600"/>
              <a:t>are used to take decisions(based on Boolean Values-True or False, 1 or 0, etc)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Classification</a:t>
            </a:r>
            <a:r>
              <a:rPr lang="en"/>
              <a:t> Algorithm</a:t>
            </a:r>
            <a:endParaRPr/>
          </a:p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798875" y="3291200"/>
            <a:ext cx="33255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-257175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SVM(Support Vector Machine)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K-nearest neighbo</a:t>
            </a: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5882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Naive Bayes system</a:t>
            </a:r>
            <a:endParaRPr sz="1700"/>
          </a:p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5205400" y="2401300"/>
            <a:ext cx="2187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-300037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 Regression</a:t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4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5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6" type="subTitle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Regression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