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HR Database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Chinmay Karandikar</a:t>
            </a:r>
          </a:p>
          <a:p>
            <a:r>
              <a:t>July 25,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HR Database Management System project aimed to design and implement a comprehensive database solution for managing employee, job, department, location, and regional information. The goal was to demonstrate SQL proficiency and relational database design for practical HR operations.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Total Employees: 40</a:t>
            </a:r>
          </a:p>
          <a:p>
            <a:pPr marL="0" indent="0">
              <a:buNone/>
            </a:pPr>
            <a:r>
              <a:rPr dirty="0"/>
              <a:t>• Comprehensive coverage of HR data – jobs, departments, dependents, and locations.</a:t>
            </a:r>
          </a:p>
          <a:p>
            <a:pPr marL="0" indent="0">
              <a:buNone/>
            </a:pPr>
            <a:r>
              <a:rPr dirty="0"/>
              <a:t>• Salary ranges vary significantly by job roles.</a:t>
            </a:r>
          </a:p>
          <a:p>
            <a:pPr marL="0" indent="0">
              <a:buNone/>
            </a:pPr>
            <a:r>
              <a:rPr dirty="0"/>
              <a:t>• Multiple employees lack phone numbers (null entries).</a:t>
            </a:r>
          </a:p>
          <a:p>
            <a:pPr marL="0" indent="0">
              <a:buNone/>
            </a:pPr>
            <a:r>
              <a:rPr dirty="0"/>
              <a:t>• Regions and countries well-normalized using foreign key relationships.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Ensure all employee records include contact details.</a:t>
            </a:r>
          </a:p>
          <a:p>
            <a:pPr marL="0" indent="0">
              <a:buNone/>
            </a:pPr>
            <a:r>
              <a:rPr dirty="0"/>
              <a:t>• Regularly audit department assignments to avoid NULL values.</a:t>
            </a:r>
          </a:p>
          <a:p>
            <a:pPr marL="0" indent="0">
              <a:buNone/>
            </a:pPr>
            <a:r>
              <a:rPr dirty="0"/>
              <a:t>• Leverage job salary ranges for compensation benchmarking.</a:t>
            </a:r>
          </a:p>
          <a:p>
            <a:pPr marL="0" indent="0">
              <a:buNone/>
            </a:pPr>
            <a:r>
              <a:rPr dirty="0"/>
              <a:t>• Automate report generation for HR metrics using SQL queries.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SQL Server used for database creation and execution.</a:t>
            </a:r>
          </a:p>
          <a:p>
            <a:pPr marL="0" indent="0">
              <a:buNone/>
            </a:pPr>
            <a:r>
              <a:rPr dirty="0"/>
              <a:t>• Normalization applied to design schema with minimal redundancy.</a:t>
            </a:r>
          </a:p>
          <a:p>
            <a:pPr marL="0" indent="0">
              <a:buNone/>
            </a:pPr>
            <a:r>
              <a:rPr dirty="0"/>
              <a:t>• Data populated using structured INSERT statements.</a:t>
            </a:r>
          </a:p>
          <a:p>
            <a:pPr marL="0" indent="0">
              <a:buNone/>
            </a:pPr>
            <a:r>
              <a:rPr dirty="0"/>
              <a:t>• SELECT, ORDER BY, WHERE, DISTINCT, and JOIN operations used for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Relational database design with strong foreign key enforcement.</a:t>
            </a:r>
          </a:p>
          <a:p>
            <a:pPr marL="0" indent="0">
              <a:buNone/>
            </a:pPr>
            <a:r>
              <a:rPr dirty="0"/>
              <a:t>• Step-wise creation of tables with constraints.</a:t>
            </a:r>
          </a:p>
          <a:p>
            <a:pPr marL="0" indent="0">
              <a:buNone/>
            </a:pPr>
            <a:r>
              <a:rPr dirty="0"/>
              <a:t>• Use of OFFSET-FETCH for pagination in SQL.</a:t>
            </a:r>
          </a:p>
          <a:p>
            <a:pPr marL="0" indent="0">
              <a:buNone/>
            </a:pPr>
            <a:r>
              <a:rPr dirty="0"/>
              <a:t>• Queries for logical operators and special clauses (BETWEEN, LIKE, IS NULL).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Project successfully demonstrates a fully functional HR schema.</a:t>
            </a:r>
          </a:p>
          <a:p>
            <a:pPr marL="0" indent="0">
              <a:buNone/>
            </a:pPr>
            <a:r>
              <a:rPr dirty="0"/>
              <a:t>• SQL scripts allow for efficient HR data querying and updates.</a:t>
            </a:r>
          </a:p>
          <a:p>
            <a:pPr marL="0" indent="0">
              <a:buNone/>
            </a:pPr>
            <a:r>
              <a:rPr dirty="0"/>
              <a:t>• Framework applicable for real-world HR systems and BI tools.</a:t>
            </a:r>
          </a:p>
          <a:p>
            <a:pPr marL="0" indent="0">
              <a:buNone/>
            </a:pPr>
            <a:r>
              <a:rPr dirty="0"/>
              <a:t>• Sets the foundation for further automation and reporting solutions.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284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HR Database Management System</vt:lpstr>
      <vt:lpstr>Introduction</vt:lpstr>
      <vt:lpstr>Key Findings</vt:lpstr>
      <vt:lpstr>Actionable Insights</vt:lpstr>
      <vt:lpstr>Methodologies</vt:lpstr>
      <vt:lpstr>Approaches</vt:lpstr>
      <vt:lpstr>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2025-07-25T05:43:57Z</dcterms:modified>
  <cp:category/>
</cp:coreProperties>
</file>