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ABCB"/>
    <a:srgbClr val="C35F6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466" autoAdjust="0"/>
  </p:normalViewPr>
  <p:slideViewPr>
    <p:cSldViewPr>
      <p:cViewPr varScale="1">
        <p:scale>
          <a:sx n="93" d="100"/>
          <a:sy n="93" d="100"/>
        </p:scale>
        <p:origin x="-127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A1FE-62DD-4A56-B2FE-A95FA699DC70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BDA2-BF1A-4D9B-9F0F-805E02509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72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A1FE-62DD-4A56-B2FE-A95FA699DC70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BDA2-BF1A-4D9B-9F0F-805E02509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9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A1FE-62DD-4A56-B2FE-A95FA699DC70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BDA2-BF1A-4D9B-9F0F-805E02509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0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A1FE-62DD-4A56-B2FE-A95FA699DC70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BDA2-BF1A-4D9B-9F0F-805E02509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4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A1FE-62DD-4A56-B2FE-A95FA699DC70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BDA2-BF1A-4D9B-9F0F-805E02509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2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A1FE-62DD-4A56-B2FE-A95FA699DC70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BDA2-BF1A-4D9B-9F0F-805E02509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1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A1FE-62DD-4A56-B2FE-A95FA699DC70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BDA2-BF1A-4D9B-9F0F-805E02509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5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A1FE-62DD-4A56-B2FE-A95FA699DC70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BDA2-BF1A-4D9B-9F0F-805E02509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1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A1FE-62DD-4A56-B2FE-A95FA699DC70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BDA2-BF1A-4D9B-9F0F-805E02509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53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A1FE-62DD-4A56-B2FE-A95FA699DC70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BDA2-BF1A-4D9B-9F0F-805E02509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7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A1FE-62DD-4A56-B2FE-A95FA699DC70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DBDA2-BF1A-4D9B-9F0F-805E02509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4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A1FE-62DD-4A56-B2FE-A95FA699DC70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BDA2-BF1A-4D9B-9F0F-805E02509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3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3868" y="1098421"/>
            <a:ext cx="2376264" cy="465217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PT Sans" panose="020B0503020203020204" pitchFamily="34" charset="0"/>
              </a:rPr>
              <a:t>Write On!</a:t>
            </a:r>
            <a:endParaRPr lang="en-IN" sz="2400" dirty="0">
              <a:solidFill>
                <a:schemeClr val="accent4">
                  <a:lumMod val="60000"/>
                  <a:lumOff val="40000"/>
                </a:schemeClr>
              </a:solidFill>
              <a:latin typeface="PT Sans" panose="020B0503020203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5486"/>
            <a:ext cx="7772400" cy="1102519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7030A0"/>
                </a:solidFill>
                <a:latin typeface="PT Sans" panose="020B0503020203020204" pitchFamily="34" charset="0"/>
              </a:rPr>
              <a:t>Welcome to Story Trail!</a:t>
            </a:r>
            <a:endParaRPr lang="en-IN" sz="3200" dirty="0">
              <a:solidFill>
                <a:srgbClr val="7030A0"/>
              </a:solidFill>
              <a:latin typeface="PT Sans" panose="020B0503020203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35896" y="2041383"/>
            <a:ext cx="1872208" cy="2016224"/>
          </a:xfrm>
          <a:prstGeom prst="roundRect">
            <a:avLst>
              <a:gd name="adj" fmla="val 128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19872" y="2642599"/>
            <a:ext cx="432048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419872" y="2794999"/>
            <a:ext cx="432048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419872" y="2947399"/>
            <a:ext cx="432048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419872" y="3079583"/>
            <a:ext cx="432048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419872" y="3231983"/>
            <a:ext cx="432048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419872" y="3384383"/>
            <a:ext cx="432048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419872" y="3536783"/>
            <a:ext cx="432048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419872" y="3689183"/>
            <a:ext cx="432048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419872" y="3841583"/>
            <a:ext cx="432048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3635896" y="2041383"/>
            <a:ext cx="1872208" cy="504056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My Story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419872" y="2185399"/>
            <a:ext cx="432048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419872" y="2337799"/>
            <a:ext cx="432048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419872" y="2490199"/>
            <a:ext cx="432048" cy="720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4644008" y="2604579"/>
            <a:ext cx="792088" cy="627403"/>
          </a:xfrm>
          <a:prstGeom prst="roundRect">
            <a:avLst/>
          </a:prstGeom>
          <a:solidFill>
            <a:srgbClr val="98ABCB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4896036" y="2708691"/>
            <a:ext cx="288032" cy="268796"/>
          </a:xfrm>
          <a:prstGeom prst="ellipse">
            <a:avLst/>
          </a:prstGeom>
          <a:solidFill>
            <a:srgbClr val="C3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ound Same Side Corner Rectangle 24"/>
          <p:cNvSpPr/>
          <p:nvPr/>
        </p:nvSpPr>
        <p:spPr>
          <a:xfrm rot="10800000">
            <a:off x="4644008" y="2915097"/>
            <a:ext cx="792088" cy="237770"/>
          </a:xfrm>
          <a:prstGeom prst="round2SameRect">
            <a:avLst>
              <a:gd name="adj1" fmla="val 40785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 Same Side Corner Rectangle 22"/>
          <p:cNvSpPr/>
          <p:nvPr/>
        </p:nvSpPr>
        <p:spPr>
          <a:xfrm rot="10800000">
            <a:off x="4644008" y="2977487"/>
            <a:ext cx="792088" cy="206743"/>
          </a:xfrm>
          <a:prstGeom prst="round2SameRect">
            <a:avLst>
              <a:gd name="adj1" fmla="val 40785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 Same Side Corner Rectangle 23"/>
          <p:cNvSpPr/>
          <p:nvPr/>
        </p:nvSpPr>
        <p:spPr>
          <a:xfrm rot="10800000">
            <a:off x="4644008" y="3079582"/>
            <a:ext cx="792088" cy="152399"/>
          </a:xfrm>
          <a:prstGeom prst="round2SameRect">
            <a:avLst>
              <a:gd name="adj1" fmla="val 40785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3923928" y="2657820"/>
            <a:ext cx="648072" cy="415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3923928" y="2737391"/>
            <a:ext cx="648072" cy="343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3923928" y="2810220"/>
            <a:ext cx="648072" cy="415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3923928" y="2889791"/>
            <a:ext cx="648072" cy="343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3923928" y="2966752"/>
            <a:ext cx="648072" cy="415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3923928" y="3046323"/>
            <a:ext cx="648072" cy="343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44" b="94667" l="9778" r="94667">
                        <a14:foregroundMark x1="27556" y1="50667" x2="31111" y2="6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63" y="3288890"/>
            <a:ext cx="579004" cy="579004"/>
          </a:xfrm>
          <a:prstGeom prst="rect">
            <a:avLst/>
          </a:prstGeom>
        </p:spPr>
      </p:pic>
      <p:sp>
        <p:nvSpPr>
          <p:cNvPr id="36" name="Donut 35"/>
          <p:cNvSpPr/>
          <p:nvPr/>
        </p:nvSpPr>
        <p:spPr>
          <a:xfrm>
            <a:off x="4752020" y="3352912"/>
            <a:ext cx="576064" cy="556828"/>
          </a:xfrm>
          <a:prstGeom prst="donut">
            <a:avLst>
              <a:gd name="adj" fmla="val 10451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Flowchart: Connector 37"/>
          <p:cNvSpPr/>
          <p:nvPr/>
        </p:nvSpPr>
        <p:spPr>
          <a:xfrm>
            <a:off x="4968044" y="3314428"/>
            <a:ext cx="144016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Connector 38"/>
          <p:cNvSpPr/>
          <p:nvPr/>
        </p:nvSpPr>
        <p:spPr>
          <a:xfrm>
            <a:off x="4734297" y="3705865"/>
            <a:ext cx="144016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Connector 39"/>
          <p:cNvSpPr/>
          <p:nvPr/>
        </p:nvSpPr>
        <p:spPr>
          <a:xfrm>
            <a:off x="5197202" y="3696980"/>
            <a:ext cx="144016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3923928" y="3115587"/>
            <a:ext cx="648072" cy="343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3923928" y="3184231"/>
            <a:ext cx="648072" cy="343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3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411510"/>
            <a:ext cx="4320480" cy="4320480"/>
          </a:xfrm>
          <a:prstGeom prst="rect">
            <a:avLst/>
          </a:prstGeom>
          <a:solidFill>
            <a:srgbClr val="7030A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/>
          <p:cNvSpPr/>
          <p:nvPr/>
        </p:nvSpPr>
        <p:spPr>
          <a:xfrm rot="5400000">
            <a:off x="3549771" y="1541751"/>
            <a:ext cx="2044458" cy="1944216"/>
          </a:xfrm>
          <a:prstGeom prst="hexag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4211960" y="1131590"/>
            <a:ext cx="720080" cy="720080"/>
            <a:chOff x="4211960" y="1131590"/>
            <a:chExt cx="720080" cy="720080"/>
          </a:xfrm>
        </p:grpSpPr>
        <p:sp>
          <p:nvSpPr>
            <p:cNvPr id="5" name="Donut 4"/>
            <p:cNvSpPr/>
            <p:nvPr/>
          </p:nvSpPr>
          <p:spPr>
            <a:xfrm>
              <a:off x="4211960" y="1131590"/>
              <a:ext cx="720080" cy="720080"/>
            </a:xfrm>
            <a:prstGeom prst="donut">
              <a:avLst>
                <a:gd name="adj" fmla="val 48391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4373978" y="1293608"/>
              <a:ext cx="396044" cy="396044"/>
            </a:xfrm>
            <a:prstGeom prst="flowChartConnector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5856" y="2760745"/>
            <a:ext cx="648072" cy="636557"/>
            <a:chOff x="4211960" y="1131590"/>
            <a:chExt cx="720080" cy="720080"/>
          </a:xfrm>
        </p:grpSpPr>
        <p:sp>
          <p:nvSpPr>
            <p:cNvPr id="11" name="Donut 10"/>
            <p:cNvSpPr/>
            <p:nvPr/>
          </p:nvSpPr>
          <p:spPr>
            <a:xfrm>
              <a:off x="4211960" y="1131590"/>
              <a:ext cx="720080" cy="720080"/>
            </a:xfrm>
            <a:prstGeom prst="donut">
              <a:avLst>
                <a:gd name="adj" fmla="val 48391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4373978" y="1293608"/>
              <a:ext cx="396044" cy="396044"/>
            </a:xfrm>
            <a:prstGeom prst="flowChartConnector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92080" y="1747940"/>
            <a:ext cx="544091" cy="501495"/>
            <a:chOff x="4211960" y="1131590"/>
            <a:chExt cx="720080" cy="720080"/>
          </a:xfrm>
        </p:grpSpPr>
        <p:sp>
          <p:nvSpPr>
            <p:cNvPr id="14" name="Donut 13"/>
            <p:cNvSpPr/>
            <p:nvPr/>
          </p:nvSpPr>
          <p:spPr>
            <a:xfrm>
              <a:off x="4211960" y="1131590"/>
              <a:ext cx="720080" cy="720080"/>
            </a:xfrm>
            <a:prstGeom prst="donut">
              <a:avLst>
                <a:gd name="adj" fmla="val 48391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4373978" y="1293608"/>
              <a:ext cx="396044" cy="396044"/>
            </a:xfrm>
            <a:prstGeom prst="flowChartConnector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20861" y="1747940"/>
            <a:ext cx="558062" cy="558062"/>
            <a:chOff x="4211960" y="1131590"/>
            <a:chExt cx="720080" cy="720080"/>
          </a:xfrm>
        </p:grpSpPr>
        <p:sp>
          <p:nvSpPr>
            <p:cNvPr id="17" name="Donut 16"/>
            <p:cNvSpPr/>
            <p:nvPr/>
          </p:nvSpPr>
          <p:spPr>
            <a:xfrm>
              <a:off x="4211960" y="1131590"/>
              <a:ext cx="720080" cy="720080"/>
            </a:xfrm>
            <a:prstGeom prst="donut">
              <a:avLst>
                <a:gd name="adj" fmla="val 48391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4373978" y="1293608"/>
              <a:ext cx="396044" cy="396044"/>
            </a:xfrm>
            <a:prstGeom prst="flowChartConnector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52762" y="2750800"/>
            <a:ext cx="605441" cy="590016"/>
            <a:chOff x="4211960" y="1131590"/>
            <a:chExt cx="720080" cy="720080"/>
          </a:xfrm>
        </p:grpSpPr>
        <p:sp>
          <p:nvSpPr>
            <p:cNvPr id="20" name="Donut 19"/>
            <p:cNvSpPr/>
            <p:nvPr/>
          </p:nvSpPr>
          <p:spPr>
            <a:xfrm>
              <a:off x="4211960" y="1131590"/>
              <a:ext cx="720080" cy="720080"/>
            </a:xfrm>
            <a:prstGeom prst="donut">
              <a:avLst>
                <a:gd name="adj" fmla="val 48391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4373978" y="1293608"/>
              <a:ext cx="396044" cy="396044"/>
            </a:xfrm>
            <a:prstGeom prst="flowChartConnector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01970" y="3283751"/>
            <a:ext cx="540060" cy="504673"/>
            <a:chOff x="4211960" y="1131590"/>
            <a:chExt cx="720080" cy="720080"/>
          </a:xfrm>
        </p:grpSpPr>
        <p:sp>
          <p:nvSpPr>
            <p:cNvPr id="23" name="Donut 22"/>
            <p:cNvSpPr/>
            <p:nvPr/>
          </p:nvSpPr>
          <p:spPr>
            <a:xfrm>
              <a:off x="4211960" y="1131590"/>
              <a:ext cx="720080" cy="720080"/>
            </a:xfrm>
            <a:prstGeom prst="donut">
              <a:avLst>
                <a:gd name="adj" fmla="val 48391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4373978" y="1293608"/>
              <a:ext cx="396044" cy="396044"/>
            </a:xfrm>
            <a:prstGeom prst="flowChartConnector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539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10</Words>
  <Application>Microsoft Office PowerPoint</Application>
  <PresentationFormat>On-screen Show (16:9)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Welcome to Story Trail!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Story Trail!</dc:title>
  <dc:creator>Vidya Krishna</dc:creator>
  <cp:lastModifiedBy>Vidya Krishna</cp:lastModifiedBy>
  <cp:revision>14</cp:revision>
  <dcterms:created xsi:type="dcterms:W3CDTF">2019-08-22T14:45:15Z</dcterms:created>
  <dcterms:modified xsi:type="dcterms:W3CDTF">2019-08-24T12:41:43Z</dcterms:modified>
</cp:coreProperties>
</file>