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</p:sldIdLst>
  <p:sldSz cx="13166725" cy="23409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35" d="100"/>
          <a:sy n="35" d="100"/>
        </p:scale>
        <p:origin x="220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7505" y="3831103"/>
            <a:ext cx="11191716" cy="8149896"/>
          </a:xfrm>
        </p:spPr>
        <p:txBody>
          <a:bodyPr anchor="b"/>
          <a:lstStyle>
            <a:lvl1pPr algn="ctr">
              <a:defRPr sz="86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45841" y="12295290"/>
            <a:ext cx="9875044" cy="5651821"/>
          </a:xfrm>
        </p:spPr>
        <p:txBody>
          <a:bodyPr/>
          <a:lstStyle>
            <a:lvl1pPr marL="0" indent="0" algn="ctr">
              <a:buNone/>
              <a:defRPr sz="3456"/>
            </a:lvl1pPr>
            <a:lvl2pPr marL="658322" indent="0" algn="ctr">
              <a:buNone/>
              <a:defRPr sz="2880"/>
            </a:lvl2pPr>
            <a:lvl3pPr marL="1316645" indent="0" algn="ctr">
              <a:buNone/>
              <a:defRPr sz="2592"/>
            </a:lvl3pPr>
            <a:lvl4pPr marL="1974967" indent="0" algn="ctr">
              <a:buNone/>
              <a:defRPr sz="2304"/>
            </a:lvl4pPr>
            <a:lvl5pPr marL="2633289" indent="0" algn="ctr">
              <a:buNone/>
              <a:defRPr sz="2304"/>
            </a:lvl5pPr>
            <a:lvl6pPr marL="3291611" indent="0" algn="ctr">
              <a:buNone/>
              <a:defRPr sz="2304"/>
            </a:lvl6pPr>
            <a:lvl7pPr marL="3949934" indent="0" algn="ctr">
              <a:buNone/>
              <a:defRPr sz="2304"/>
            </a:lvl7pPr>
            <a:lvl8pPr marL="4608256" indent="0" algn="ctr">
              <a:buNone/>
              <a:defRPr sz="2304"/>
            </a:lvl8pPr>
            <a:lvl9pPr marL="5266578" indent="0" algn="ctr">
              <a:buNone/>
              <a:defRPr sz="230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2298-E55A-0F44-BB0A-9F273B6EFABB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A547-E0F6-3A49-AD40-2D54C6FF4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45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2298-E55A-0F44-BB0A-9F273B6EFABB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A547-E0F6-3A49-AD40-2D54C6FF4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5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2438" y="1246327"/>
            <a:ext cx="2839075" cy="198382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5213" y="1246327"/>
            <a:ext cx="8352641" cy="198382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2298-E55A-0F44-BB0A-9F273B6EFABB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A547-E0F6-3A49-AD40-2D54C6FF4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36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2298-E55A-0F44-BB0A-9F273B6EFABB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A547-E0F6-3A49-AD40-2D54C6FF4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8356" y="5836069"/>
            <a:ext cx="11356300" cy="9737606"/>
          </a:xfrm>
        </p:spPr>
        <p:txBody>
          <a:bodyPr anchor="b"/>
          <a:lstStyle>
            <a:lvl1pPr>
              <a:defRPr sz="86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8356" y="15665797"/>
            <a:ext cx="11356300" cy="5120777"/>
          </a:xfrm>
        </p:spPr>
        <p:txBody>
          <a:bodyPr/>
          <a:lstStyle>
            <a:lvl1pPr marL="0" indent="0">
              <a:buNone/>
              <a:defRPr sz="3456">
                <a:solidFill>
                  <a:schemeClr val="tx1">
                    <a:tint val="82000"/>
                  </a:schemeClr>
                </a:solidFill>
              </a:defRPr>
            </a:lvl1pPr>
            <a:lvl2pPr marL="658322" indent="0">
              <a:buNone/>
              <a:defRPr sz="2880">
                <a:solidFill>
                  <a:schemeClr val="tx1">
                    <a:tint val="82000"/>
                  </a:schemeClr>
                </a:solidFill>
              </a:defRPr>
            </a:lvl2pPr>
            <a:lvl3pPr marL="1316645" indent="0">
              <a:buNone/>
              <a:defRPr sz="2592">
                <a:solidFill>
                  <a:schemeClr val="tx1">
                    <a:tint val="82000"/>
                  </a:schemeClr>
                </a:solidFill>
              </a:defRPr>
            </a:lvl3pPr>
            <a:lvl4pPr marL="1974967" indent="0">
              <a:buNone/>
              <a:defRPr sz="2304">
                <a:solidFill>
                  <a:schemeClr val="tx1">
                    <a:tint val="82000"/>
                  </a:schemeClr>
                </a:solidFill>
              </a:defRPr>
            </a:lvl4pPr>
            <a:lvl5pPr marL="2633289" indent="0">
              <a:buNone/>
              <a:defRPr sz="2304">
                <a:solidFill>
                  <a:schemeClr val="tx1">
                    <a:tint val="82000"/>
                  </a:schemeClr>
                </a:solidFill>
              </a:defRPr>
            </a:lvl5pPr>
            <a:lvl6pPr marL="3291611" indent="0">
              <a:buNone/>
              <a:defRPr sz="2304">
                <a:solidFill>
                  <a:schemeClr val="tx1">
                    <a:tint val="82000"/>
                  </a:schemeClr>
                </a:solidFill>
              </a:defRPr>
            </a:lvl6pPr>
            <a:lvl7pPr marL="3949934" indent="0">
              <a:buNone/>
              <a:defRPr sz="2304">
                <a:solidFill>
                  <a:schemeClr val="tx1">
                    <a:tint val="82000"/>
                  </a:schemeClr>
                </a:solidFill>
              </a:defRPr>
            </a:lvl7pPr>
            <a:lvl8pPr marL="4608256" indent="0">
              <a:buNone/>
              <a:defRPr sz="2304">
                <a:solidFill>
                  <a:schemeClr val="tx1">
                    <a:tint val="82000"/>
                  </a:schemeClr>
                </a:solidFill>
              </a:defRPr>
            </a:lvl8pPr>
            <a:lvl9pPr marL="5266578" indent="0">
              <a:buNone/>
              <a:defRPr sz="230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2298-E55A-0F44-BB0A-9F273B6EFABB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A547-E0F6-3A49-AD40-2D54C6FF4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6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5212" y="6231636"/>
            <a:ext cx="5595858" cy="148529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5655" y="6231636"/>
            <a:ext cx="5595858" cy="148529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2298-E55A-0F44-BB0A-9F273B6EFABB}" type="datetimeFigureOut">
              <a:rPr lang="en-US" smtClean="0"/>
              <a:t>5/30/24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A547-E0F6-3A49-AD40-2D54C6FF4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81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927" y="1246332"/>
            <a:ext cx="11356300" cy="45247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929" y="5738525"/>
            <a:ext cx="5570141" cy="2812363"/>
          </a:xfrm>
        </p:spPr>
        <p:txBody>
          <a:bodyPr anchor="b"/>
          <a:lstStyle>
            <a:lvl1pPr marL="0" indent="0">
              <a:buNone/>
              <a:defRPr sz="3456" b="1"/>
            </a:lvl1pPr>
            <a:lvl2pPr marL="658322" indent="0">
              <a:buNone/>
              <a:defRPr sz="2880" b="1"/>
            </a:lvl2pPr>
            <a:lvl3pPr marL="1316645" indent="0">
              <a:buNone/>
              <a:defRPr sz="2592" b="1"/>
            </a:lvl3pPr>
            <a:lvl4pPr marL="1974967" indent="0">
              <a:buNone/>
              <a:defRPr sz="2304" b="1"/>
            </a:lvl4pPr>
            <a:lvl5pPr marL="2633289" indent="0">
              <a:buNone/>
              <a:defRPr sz="2304" b="1"/>
            </a:lvl5pPr>
            <a:lvl6pPr marL="3291611" indent="0">
              <a:buNone/>
              <a:defRPr sz="2304" b="1"/>
            </a:lvl6pPr>
            <a:lvl7pPr marL="3949934" indent="0">
              <a:buNone/>
              <a:defRPr sz="2304" b="1"/>
            </a:lvl7pPr>
            <a:lvl8pPr marL="4608256" indent="0">
              <a:buNone/>
              <a:defRPr sz="2304" b="1"/>
            </a:lvl8pPr>
            <a:lvl9pPr marL="5266578" indent="0">
              <a:buNone/>
              <a:defRPr sz="23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6929" y="8550888"/>
            <a:ext cx="5570141" cy="125770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5655" y="5738525"/>
            <a:ext cx="5597573" cy="2812363"/>
          </a:xfrm>
        </p:spPr>
        <p:txBody>
          <a:bodyPr anchor="b"/>
          <a:lstStyle>
            <a:lvl1pPr marL="0" indent="0">
              <a:buNone/>
              <a:defRPr sz="3456" b="1"/>
            </a:lvl1pPr>
            <a:lvl2pPr marL="658322" indent="0">
              <a:buNone/>
              <a:defRPr sz="2880" b="1"/>
            </a:lvl2pPr>
            <a:lvl3pPr marL="1316645" indent="0">
              <a:buNone/>
              <a:defRPr sz="2592" b="1"/>
            </a:lvl3pPr>
            <a:lvl4pPr marL="1974967" indent="0">
              <a:buNone/>
              <a:defRPr sz="2304" b="1"/>
            </a:lvl4pPr>
            <a:lvl5pPr marL="2633289" indent="0">
              <a:buNone/>
              <a:defRPr sz="2304" b="1"/>
            </a:lvl5pPr>
            <a:lvl6pPr marL="3291611" indent="0">
              <a:buNone/>
              <a:defRPr sz="2304" b="1"/>
            </a:lvl6pPr>
            <a:lvl7pPr marL="3949934" indent="0">
              <a:buNone/>
              <a:defRPr sz="2304" b="1"/>
            </a:lvl7pPr>
            <a:lvl8pPr marL="4608256" indent="0">
              <a:buNone/>
              <a:defRPr sz="2304" b="1"/>
            </a:lvl8pPr>
            <a:lvl9pPr marL="5266578" indent="0">
              <a:buNone/>
              <a:defRPr sz="230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5655" y="8550888"/>
            <a:ext cx="5597573" cy="125770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2298-E55A-0F44-BB0A-9F273B6EFABB}" type="datetimeFigureOut">
              <a:rPr lang="en-US" smtClean="0"/>
              <a:t>5/30/24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A547-E0F6-3A49-AD40-2D54C6FF4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0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2298-E55A-0F44-BB0A-9F273B6EFABB}" type="datetimeFigureOut">
              <a:rPr lang="en-US" smtClean="0"/>
              <a:t>5/30/24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A547-E0F6-3A49-AD40-2D54C6FF4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2298-E55A-0F44-BB0A-9F273B6EFABB}" type="datetimeFigureOut">
              <a:rPr lang="en-US" smtClean="0"/>
              <a:t>5/30/24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A547-E0F6-3A49-AD40-2D54C6FF4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74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927" y="1560618"/>
            <a:ext cx="4246612" cy="5462164"/>
          </a:xfrm>
        </p:spPr>
        <p:txBody>
          <a:bodyPr anchor="b"/>
          <a:lstStyle>
            <a:lvl1pPr>
              <a:defRPr sz="46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7573" y="3370507"/>
            <a:ext cx="6665655" cy="16635758"/>
          </a:xfrm>
        </p:spPr>
        <p:txBody>
          <a:bodyPr/>
          <a:lstStyle>
            <a:lvl1pPr>
              <a:defRPr sz="4608"/>
            </a:lvl1pPr>
            <a:lvl2pPr>
              <a:defRPr sz="4032"/>
            </a:lvl2pPr>
            <a:lvl3pPr>
              <a:defRPr sz="3456"/>
            </a:lvl3pPr>
            <a:lvl4pPr>
              <a:defRPr sz="2880"/>
            </a:lvl4pPr>
            <a:lvl5pPr>
              <a:defRPr sz="2880"/>
            </a:lvl5pPr>
            <a:lvl6pPr>
              <a:defRPr sz="2880"/>
            </a:lvl6pPr>
            <a:lvl7pPr>
              <a:defRPr sz="2880"/>
            </a:lvl7pPr>
            <a:lvl8pPr>
              <a:defRPr sz="2880"/>
            </a:lvl8pPr>
            <a:lvl9pPr>
              <a:defRPr sz="28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6927" y="7022783"/>
            <a:ext cx="4246612" cy="13010573"/>
          </a:xfrm>
        </p:spPr>
        <p:txBody>
          <a:bodyPr/>
          <a:lstStyle>
            <a:lvl1pPr marL="0" indent="0">
              <a:buNone/>
              <a:defRPr sz="2304"/>
            </a:lvl1pPr>
            <a:lvl2pPr marL="658322" indent="0">
              <a:buNone/>
              <a:defRPr sz="2016"/>
            </a:lvl2pPr>
            <a:lvl3pPr marL="1316645" indent="0">
              <a:buNone/>
              <a:defRPr sz="1728"/>
            </a:lvl3pPr>
            <a:lvl4pPr marL="1974967" indent="0">
              <a:buNone/>
              <a:defRPr sz="1440"/>
            </a:lvl4pPr>
            <a:lvl5pPr marL="2633289" indent="0">
              <a:buNone/>
              <a:defRPr sz="1440"/>
            </a:lvl5pPr>
            <a:lvl6pPr marL="3291611" indent="0">
              <a:buNone/>
              <a:defRPr sz="1440"/>
            </a:lvl6pPr>
            <a:lvl7pPr marL="3949934" indent="0">
              <a:buNone/>
              <a:defRPr sz="1440"/>
            </a:lvl7pPr>
            <a:lvl8pPr marL="4608256" indent="0">
              <a:buNone/>
              <a:defRPr sz="1440"/>
            </a:lvl8pPr>
            <a:lvl9pPr marL="5266578" indent="0">
              <a:buNone/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2298-E55A-0F44-BB0A-9F273B6EFABB}" type="datetimeFigureOut">
              <a:rPr lang="en-US" smtClean="0"/>
              <a:t>5/30/24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A547-E0F6-3A49-AD40-2D54C6FF4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14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6927" y="1560618"/>
            <a:ext cx="4246612" cy="5462164"/>
          </a:xfrm>
        </p:spPr>
        <p:txBody>
          <a:bodyPr anchor="b"/>
          <a:lstStyle>
            <a:lvl1pPr>
              <a:defRPr sz="46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97573" y="3370507"/>
            <a:ext cx="6665655" cy="16635758"/>
          </a:xfrm>
        </p:spPr>
        <p:txBody>
          <a:bodyPr anchor="t"/>
          <a:lstStyle>
            <a:lvl1pPr marL="0" indent="0">
              <a:buNone/>
              <a:defRPr sz="4608"/>
            </a:lvl1pPr>
            <a:lvl2pPr marL="658322" indent="0">
              <a:buNone/>
              <a:defRPr sz="4032"/>
            </a:lvl2pPr>
            <a:lvl3pPr marL="1316645" indent="0">
              <a:buNone/>
              <a:defRPr sz="3456"/>
            </a:lvl3pPr>
            <a:lvl4pPr marL="1974967" indent="0">
              <a:buNone/>
              <a:defRPr sz="2880"/>
            </a:lvl4pPr>
            <a:lvl5pPr marL="2633289" indent="0">
              <a:buNone/>
              <a:defRPr sz="2880"/>
            </a:lvl5pPr>
            <a:lvl6pPr marL="3291611" indent="0">
              <a:buNone/>
              <a:defRPr sz="2880"/>
            </a:lvl6pPr>
            <a:lvl7pPr marL="3949934" indent="0">
              <a:buNone/>
              <a:defRPr sz="2880"/>
            </a:lvl7pPr>
            <a:lvl8pPr marL="4608256" indent="0">
              <a:buNone/>
              <a:defRPr sz="2880"/>
            </a:lvl8pPr>
            <a:lvl9pPr marL="5266578" indent="0">
              <a:buNone/>
              <a:defRPr sz="28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6927" y="7022783"/>
            <a:ext cx="4246612" cy="13010573"/>
          </a:xfrm>
        </p:spPr>
        <p:txBody>
          <a:bodyPr/>
          <a:lstStyle>
            <a:lvl1pPr marL="0" indent="0">
              <a:buNone/>
              <a:defRPr sz="2304"/>
            </a:lvl1pPr>
            <a:lvl2pPr marL="658322" indent="0">
              <a:buNone/>
              <a:defRPr sz="2016"/>
            </a:lvl2pPr>
            <a:lvl3pPr marL="1316645" indent="0">
              <a:buNone/>
              <a:defRPr sz="1728"/>
            </a:lvl3pPr>
            <a:lvl4pPr marL="1974967" indent="0">
              <a:buNone/>
              <a:defRPr sz="1440"/>
            </a:lvl4pPr>
            <a:lvl5pPr marL="2633289" indent="0">
              <a:buNone/>
              <a:defRPr sz="1440"/>
            </a:lvl5pPr>
            <a:lvl6pPr marL="3291611" indent="0">
              <a:buNone/>
              <a:defRPr sz="1440"/>
            </a:lvl6pPr>
            <a:lvl7pPr marL="3949934" indent="0">
              <a:buNone/>
              <a:defRPr sz="1440"/>
            </a:lvl7pPr>
            <a:lvl8pPr marL="4608256" indent="0">
              <a:buNone/>
              <a:defRPr sz="1440"/>
            </a:lvl8pPr>
            <a:lvl9pPr marL="5266578" indent="0">
              <a:buNone/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32298-E55A-0F44-BB0A-9F273B6EFABB}" type="datetimeFigureOut">
              <a:rPr lang="en-US" smtClean="0"/>
              <a:t>5/30/24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DA547-E0F6-3A49-AD40-2D54C6FF4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44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5213" y="1246332"/>
            <a:ext cx="11356300" cy="4524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5213" y="6231636"/>
            <a:ext cx="11356300" cy="14852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5212" y="21696935"/>
            <a:ext cx="2962513" cy="12463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2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732298-E55A-0F44-BB0A-9F273B6EFABB}" type="datetimeFigureOut">
              <a:rPr lang="en-US" smtClean="0"/>
              <a:t>5/30/24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61478" y="21696935"/>
            <a:ext cx="4443770" cy="12463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2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9000" y="21696935"/>
            <a:ext cx="2962513" cy="12463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2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CDA547-E0F6-3A49-AD40-2D54C6FF4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6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16645" rtl="0" eaLnBrk="1" latinLnBrk="0" hangingPunct="1">
        <a:lnSpc>
          <a:spcPct val="90000"/>
        </a:lnSpc>
        <a:spcBef>
          <a:spcPct val="0"/>
        </a:spcBef>
        <a:buNone/>
        <a:defRPr sz="633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9161" indent="-329161" algn="l" defTabSz="1316645" rtl="0" eaLnBrk="1" latinLnBrk="0" hangingPunct="1">
        <a:lnSpc>
          <a:spcPct val="90000"/>
        </a:lnSpc>
        <a:spcBef>
          <a:spcPts val="1440"/>
        </a:spcBef>
        <a:buFont typeface="Arial" panose="020B0604020202020204" pitchFamily="34" charset="0"/>
        <a:buChar char="•"/>
        <a:defRPr sz="4032" kern="1200">
          <a:solidFill>
            <a:schemeClr val="tx1"/>
          </a:solidFill>
          <a:latin typeface="+mn-lt"/>
          <a:ea typeface="+mn-ea"/>
          <a:cs typeface="+mn-cs"/>
        </a:defRPr>
      </a:lvl1pPr>
      <a:lvl2pPr marL="987483" indent="-329161" algn="l" defTabSz="1316645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3456" kern="1200">
          <a:solidFill>
            <a:schemeClr val="tx1"/>
          </a:solidFill>
          <a:latin typeface="+mn-lt"/>
          <a:ea typeface="+mn-ea"/>
          <a:cs typeface="+mn-cs"/>
        </a:defRPr>
      </a:lvl2pPr>
      <a:lvl3pPr marL="1645806" indent="-329161" algn="l" defTabSz="1316645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304128" indent="-329161" algn="l" defTabSz="1316645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592" kern="1200">
          <a:solidFill>
            <a:schemeClr val="tx1"/>
          </a:solidFill>
          <a:latin typeface="+mn-lt"/>
          <a:ea typeface="+mn-ea"/>
          <a:cs typeface="+mn-cs"/>
        </a:defRPr>
      </a:lvl4pPr>
      <a:lvl5pPr marL="2962450" indent="-329161" algn="l" defTabSz="1316645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592" kern="1200">
          <a:solidFill>
            <a:schemeClr val="tx1"/>
          </a:solidFill>
          <a:latin typeface="+mn-lt"/>
          <a:ea typeface="+mn-ea"/>
          <a:cs typeface="+mn-cs"/>
        </a:defRPr>
      </a:lvl5pPr>
      <a:lvl6pPr marL="3620773" indent="-329161" algn="l" defTabSz="1316645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592" kern="1200">
          <a:solidFill>
            <a:schemeClr val="tx1"/>
          </a:solidFill>
          <a:latin typeface="+mn-lt"/>
          <a:ea typeface="+mn-ea"/>
          <a:cs typeface="+mn-cs"/>
        </a:defRPr>
      </a:lvl6pPr>
      <a:lvl7pPr marL="4279095" indent="-329161" algn="l" defTabSz="1316645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592" kern="1200">
          <a:solidFill>
            <a:schemeClr val="tx1"/>
          </a:solidFill>
          <a:latin typeface="+mn-lt"/>
          <a:ea typeface="+mn-ea"/>
          <a:cs typeface="+mn-cs"/>
        </a:defRPr>
      </a:lvl7pPr>
      <a:lvl8pPr marL="4937417" indent="-329161" algn="l" defTabSz="1316645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592" kern="1200">
          <a:solidFill>
            <a:schemeClr val="tx1"/>
          </a:solidFill>
          <a:latin typeface="+mn-lt"/>
          <a:ea typeface="+mn-ea"/>
          <a:cs typeface="+mn-cs"/>
        </a:defRPr>
      </a:lvl8pPr>
      <a:lvl9pPr marL="5595739" indent="-329161" algn="l" defTabSz="1316645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5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16645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1pPr>
      <a:lvl2pPr marL="658322" algn="l" defTabSz="1316645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2pPr>
      <a:lvl3pPr marL="1316645" algn="l" defTabSz="1316645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3pPr>
      <a:lvl4pPr marL="1974967" algn="l" defTabSz="1316645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4pPr>
      <a:lvl5pPr marL="2633289" algn="l" defTabSz="1316645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5pPr>
      <a:lvl6pPr marL="3291611" algn="l" defTabSz="1316645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6pPr>
      <a:lvl7pPr marL="3949934" algn="l" defTabSz="1316645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7pPr>
      <a:lvl8pPr marL="4608256" algn="l" defTabSz="1316645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8pPr>
      <a:lvl9pPr marL="5266578" algn="l" defTabSz="1316645" rtl="0" eaLnBrk="1" latinLnBrk="0" hangingPunct="1">
        <a:defRPr sz="25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316209-422F-90CA-78C1-533FC7965B0E}"/>
              </a:ext>
            </a:extLst>
          </p:cNvPr>
          <p:cNvSpPr txBox="1"/>
          <p:nvPr/>
        </p:nvSpPr>
        <p:spPr>
          <a:xfrm>
            <a:off x="502173" y="8213293"/>
            <a:ext cx="1216237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InterviewAware</a:t>
            </a:r>
            <a:endParaRPr lang="en-US" sz="28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7" name="Picture 6" descr="A white circle with blue lines&#10;&#10;Description automatically generated">
            <a:extLst>
              <a:ext uri="{FF2B5EF4-FFF2-40B4-BE49-F238E27FC236}">
                <a16:creationId xmlns:a16="http://schemas.microsoft.com/office/drawing/2014/main" id="{12E58B4A-23D7-8FCA-FC88-89B69D923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721" y="3160163"/>
            <a:ext cx="5121278" cy="50298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6A6AD2-85DE-CD82-DA8F-BA67B616819B}"/>
              </a:ext>
            </a:extLst>
          </p:cNvPr>
          <p:cNvSpPr txBox="1"/>
          <p:nvPr/>
        </p:nvSpPr>
        <p:spPr>
          <a:xfrm>
            <a:off x="502173" y="10974559"/>
            <a:ext cx="121623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Internet’s Only Resource For Engineering Interview Prep</a:t>
            </a:r>
            <a:endParaRPr lang="en-US" sz="14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92FCD1-5E4F-D2E8-BB1C-99581A887EA5}"/>
              </a:ext>
            </a:extLst>
          </p:cNvPr>
          <p:cNvSpPr txBox="1"/>
          <p:nvPr/>
        </p:nvSpPr>
        <p:spPr>
          <a:xfrm>
            <a:off x="502173" y="15013099"/>
            <a:ext cx="121623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Learn more at</a:t>
            </a:r>
          </a:p>
          <a:p>
            <a:pPr algn="ctr"/>
            <a:r>
              <a:rPr lang="en-US" sz="66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InterviewAware.com</a:t>
            </a:r>
            <a:endParaRPr lang="en-US" sz="14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93587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1"/>
      <p:bldP spid="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316209-422F-90CA-78C1-533FC7965B0E}"/>
              </a:ext>
            </a:extLst>
          </p:cNvPr>
          <p:cNvSpPr txBox="1"/>
          <p:nvPr/>
        </p:nvSpPr>
        <p:spPr>
          <a:xfrm>
            <a:off x="502173" y="8213293"/>
            <a:ext cx="12162375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InterviewAware</a:t>
            </a:r>
            <a:endParaRPr lang="en-US" sz="28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7" name="Picture 6" descr="A white circle with blue lines&#10;&#10;Description automatically generated">
            <a:extLst>
              <a:ext uri="{FF2B5EF4-FFF2-40B4-BE49-F238E27FC236}">
                <a16:creationId xmlns:a16="http://schemas.microsoft.com/office/drawing/2014/main" id="{12E58B4A-23D7-8FCA-FC88-89B69D923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721" y="3160163"/>
            <a:ext cx="5121278" cy="50298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6A6AD2-85DE-CD82-DA8F-BA67B616819B}"/>
              </a:ext>
            </a:extLst>
          </p:cNvPr>
          <p:cNvSpPr txBox="1"/>
          <p:nvPr/>
        </p:nvSpPr>
        <p:spPr>
          <a:xfrm>
            <a:off x="502173" y="10974559"/>
            <a:ext cx="121623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Internet’s Only Resource For Engineering Interview Prep</a:t>
            </a:r>
            <a:endParaRPr lang="en-US" sz="14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92FCD1-5E4F-D2E8-BB1C-99581A887EA5}"/>
              </a:ext>
            </a:extLst>
          </p:cNvPr>
          <p:cNvSpPr txBox="1"/>
          <p:nvPr/>
        </p:nvSpPr>
        <p:spPr>
          <a:xfrm>
            <a:off x="502173" y="15013099"/>
            <a:ext cx="1216237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Learn more at</a:t>
            </a:r>
          </a:p>
          <a:p>
            <a:pPr algn="ctr"/>
            <a:r>
              <a:rPr lang="en-US" sz="66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InterviewAware.com</a:t>
            </a:r>
            <a:endParaRPr lang="en-US" sz="14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0436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  <p:bldP spid="9" grpId="2"/>
      <p:bldP spid="9" grpId="3"/>
      <p:bldP spid="9" grpId="4"/>
      <p:bldP spid="9" grpId="5"/>
      <p:bldP spid="9" grpId="6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30</Words>
  <Application>Microsoft Macintosh PowerPoint</Application>
  <PresentationFormat>Custom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Aharoni</vt:lpstr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Chinmay Kulkarni</dc:creator>
  <cp:lastModifiedBy>Chinmay Kulkarni</cp:lastModifiedBy>
  <cp:revision>7</cp:revision>
  <dcterms:created xsi:type="dcterms:W3CDTF">2024-04-16T01:46:16Z</dcterms:created>
  <dcterms:modified xsi:type="dcterms:W3CDTF">2024-05-30T22:38:57Z</dcterms:modified>
</cp:coreProperties>
</file>