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166725" cy="23409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1"/>
    <p:restoredTop sz="94694"/>
  </p:normalViewPr>
  <p:slideViewPr>
    <p:cSldViewPr snapToGrid="0">
      <p:cViewPr varScale="1">
        <p:scale>
          <a:sx n="35" d="100"/>
          <a:sy n="35" d="100"/>
        </p:scale>
        <p:origin x="37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05" y="3831103"/>
            <a:ext cx="11191716" cy="8149896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12295290"/>
            <a:ext cx="9875044" cy="565182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322" indent="0" algn="ctr">
              <a:buNone/>
              <a:defRPr sz="2880"/>
            </a:lvl2pPr>
            <a:lvl3pPr marL="1316645" indent="0" algn="ctr">
              <a:buNone/>
              <a:defRPr sz="2592"/>
            </a:lvl3pPr>
            <a:lvl4pPr marL="1974967" indent="0" algn="ctr">
              <a:buNone/>
              <a:defRPr sz="2304"/>
            </a:lvl4pPr>
            <a:lvl5pPr marL="2633289" indent="0" algn="ctr">
              <a:buNone/>
              <a:defRPr sz="2304"/>
            </a:lvl5pPr>
            <a:lvl6pPr marL="3291611" indent="0" algn="ctr">
              <a:buNone/>
              <a:defRPr sz="2304"/>
            </a:lvl6pPr>
            <a:lvl7pPr marL="3949934" indent="0" algn="ctr">
              <a:buNone/>
              <a:defRPr sz="2304"/>
            </a:lvl7pPr>
            <a:lvl8pPr marL="4608256" indent="0" algn="ctr">
              <a:buNone/>
              <a:defRPr sz="2304"/>
            </a:lvl8pPr>
            <a:lvl9pPr marL="5266578" indent="0" algn="ctr">
              <a:buNone/>
              <a:defRPr sz="23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1246327"/>
            <a:ext cx="2839075" cy="19838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3" y="1246327"/>
            <a:ext cx="8352641" cy="19838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" y="5836069"/>
            <a:ext cx="11356300" cy="9737606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6" y="15665797"/>
            <a:ext cx="11356300" cy="5120777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82000"/>
                  </a:schemeClr>
                </a:solidFill>
              </a:defRPr>
            </a:lvl1pPr>
            <a:lvl2pPr marL="658322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2pPr>
            <a:lvl3pPr marL="1316645" indent="0">
              <a:buNone/>
              <a:defRPr sz="2592">
                <a:solidFill>
                  <a:schemeClr val="tx1">
                    <a:tint val="82000"/>
                  </a:schemeClr>
                </a:solidFill>
              </a:defRPr>
            </a:lvl3pPr>
            <a:lvl4pPr marL="1974967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4pPr>
            <a:lvl5pPr marL="2633289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5pPr>
            <a:lvl6pPr marL="3291611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6pPr>
            <a:lvl7pPr marL="3949934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7pPr>
            <a:lvl8pPr marL="4608256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8pPr>
            <a:lvl9pPr marL="5266578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6231636"/>
            <a:ext cx="5595858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6231636"/>
            <a:ext cx="5595858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46332"/>
            <a:ext cx="11356300" cy="452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9" y="5738525"/>
            <a:ext cx="5570141" cy="2812363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9" y="8550888"/>
            <a:ext cx="5570141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5738525"/>
            <a:ext cx="5597573" cy="2812363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8550888"/>
            <a:ext cx="5597573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560618"/>
            <a:ext cx="4246612" cy="5462164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3370507"/>
            <a:ext cx="6665655" cy="16635758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7022783"/>
            <a:ext cx="4246612" cy="13010573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560618"/>
            <a:ext cx="4246612" cy="5462164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3370507"/>
            <a:ext cx="6665655" cy="16635758"/>
          </a:xfrm>
        </p:spPr>
        <p:txBody>
          <a:bodyPr anchor="t"/>
          <a:lstStyle>
            <a:lvl1pPr marL="0" indent="0">
              <a:buNone/>
              <a:defRPr sz="4608"/>
            </a:lvl1pPr>
            <a:lvl2pPr marL="658322" indent="0">
              <a:buNone/>
              <a:defRPr sz="4032"/>
            </a:lvl2pPr>
            <a:lvl3pPr marL="1316645" indent="0">
              <a:buNone/>
              <a:defRPr sz="3456"/>
            </a:lvl3pPr>
            <a:lvl4pPr marL="1974967" indent="0">
              <a:buNone/>
              <a:defRPr sz="2880"/>
            </a:lvl4pPr>
            <a:lvl5pPr marL="2633289" indent="0">
              <a:buNone/>
              <a:defRPr sz="2880"/>
            </a:lvl5pPr>
            <a:lvl6pPr marL="3291611" indent="0">
              <a:buNone/>
              <a:defRPr sz="2880"/>
            </a:lvl6pPr>
            <a:lvl7pPr marL="3949934" indent="0">
              <a:buNone/>
              <a:defRPr sz="2880"/>
            </a:lvl7pPr>
            <a:lvl8pPr marL="4608256" indent="0">
              <a:buNone/>
              <a:defRPr sz="2880"/>
            </a:lvl8pPr>
            <a:lvl9pPr marL="5266578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7022783"/>
            <a:ext cx="4246612" cy="13010573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1246332"/>
            <a:ext cx="11356300" cy="452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6231636"/>
            <a:ext cx="11356300" cy="1485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21696935"/>
            <a:ext cx="2962513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2298-E55A-0F44-BB0A-9F273B6EFABB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21696935"/>
            <a:ext cx="4443770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21696935"/>
            <a:ext cx="2962513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6645" rtl="0" eaLnBrk="1" latinLnBrk="0" hangingPunct="1">
        <a:lnSpc>
          <a:spcPct val="90000"/>
        </a:lnSpc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61" indent="-329161" algn="l" defTabSz="1316645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8748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16209-422F-90CA-78C1-533FC7965B0E}"/>
              </a:ext>
            </a:extLst>
          </p:cNvPr>
          <p:cNvSpPr txBox="1"/>
          <p:nvPr/>
        </p:nvSpPr>
        <p:spPr>
          <a:xfrm>
            <a:off x="502173" y="11066221"/>
            <a:ext cx="121623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A white circle with blue lines&#10;&#10;Description automatically generated">
            <a:extLst>
              <a:ext uri="{FF2B5EF4-FFF2-40B4-BE49-F238E27FC236}">
                <a16:creationId xmlns:a16="http://schemas.microsoft.com/office/drawing/2014/main" id="{12E58B4A-23D7-8FCA-FC88-89B69D92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1" y="6013091"/>
            <a:ext cx="5121278" cy="5029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A6AD2-85DE-CD82-DA8F-BA67B616819B}"/>
              </a:ext>
            </a:extLst>
          </p:cNvPr>
          <p:cNvSpPr txBox="1"/>
          <p:nvPr/>
        </p:nvSpPr>
        <p:spPr>
          <a:xfrm>
            <a:off x="502173" y="13827487"/>
            <a:ext cx="12162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Prepare for your next engineering interview</a:t>
            </a:r>
            <a:endParaRPr lang="en-US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2FCD1-5E4F-D2E8-BB1C-99581A887EA5}"/>
              </a:ext>
            </a:extLst>
          </p:cNvPr>
          <p:cNvSpPr txBox="1"/>
          <p:nvPr/>
        </p:nvSpPr>
        <p:spPr>
          <a:xfrm>
            <a:off x="502173" y="17866027"/>
            <a:ext cx="12162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 more at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InterviewAware.com</a:t>
            </a:r>
            <a:endParaRPr lang="en-US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792C5-5DC8-3E8F-32A0-AD902D128A4C}"/>
              </a:ext>
            </a:extLst>
          </p:cNvPr>
          <p:cNvSpPr txBox="1"/>
          <p:nvPr/>
        </p:nvSpPr>
        <p:spPr>
          <a:xfrm>
            <a:off x="502172" y="15951145"/>
            <a:ext cx="12162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Electrical, Computer, Civil, Mechanical engineering, and more</a:t>
            </a:r>
          </a:p>
        </p:txBody>
      </p:sp>
    </p:spTree>
    <p:extLst>
      <p:ext uri="{BB962C8B-B14F-4D97-AF65-F5344CB8AC3E}">
        <p14:creationId xmlns:p14="http://schemas.microsoft.com/office/powerpoint/2010/main" val="17935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338 " pathEditMode="relative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338 " pathEditMode="relative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338 " pathEditMode="relative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2338 " pathEditMode="relative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1"/>
      <p:bldP spid="8" grpId="2"/>
      <p:bldP spid="9" grpId="1"/>
      <p:bldP spid="9" grpId="2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24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Kulkarni</dc:creator>
  <cp:lastModifiedBy>Chinmay Kulkarni</cp:lastModifiedBy>
  <cp:revision>5</cp:revision>
  <dcterms:created xsi:type="dcterms:W3CDTF">2024-04-16T01:46:16Z</dcterms:created>
  <dcterms:modified xsi:type="dcterms:W3CDTF">2024-04-16T22:44:56Z</dcterms:modified>
</cp:coreProperties>
</file>