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B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D9A1-B477-28FA-16EA-D2BEDD69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282C7-AFB7-8447-4B88-63FEAC74C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C4253-1BC0-B189-6A62-ADA88599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E128-6072-4740-0708-DA51EBC8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0ECB-9C99-21B0-92F7-DD4E6FD2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8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2136-C8D5-4047-99BC-9AE4F8E6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FA453-FF8E-AB7A-9A1F-C4177ED7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3385-7E27-E342-6DAF-A82CF57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375F-12D2-C04B-8CE5-DAC31762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49FC-A04C-49C7-2CBB-CA56737F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86230-AD1D-CD0E-2FCA-8AA6EF996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61AB4-DEDA-5ED6-452E-9D09FB7E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F463-C239-4FBC-9656-ABADFD23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51D1-124A-16CA-7B42-34B2E129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597C-109D-8B56-183E-049DDC28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A935-0FF3-22E4-449F-998495B0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4FD66-B079-0CE8-432C-365F0C27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B815-E4E5-FF0D-2549-2E8D458A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3831-CA22-B1B4-F38A-C1D26A8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D81D-7853-0089-2838-DEE19C4F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16A5-0E46-2D90-713B-86F403C1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896C-D8A7-EF93-552F-A84E7117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6B0E-88B0-7F36-B9F2-D9F486C6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0152-A540-E56F-58F7-8E03780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64EF-29F3-EBB0-4485-4593EEBF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1A3A-9FD7-4576-3B27-D9F02596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8CE1-797C-3D94-CA20-DDFB89C7A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9CB6-FD2B-D613-D942-B129E2CD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380C-DA4B-5992-850F-E19C73C8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C23B9-5500-1F83-A152-0BFB2DD3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D1B3-D94E-9571-51A2-727389E8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5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E6C6-A293-4382-5EAC-A2FAC2A8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365A6-78A4-F7C2-177D-0863BCB79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0BBA5-0906-069E-368E-633B269C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75AEA-D98F-1A10-7A2D-1CAC1423A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BC7F3-0B8F-B427-A4C8-C4FBA59DB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177CB-E892-1F2A-B372-A87AF0B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7E6B-9112-A422-FAA2-FC4BA5DE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70139-A44A-F175-93C9-B073B8CF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BE9-4EC1-B7C3-A291-E25B4E81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CE7A6-ED40-7819-4556-B9B722C5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A22FD-5257-0699-F4CE-DA5DBB46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1798A-BE29-A680-6770-7E3822CD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573A8-CB5A-F58A-EF71-F3575172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70F51C-EA5D-44D5-F1A7-6D0A370E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9770F-BF9B-6981-02DE-E43FDA9E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D5FC-75AD-C43C-8DDA-A9AA1D27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405A-9277-5F8E-84EF-CC474C7E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14761-E546-47F0-ECDC-5E670814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B8E2-86B9-D547-DE01-7F903595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BFAE-8E4E-39A1-46A4-D7691F8D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9E80-EB6F-83AD-F1F6-5355215F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9E1-7447-A28D-DA50-6ABDCAE8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F38D-D45D-F2D4-BF4C-2209A8BFD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FBD5-E1A7-78C0-24A4-7FB540F0A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D4D82-F9A4-A14C-649D-64BB6843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B4CB-DCD6-7008-9693-7D453127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0B49-821C-2164-35E9-B909721D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E03F5-9701-0F9F-E38A-E91993AF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19281-9297-35AA-1E0E-C6725B73E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EFE0-AF6B-40E0-B875-5A401885B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D2110-7807-4E4A-B3AF-F5F35023447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7BFE7-987D-5DCC-0E23-098466A2A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446F-EB73-7932-9800-4364F25D2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B8577-D192-E641-AB8E-D7FEF3D0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A9676E6-915E-5DE6-4578-13C743CECFDE}"/>
              </a:ext>
            </a:extLst>
          </p:cNvPr>
          <p:cNvSpPr/>
          <p:nvPr/>
        </p:nvSpPr>
        <p:spPr>
          <a:xfrm>
            <a:off x="1776247" y="795971"/>
            <a:ext cx="654057" cy="658087"/>
          </a:xfrm>
          <a:custGeom>
            <a:avLst/>
            <a:gdLst>
              <a:gd name="connsiteX0" fmla="*/ 1474135 w 2604169"/>
              <a:gd name="connsiteY0" fmla="*/ 0 h 2545591"/>
              <a:gd name="connsiteX1" fmla="*/ 2516506 w 2604169"/>
              <a:gd name="connsiteY1" fmla="*/ 418357 h 2545591"/>
              <a:gd name="connsiteX2" fmla="*/ 2604169 w 2604169"/>
              <a:gd name="connsiteY2" fmla="*/ 511816 h 2545591"/>
              <a:gd name="connsiteX3" fmla="*/ 2476046 w 2604169"/>
              <a:gd name="connsiteY3" fmla="*/ 492869 h 2545591"/>
              <a:gd name="connsiteX4" fmla="*/ 2294752 w 2604169"/>
              <a:gd name="connsiteY4" fmla="*/ 483999 h 2545591"/>
              <a:gd name="connsiteX5" fmla="*/ 521608 w 2604169"/>
              <a:gd name="connsiteY5" fmla="*/ 2202085 h 2545591"/>
              <a:gd name="connsiteX6" fmla="*/ 530763 w 2604169"/>
              <a:gd name="connsiteY6" fmla="*/ 2377749 h 2545591"/>
              <a:gd name="connsiteX7" fmla="*/ 557199 w 2604169"/>
              <a:gd name="connsiteY7" fmla="*/ 2545591 h 2545591"/>
              <a:gd name="connsiteX8" fmla="*/ 536448 w 2604169"/>
              <a:gd name="connsiteY8" fmla="*/ 2530556 h 2545591"/>
              <a:gd name="connsiteX9" fmla="*/ 0 w 2604169"/>
              <a:gd name="connsiteY9" fmla="*/ 1428362 h 2545591"/>
              <a:gd name="connsiteX10" fmla="*/ 1474135 w 2604169"/>
              <a:gd name="connsiteY10" fmla="*/ 0 h 25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4169" h="2545591">
                <a:moveTo>
                  <a:pt x="1474135" y="0"/>
                </a:moveTo>
                <a:cubicBezTo>
                  <a:pt x="1881206" y="0"/>
                  <a:pt x="2249740" y="159875"/>
                  <a:pt x="2516506" y="418357"/>
                </a:cubicBezTo>
                <a:lnTo>
                  <a:pt x="2604169" y="511816"/>
                </a:lnTo>
                <a:lnTo>
                  <a:pt x="2476046" y="492869"/>
                </a:lnTo>
                <a:cubicBezTo>
                  <a:pt x="2416438" y="487004"/>
                  <a:pt x="2355957" y="483999"/>
                  <a:pt x="2294752" y="483999"/>
                </a:cubicBezTo>
                <a:cubicBezTo>
                  <a:pt x="1315472" y="483999"/>
                  <a:pt x="521608" y="1253212"/>
                  <a:pt x="521608" y="2202085"/>
                </a:cubicBezTo>
                <a:cubicBezTo>
                  <a:pt x="521608" y="2261390"/>
                  <a:pt x="524709" y="2319992"/>
                  <a:pt x="530763" y="2377749"/>
                </a:cubicBezTo>
                <a:lnTo>
                  <a:pt x="557199" y="2545591"/>
                </a:lnTo>
                <a:lnTo>
                  <a:pt x="536448" y="2530556"/>
                </a:lnTo>
                <a:cubicBezTo>
                  <a:pt x="208826" y="2268573"/>
                  <a:pt x="0" y="1872098"/>
                  <a:pt x="0" y="1428362"/>
                </a:cubicBezTo>
                <a:cubicBezTo>
                  <a:pt x="0" y="639499"/>
                  <a:pt x="659993" y="0"/>
                  <a:pt x="1474135" y="0"/>
                </a:cubicBezTo>
                <a:close/>
              </a:path>
            </a:pathLst>
          </a:custGeom>
          <a:noFill/>
          <a:ln w="76200">
            <a:solidFill>
              <a:srgbClr val="1CBB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A2C27F-2630-1C84-B26D-A5EE3A28DFA5}"/>
              </a:ext>
            </a:extLst>
          </p:cNvPr>
          <p:cNvSpPr/>
          <p:nvPr/>
        </p:nvSpPr>
        <p:spPr>
          <a:xfrm>
            <a:off x="2045475" y="1052129"/>
            <a:ext cx="805296" cy="80844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B297E9C-0B1B-1427-EBBC-2C0A3F2899D9}"/>
              </a:ext>
            </a:extLst>
          </p:cNvPr>
          <p:cNvSpPr/>
          <p:nvPr/>
        </p:nvSpPr>
        <p:spPr>
          <a:xfrm rot="10800000">
            <a:off x="2465942" y="1458640"/>
            <a:ext cx="654057" cy="658087"/>
          </a:xfrm>
          <a:custGeom>
            <a:avLst/>
            <a:gdLst>
              <a:gd name="connsiteX0" fmla="*/ 1474135 w 2604169"/>
              <a:gd name="connsiteY0" fmla="*/ 0 h 2545591"/>
              <a:gd name="connsiteX1" fmla="*/ 2516506 w 2604169"/>
              <a:gd name="connsiteY1" fmla="*/ 418357 h 2545591"/>
              <a:gd name="connsiteX2" fmla="*/ 2604169 w 2604169"/>
              <a:gd name="connsiteY2" fmla="*/ 511816 h 2545591"/>
              <a:gd name="connsiteX3" fmla="*/ 2476046 w 2604169"/>
              <a:gd name="connsiteY3" fmla="*/ 492869 h 2545591"/>
              <a:gd name="connsiteX4" fmla="*/ 2294752 w 2604169"/>
              <a:gd name="connsiteY4" fmla="*/ 483999 h 2545591"/>
              <a:gd name="connsiteX5" fmla="*/ 521608 w 2604169"/>
              <a:gd name="connsiteY5" fmla="*/ 2202085 h 2545591"/>
              <a:gd name="connsiteX6" fmla="*/ 530763 w 2604169"/>
              <a:gd name="connsiteY6" fmla="*/ 2377749 h 2545591"/>
              <a:gd name="connsiteX7" fmla="*/ 557199 w 2604169"/>
              <a:gd name="connsiteY7" fmla="*/ 2545591 h 2545591"/>
              <a:gd name="connsiteX8" fmla="*/ 536448 w 2604169"/>
              <a:gd name="connsiteY8" fmla="*/ 2530556 h 2545591"/>
              <a:gd name="connsiteX9" fmla="*/ 0 w 2604169"/>
              <a:gd name="connsiteY9" fmla="*/ 1428362 h 2545591"/>
              <a:gd name="connsiteX10" fmla="*/ 1474135 w 2604169"/>
              <a:gd name="connsiteY10" fmla="*/ 0 h 25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4169" h="2545591">
                <a:moveTo>
                  <a:pt x="1474135" y="0"/>
                </a:moveTo>
                <a:cubicBezTo>
                  <a:pt x="1881206" y="0"/>
                  <a:pt x="2249740" y="159875"/>
                  <a:pt x="2516506" y="418357"/>
                </a:cubicBezTo>
                <a:lnTo>
                  <a:pt x="2604169" y="511816"/>
                </a:lnTo>
                <a:lnTo>
                  <a:pt x="2476046" y="492869"/>
                </a:lnTo>
                <a:cubicBezTo>
                  <a:pt x="2416438" y="487004"/>
                  <a:pt x="2355957" y="483999"/>
                  <a:pt x="2294752" y="483999"/>
                </a:cubicBezTo>
                <a:cubicBezTo>
                  <a:pt x="1315472" y="483999"/>
                  <a:pt x="521608" y="1253212"/>
                  <a:pt x="521608" y="2202085"/>
                </a:cubicBezTo>
                <a:cubicBezTo>
                  <a:pt x="521608" y="2261390"/>
                  <a:pt x="524709" y="2319992"/>
                  <a:pt x="530763" y="2377749"/>
                </a:cubicBezTo>
                <a:lnTo>
                  <a:pt x="557199" y="2545591"/>
                </a:lnTo>
                <a:lnTo>
                  <a:pt x="536448" y="2530556"/>
                </a:lnTo>
                <a:cubicBezTo>
                  <a:pt x="208826" y="2268573"/>
                  <a:pt x="0" y="1872098"/>
                  <a:pt x="0" y="1428362"/>
                </a:cubicBezTo>
                <a:cubicBezTo>
                  <a:pt x="0" y="639499"/>
                  <a:pt x="659993" y="0"/>
                  <a:pt x="1474135" y="0"/>
                </a:cubicBezTo>
                <a:close/>
              </a:path>
            </a:pathLst>
          </a:custGeom>
          <a:noFill/>
          <a:ln w="76200">
            <a:solidFill>
              <a:srgbClr val="1CBB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D6A67-0C08-11FF-EC8C-3F8BCD015C47}"/>
              </a:ext>
            </a:extLst>
          </p:cNvPr>
          <p:cNvSpPr txBox="1"/>
          <p:nvPr/>
        </p:nvSpPr>
        <p:spPr>
          <a:xfrm>
            <a:off x="3209697" y="992393"/>
            <a:ext cx="55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233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9A9676E6-915E-5DE6-4578-13C743CECFDE}"/>
              </a:ext>
            </a:extLst>
          </p:cNvPr>
          <p:cNvSpPr/>
          <p:nvPr/>
        </p:nvSpPr>
        <p:spPr>
          <a:xfrm>
            <a:off x="4992412" y="785461"/>
            <a:ext cx="654057" cy="658087"/>
          </a:xfrm>
          <a:custGeom>
            <a:avLst/>
            <a:gdLst>
              <a:gd name="connsiteX0" fmla="*/ 1474135 w 2604169"/>
              <a:gd name="connsiteY0" fmla="*/ 0 h 2545591"/>
              <a:gd name="connsiteX1" fmla="*/ 2516506 w 2604169"/>
              <a:gd name="connsiteY1" fmla="*/ 418357 h 2545591"/>
              <a:gd name="connsiteX2" fmla="*/ 2604169 w 2604169"/>
              <a:gd name="connsiteY2" fmla="*/ 511816 h 2545591"/>
              <a:gd name="connsiteX3" fmla="*/ 2476046 w 2604169"/>
              <a:gd name="connsiteY3" fmla="*/ 492869 h 2545591"/>
              <a:gd name="connsiteX4" fmla="*/ 2294752 w 2604169"/>
              <a:gd name="connsiteY4" fmla="*/ 483999 h 2545591"/>
              <a:gd name="connsiteX5" fmla="*/ 521608 w 2604169"/>
              <a:gd name="connsiteY5" fmla="*/ 2202085 h 2545591"/>
              <a:gd name="connsiteX6" fmla="*/ 530763 w 2604169"/>
              <a:gd name="connsiteY6" fmla="*/ 2377749 h 2545591"/>
              <a:gd name="connsiteX7" fmla="*/ 557199 w 2604169"/>
              <a:gd name="connsiteY7" fmla="*/ 2545591 h 2545591"/>
              <a:gd name="connsiteX8" fmla="*/ 536448 w 2604169"/>
              <a:gd name="connsiteY8" fmla="*/ 2530556 h 2545591"/>
              <a:gd name="connsiteX9" fmla="*/ 0 w 2604169"/>
              <a:gd name="connsiteY9" fmla="*/ 1428362 h 2545591"/>
              <a:gd name="connsiteX10" fmla="*/ 1474135 w 2604169"/>
              <a:gd name="connsiteY10" fmla="*/ 0 h 25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4169" h="2545591">
                <a:moveTo>
                  <a:pt x="1474135" y="0"/>
                </a:moveTo>
                <a:cubicBezTo>
                  <a:pt x="1881206" y="0"/>
                  <a:pt x="2249740" y="159875"/>
                  <a:pt x="2516506" y="418357"/>
                </a:cubicBezTo>
                <a:lnTo>
                  <a:pt x="2604169" y="511816"/>
                </a:lnTo>
                <a:lnTo>
                  <a:pt x="2476046" y="492869"/>
                </a:lnTo>
                <a:cubicBezTo>
                  <a:pt x="2416438" y="487004"/>
                  <a:pt x="2355957" y="483999"/>
                  <a:pt x="2294752" y="483999"/>
                </a:cubicBezTo>
                <a:cubicBezTo>
                  <a:pt x="1315472" y="483999"/>
                  <a:pt x="521608" y="1253212"/>
                  <a:pt x="521608" y="2202085"/>
                </a:cubicBezTo>
                <a:cubicBezTo>
                  <a:pt x="521608" y="2261390"/>
                  <a:pt x="524709" y="2319992"/>
                  <a:pt x="530763" y="2377749"/>
                </a:cubicBezTo>
                <a:lnTo>
                  <a:pt x="557199" y="2545591"/>
                </a:lnTo>
                <a:lnTo>
                  <a:pt x="536448" y="2530556"/>
                </a:lnTo>
                <a:cubicBezTo>
                  <a:pt x="208826" y="2268573"/>
                  <a:pt x="0" y="1872098"/>
                  <a:pt x="0" y="1428362"/>
                </a:cubicBezTo>
                <a:cubicBezTo>
                  <a:pt x="0" y="639499"/>
                  <a:pt x="659993" y="0"/>
                  <a:pt x="1474135" y="0"/>
                </a:cubicBezTo>
                <a:close/>
              </a:path>
            </a:pathLst>
          </a:custGeom>
          <a:noFill/>
          <a:ln w="76200">
            <a:solidFill>
              <a:srgbClr val="1CBB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AA2C27F-2630-1C84-B26D-A5EE3A28DFA5}"/>
              </a:ext>
            </a:extLst>
          </p:cNvPr>
          <p:cNvSpPr/>
          <p:nvPr/>
        </p:nvSpPr>
        <p:spPr>
          <a:xfrm>
            <a:off x="5261640" y="1041619"/>
            <a:ext cx="805296" cy="808440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B297E9C-0B1B-1427-EBBC-2C0A3F2899D9}"/>
              </a:ext>
            </a:extLst>
          </p:cNvPr>
          <p:cNvSpPr/>
          <p:nvPr/>
        </p:nvSpPr>
        <p:spPr>
          <a:xfrm rot="10800000">
            <a:off x="5682107" y="1448130"/>
            <a:ext cx="654057" cy="658087"/>
          </a:xfrm>
          <a:custGeom>
            <a:avLst/>
            <a:gdLst>
              <a:gd name="connsiteX0" fmla="*/ 1474135 w 2604169"/>
              <a:gd name="connsiteY0" fmla="*/ 0 h 2545591"/>
              <a:gd name="connsiteX1" fmla="*/ 2516506 w 2604169"/>
              <a:gd name="connsiteY1" fmla="*/ 418357 h 2545591"/>
              <a:gd name="connsiteX2" fmla="*/ 2604169 w 2604169"/>
              <a:gd name="connsiteY2" fmla="*/ 511816 h 2545591"/>
              <a:gd name="connsiteX3" fmla="*/ 2476046 w 2604169"/>
              <a:gd name="connsiteY3" fmla="*/ 492869 h 2545591"/>
              <a:gd name="connsiteX4" fmla="*/ 2294752 w 2604169"/>
              <a:gd name="connsiteY4" fmla="*/ 483999 h 2545591"/>
              <a:gd name="connsiteX5" fmla="*/ 521608 w 2604169"/>
              <a:gd name="connsiteY5" fmla="*/ 2202085 h 2545591"/>
              <a:gd name="connsiteX6" fmla="*/ 530763 w 2604169"/>
              <a:gd name="connsiteY6" fmla="*/ 2377749 h 2545591"/>
              <a:gd name="connsiteX7" fmla="*/ 557199 w 2604169"/>
              <a:gd name="connsiteY7" fmla="*/ 2545591 h 2545591"/>
              <a:gd name="connsiteX8" fmla="*/ 536448 w 2604169"/>
              <a:gd name="connsiteY8" fmla="*/ 2530556 h 2545591"/>
              <a:gd name="connsiteX9" fmla="*/ 0 w 2604169"/>
              <a:gd name="connsiteY9" fmla="*/ 1428362 h 2545591"/>
              <a:gd name="connsiteX10" fmla="*/ 1474135 w 2604169"/>
              <a:gd name="connsiteY10" fmla="*/ 0 h 254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4169" h="2545591">
                <a:moveTo>
                  <a:pt x="1474135" y="0"/>
                </a:moveTo>
                <a:cubicBezTo>
                  <a:pt x="1881206" y="0"/>
                  <a:pt x="2249740" y="159875"/>
                  <a:pt x="2516506" y="418357"/>
                </a:cubicBezTo>
                <a:lnTo>
                  <a:pt x="2604169" y="511816"/>
                </a:lnTo>
                <a:lnTo>
                  <a:pt x="2476046" y="492869"/>
                </a:lnTo>
                <a:cubicBezTo>
                  <a:pt x="2416438" y="487004"/>
                  <a:pt x="2355957" y="483999"/>
                  <a:pt x="2294752" y="483999"/>
                </a:cubicBezTo>
                <a:cubicBezTo>
                  <a:pt x="1315472" y="483999"/>
                  <a:pt x="521608" y="1253212"/>
                  <a:pt x="521608" y="2202085"/>
                </a:cubicBezTo>
                <a:cubicBezTo>
                  <a:pt x="521608" y="2261390"/>
                  <a:pt x="524709" y="2319992"/>
                  <a:pt x="530763" y="2377749"/>
                </a:cubicBezTo>
                <a:lnTo>
                  <a:pt x="557199" y="2545591"/>
                </a:lnTo>
                <a:lnTo>
                  <a:pt x="536448" y="2530556"/>
                </a:lnTo>
                <a:cubicBezTo>
                  <a:pt x="208826" y="2268573"/>
                  <a:pt x="0" y="1872098"/>
                  <a:pt x="0" y="1428362"/>
                </a:cubicBezTo>
                <a:cubicBezTo>
                  <a:pt x="0" y="639499"/>
                  <a:pt x="659993" y="0"/>
                  <a:pt x="1474135" y="0"/>
                </a:cubicBezTo>
                <a:close/>
              </a:path>
            </a:pathLst>
          </a:custGeom>
          <a:noFill/>
          <a:ln w="76200">
            <a:solidFill>
              <a:srgbClr val="1CBB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D6A67-0C08-11FF-EC8C-3F8BCD015C47}"/>
              </a:ext>
            </a:extLst>
          </p:cNvPr>
          <p:cNvSpPr txBox="1"/>
          <p:nvPr/>
        </p:nvSpPr>
        <p:spPr>
          <a:xfrm>
            <a:off x="3181039" y="2256569"/>
            <a:ext cx="500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076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circle with blue lines&#10;&#10;Description automatically generated">
            <a:extLst>
              <a:ext uri="{FF2B5EF4-FFF2-40B4-BE49-F238E27FC236}">
                <a16:creationId xmlns:a16="http://schemas.microsoft.com/office/drawing/2014/main" id="{6DB6D2F1-91E3-8F60-E88F-3E7D80FC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331" y="1763611"/>
            <a:ext cx="3391338" cy="333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Kulkarni</dc:creator>
  <cp:lastModifiedBy>Chinmay Kulkarni</cp:lastModifiedBy>
  <cp:revision>3</cp:revision>
  <dcterms:created xsi:type="dcterms:W3CDTF">2024-03-23T02:58:36Z</dcterms:created>
  <dcterms:modified xsi:type="dcterms:W3CDTF">2024-04-16T02:37:55Z</dcterms:modified>
</cp:coreProperties>
</file>