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59" r:id="rId8"/>
    <p:sldId id="265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Based Classification of Twitter Accounts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56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Chinmay </a:t>
            </a:r>
            <a:r>
              <a:rPr lang="en-US" dirty="0" err="1"/>
              <a:t>Sumant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Vishesh Kakarala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Suril</a:t>
            </a:r>
            <a:r>
              <a:rPr lang="en-US" dirty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381975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Playing around with different features and parameters of random forest using </a:t>
            </a:r>
            <a:r>
              <a:rPr lang="en-US" dirty="0" err="1"/>
              <a:t>sklearn</a:t>
            </a:r>
            <a:r>
              <a:rPr lang="en-US" dirty="0"/>
              <a:t> provided different results every time and gave us an opportunity to learn more about the dataset and tune parameters for max results and accuracy.</a:t>
            </a:r>
          </a:p>
          <a:p>
            <a:r>
              <a:rPr lang="en-US" dirty="0"/>
              <a:t>Text data in spite cleaning, tokenizing and stemming did not provide any boost to the classifier.</a:t>
            </a:r>
          </a:p>
          <a:p>
            <a:r>
              <a:rPr lang="en-US" dirty="0"/>
              <a:t>TF/IDF tokenizing and NLTK stemmers reduced the accuracy of the model which is very odd.</a:t>
            </a:r>
          </a:p>
          <a:p>
            <a:r>
              <a:rPr lang="en-US" dirty="0"/>
              <a:t>Given more time, we would have worked on integrating text features smoothly into the model so as to provide meaningful insights inside the text patterns of bots and non-bots.</a:t>
            </a:r>
          </a:p>
          <a:p>
            <a:r>
              <a:rPr lang="en-US" dirty="0"/>
              <a:t>Another aspect is, to add more features using </a:t>
            </a:r>
            <a:r>
              <a:rPr lang="en-US"/>
              <a:t>twitter API </a:t>
            </a:r>
            <a:r>
              <a:rPr lang="en-US" dirty="0"/>
              <a:t>to look at other account characteristics which were not looked at during this attempt over the semester and could add more value to the current model to increase </a:t>
            </a:r>
            <a:r>
              <a:rPr lang="en-US"/>
              <a:t>accuracy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1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Converted to Boolean type – </a:t>
            </a:r>
          </a:p>
          <a:p>
            <a:pPr lvl="2"/>
            <a:r>
              <a:rPr lang="en-US" dirty="0"/>
              <a:t>Verified</a:t>
            </a:r>
          </a:p>
          <a:p>
            <a:pPr lvl="2"/>
            <a:r>
              <a:rPr lang="en-US" dirty="0" err="1"/>
              <a:t>Default_profile</a:t>
            </a:r>
            <a:endParaRPr lang="en-US" dirty="0"/>
          </a:p>
          <a:p>
            <a:pPr lvl="2"/>
            <a:r>
              <a:rPr lang="en-US" dirty="0" err="1"/>
              <a:t>Default_profile_image</a:t>
            </a:r>
            <a:endParaRPr lang="en-US" dirty="0"/>
          </a:p>
          <a:p>
            <a:pPr lvl="2"/>
            <a:r>
              <a:rPr lang="en-US" dirty="0" err="1"/>
              <a:t>Has_extended_profile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String Variables Converted to Boolean based on key words – 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12862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Numerical variables - </a:t>
            </a:r>
          </a:p>
          <a:p>
            <a:pPr lvl="2"/>
            <a:r>
              <a:rPr lang="en-US" dirty="0" err="1"/>
              <a:t>Followers_count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Listed_count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Favourites_count</a:t>
            </a:r>
            <a:endParaRPr lang="en-US" dirty="0"/>
          </a:p>
          <a:p>
            <a:pPr lvl="2"/>
            <a:r>
              <a:rPr lang="en-US" dirty="0" err="1"/>
              <a:t>Statuses_count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date</a:t>
            </a:r>
          </a:p>
          <a:p>
            <a:pPr lvl="1"/>
            <a:r>
              <a:rPr lang="en-US" dirty="0"/>
              <a:t>Unused variables: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 err="1"/>
              <a:t>url</a:t>
            </a:r>
            <a:endParaRPr lang="en-US" dirty="0"/>
          </a:p>
          <a:p>
            <a:pPr lvl="2"/>
            <a:r>
              <a:rPr lang="en-US" dirty="0"/>
              <a:t>Lang </a:t>
            </a:r>
          </a:p>
          <a:p>
            <a:pPr lvl="2"/>
            <a:r>
              <a:rPr lang="en-US" dirty="0"/>
              <a:t>Status </a:t>
            </a:r>
          </a:p>
          <a:p>
            <a:pPr lvl="2"/>
            <a:r>
              <a:rPr lang="en-US" dirty="0" err="1"/>
              <a:t>Screen_name</a:t>
            </a:r>
            <a:endParaRPr lang="en-US" dirty="0"/>
          </a:p>
          <a:p>
            <a:pPr lvl="1"/>
            <a:r>
              <a:rPr lang="en-US" dirty="0"/>
              <a:t>Target Variable - Bot</a:t>
            </a:r>
          </a:p>
        </p:txBody>
      </p:sp>
    </p:spTree>
    <p:extLst>
      <p:ext uri="{BB962C8B-B14F-4D97-AF65-F5344CB8AC3E}">
        <p14:creationId xmlns:p14="http://schemas.microsoft.com/office/powerpoint/2010/main" val="320707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  <a:p>
            <a:pPr lvl="1"/>
            <a:r>
              <a:rPr lang="en-US" dirty="0"/>
              <a:t>Bernoulli Naïve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Multinomial </a:t>
            </a:r>
            <a:r>
              <a:rPr lang="en-US"/>
              <a:t>Naïve Bayes</a:t>
            </a:r>
            <a:endParaRPr lang="en-US" dirty="0"/>
          </a:p>
          <a:p>
            <a:pPr lvl="1"/>
            <a:r>
              <a:rPr lang="en-US" dirty="0"/>
              <a:t>Random Forrest Classifier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74920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40436"/>
              </p:ext>
            </p:extLst>
          </p:nvPr>
        </p:nvGraphicFramePr>
        <p:xfrm>
          <a:off x="1475818" y="2755856"/>
          <a:ext cx="88107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850">
                  <a:extLst>
                    <a:ext uri="{9D8B030D-6E8A-4147-A177-3AD203B41FA5}">
                      <a16:colId xmlns:a16="http://schemas.microsoft.com/office/drawing/2014/main" val="3698445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546509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224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29389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05439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844701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75621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CV Score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944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045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0.986656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0.965196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481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Forrest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0.999841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0.956191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137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0.860838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78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Multinomial Naïve Bayes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0.681141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0.680823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954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 Naïve Bayes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0.849602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0.846674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0.835998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0.866442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740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0.835391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0.837327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0.023891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0.804078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0.873241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10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185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Forrest - 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99" y="2274139"/>
            <a:ext cx="9352095" cy="44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- 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7" y="2294091"/>
            <a:ext cx="10091217" cy="42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and parameter tuning – Random Forest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 err="1"/>
              <a:t>N_estimators</a:t>
            </a:r>
            <a:r>
              <a:rPr lang="en-US" dirty="0"/>
              <a:t> = default -10, 50, 100</a:t>
            </a:r>
          </a:p>
          <a:p>
            <a:r>
              <a:rPr lang="en-US" dirty="0"/>
              <a:t>'</a:t>
            </a:r>
            <a:r>
              <a:rPr lang="en-US" dirty="0" err="1"/>
              <a:t>max_depth</a:t>
            </a:r>
            <a:r>
              <a:rPr lang="en-US" dirty="0"/>
              <a:t>‘ = 1, 3, 6, 9, 12, 15, None</a:t>
            </a:r>
          </a:p>
          <a:p>
            <a:r>
              <a:rPr lang="en-US" dirty="0"/>
              <a:t>'</a:t>
            </a:r>
            <a:r>
              <a:rPr lang="en-US" dirty="0" err="1"/>
              <a:t>max_features</a:t>
            </a:r>
            <a:r>
              <a:rPr lang="en-US" dirty="0"/>
              <a:t>': ['auto','log2',None],</a:t>
            </a:r>
          </a:p>
          <a:p>
            <a:r>
              <a:rPr lang="en-US" dirty="0"/>
              <a:t> '</a:t>
            </a:r>
            <a:r>
              <a:rPr lang="en-US" dirty="0" err="1"/>
              <a:t>min_samples_split</a:t>
            </a:r>
            <a:r>
              <a:rPr lang="en-US" dirty="0"/>
              <a:t>': [2,4,6,8,10],</a:t>
            </a:r>
          </a:p>
          <a:p>
            <a:r>
              <a:rPr lang="en-US" dirty="0"/>
              <a:t>'</a:t>
            </a:r>
            <a:r>
              <a:rPr lang="en-US" dirty="0" err="1"/>
              <a:t>min_samples_leaf</a:t>
            </a:r>
            <a:r>
              <a:rPr lang="en-US" dirty="0"/>
              <a:t>': [1, 3, 6, 9, 12, 15],</a:t>
            </a:r>
          </a:p>
          <a:p>
            <a:r>
              <a:rPr lang="en-US" dirty="0"/>
              <a:t>'bootstrap': [True, False],</a:t>
            </a:r>
          </a:p>
          <a:p>
            <a:r>
              <a:rPr lang="en-US" dirty="0"/>
              <a:t>'criterion': ['</a:t>
            </a:r>
            <a:r>
              <a:rPr lang="en-US" dirty="0" err="1"/>
              <a:t>gini</a:t>
            </a:r>
            <a:r>
              <a:rPr lang="en-US" dirty="0"/>
              <a:t>', 'entropy']}</a:t>
            </a:r>
          </a:p>
        </p:txBody>
      </p:sp>
    </p:spTree>
    <p:extLst>
      <p:ext uri="{BB962C8B-B14F-4D97-AF65-F5344CB8AC3E}">
        <p14:creationId xmlns:p14="http://schemas.microsoft.com/office/powerpoint/2010/main" val="353234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and parameter tuning – Gradient Boosting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loss : {‘deviance’, ‘exponential’}</a:t>
            </a:r>
          </a:p>
          <a:p>
            <a:r>
              <a:rPr lang="en-US" dirty="0" err="1"/>
              <a:t>N_estimators</a:t>
            </a:r>
            <a:r>
              <a:rPr lang="en-US" dirty="0"/>
              <a:t> = default -10, 50, 100</a:t>
            </a:r>
          </a:p>
          <a:p>
            <a:r>
              <a:rPr lang="en-US" dirty="0" err="1"/>
              <a:t>max_depth</a:t>
            </a:r>
            <a:r>
              <a:rPr lang="en-US" dirty="0"/>
              <a:t> = 1, 3, 6, 9, 12, 15, None</a:t>
            </a:r>
          </a:p>
          <a:p>
            <a:r>
              <a:rPr lang="en-US" dirty="0" err="1"/>
              <a:t>max_features</a:t>
            </a:r>
            <a:r>
              <a:rPr lang="en-US" dirty="0"/>
              <a:t>: ['auto','log2',None],</a:t>
            </a:r>
          </a:p>
          <a:p>
            <a:r>
              <a:rPr lang="en-US" dirty="0" err="1"/>
              <a:t>min_samples_split</a:t>
            </a:r>
            <a:r>
              <a:rPr lang="en-US" dirty="0"/>
              <a:t>: [2,4,6,8,10],</a:t>
            </a:r>
          </a:p>
          <a:p>
            <a:r>
              <a:rPr lang="en-US" dirty="0" err="1"/>
              <a:t>min_samples_leaf</a:t>
            </a:r>
            <a:r>
              <a:rPr lang="en-US" dirty="0"/>
              <a:t>: [1, 3, 6, 9, 12, 15],</a:t>
            </a:r>
          </a:p>
          <a:p>
            <a:r>
              <a:rPr lang="en-US" dirty="0"/>
              <a:t>'criterion': [‘friedman_</a:t>
            </a:r>
            <a:r>
              <a:rPr lang="en-US" dirty="0" err="1"/>
              <a:t>mse</a:t>
            </a:r>
            <a:r>
              <a:rPr lang="en-US" dirty="0"/>
              <a:t>’,‘</a:t>
            </a:r>
            <a:r>
              <a:rPr lang="en-US" dirty="0" err="1"/>
              <a:t>mse</a:t>
            </a:r>
            <a:r>
              <a:rPr lang="en-US" dirty="0"/>
              <a:t>', ‘</a:t>
            </a:r>
            <a:r>
              <a:rPr lang="en-US" dirty="0" err="1"/>
              <a:t>mae</a:t>
            </a:r>
            <a:r>
              <a:rPr lang="en-US" dirty="0"/>
              <a:t>']}</a:t>
            </a:r>
          </a:p>
        </p:txBody>
      </p:sp>
    </p:spTree>
    <p:extLst>
      <p:ext uri="{BB962C8B-B14F-4D97-AF65-F5344CB8AC3E}">
        <p14:creationId xmlns:p14="http://schemas.microsoft.com/office/powerpoint/2010/main" val="3592655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273</TotalTime>
  <Words>453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Quotable</vt:lpstr>
      <vt:lpstr>Machine Learning Based Classification of Twitter Accounts</vt:lpstr>
      <vt:lpstr>Preprocessing</vt:lpstr>
      <vt:lpstr>Preprocessing</vt:lpstr>
      <vt:lpstr>Methodology</vt:lpstr>
      <vt:lpstr>Methodology</vt:lpstr>
      <vt:lpstr>Random Forrest - Feature Selection</vt:lpstr>
      <vt:lpstr>Gradient Boosting - Feature Selection</vt:lpstr>
      <vt:lpstr>Final Model Selection and parameter tuning – Random Forest</vt:lpstr>
      <vt:lpstr>Final Model Selection and parameter tuning – Gradient Boosting</vt:lpstr>
      <vt:lpstr>Model Evaluation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Classification of Twitter Accounts</dc:title>
  <dc:creator>Vishesh Kakarala</dc:creator>
  <cp:lastModifiedBy>Vishesh Kakarala</cp:lastModifiedBy>
  <cp:revision>15</cp:revision>
  <dcterms:created xsi:type="dcterms:W3CDTF">2017-05-08T13:45:35Z</dcterms:created>
  <dcterms:modified xsi:type="dcterms:W3CDTF">2017-05-08T23:50:11Z</dcterms:modified>
</cp:coreProperties>
</file>