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32D7-ECAE-476A-96D6-CD05C78E7483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90CA-8355-4B30-A2EA-F065CDEA1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93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32D7-ECAE-476A-96D6-CD05C78E7483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90CA-8355-4B30-A2EA-F065CDEA1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24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32D7-ECAE-476A-96D6-CD05C78E7483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90CA-8355-4B30-A2EA-F065CDEA1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50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32D7-ECAE-476A-96D6-CD05C78E7483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90CA-8355-4B30-A2EA-F065CDEA1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52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32D7-ECAE-476A-96D6-CD05C78E7483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90CA-8355-4B30-A2EA-F065CDEA1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98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32D7-ECAE-476A-96D6-CD05C78E7483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90CA-8355-4B30-A2EA-F065CDEA1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69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32D7-ECAE-476A-96D6-CD05C78E7483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90CA-8355-4B30-A2EA-F065CDEA1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25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32D7-ECAE-476A-96D6-CD05C78E7483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90CA-8355-4B30-A2EA-F065CDEA1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94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32D7-ECAE-476A-96D6-CD05C78E7483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90CA-8355-4B30-A2EA-F065CDEA1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65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32D7-ECAE-476A-96D6-CD05C78E7483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90CA-8355-4B30-A2EA-F065CDEA1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15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32D7-ECAE-476A-96D6-CD05C78E7483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090CA-8355-4B30-A2EA-F065CDEA1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61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D32D7-ECAE-476A-96D6-CD05C78E7483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090CA-8355-4B30-A2EA-F065CDEA1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27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0626" y="25323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of Crime Rates In Ireland And India Using Machine Learning Methodologies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MSc Research Project</a:t>
            </a:r>
          </a:p>
          <a:p>
            <a:r>
              <a:rPr lang="en-IN" dirty="0" smtClean="0"/>
              <a:t>Chinmay Laxmikant Mukim</a:t>
            </a:r>
          </a:p>
          <a:p>
            <a:r>
              <a:rPr lang="en-IN" dirty="0" smtClean="0"/>
              <a:t>X21145024</a:t>
            </a:r>
          </a:p>
          <a:p>
            <a:r>
              <a:rPr lang="en-IN" dirty="0" smtClean="0"/>
              <a:t>MSc in Data Analytics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8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Linear Regression is the best model for predicting crime with the Coefficient of determination of 0.92 for Ireland and 0.93 for India. </a:t>
            </a:r>
          </a:p>
          <a:p>
            <a:r>
              <a:rPr lang="en-IN" dirty="0" smtClean="0"/>
              <a:t>Dublin in Ireland and </a:t>
            </a:r>
            <a:r>
              <a:rPr lang="en-IN" dirty="0" err="1" smtClean="0"/>
              <a:t>Andra</a:t>
            </a:r>
            <a:r>
              <a:rPr lang="en-IN" dirty="0" smtClean="0"/>
              <a:t> Pradesh In India has most number of crimes</a:t>
            </a:r>
          </a:p>
          <a:p>
            <a:r>
              <a:rPr lang="en-IN" dirty="0" smtClean="0"/>
              <a:t>India has more crime compared to Ireland.</a:t>
            </a:r>
          </a:p>
          <a:p>
            <a:r>
              <a:rPr lang="en-IN" dirty="0" smtClean="0"/>
              <a:t>Unemployment is the which is responsible for increase and decrease in crime rates for both Ireland and India. </a:t>
            </a:r>
          </a:p>
        </p:txBody>
      </p:sp>
    </p:spTree>
    <p:extLst>
      <p:ext uri="{BB962C8B-B14F-4D97-AF65-F5344CB8AC3E}">
        <p14:creationId xmlns:p14="http://schemas.microsoft.com/office/powerpoint/2010/main" val="160732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Fetching Good Data.</a:t>
            </a:r>
          </a:p>
          <a:p>
            <a:r>
              <a:rPr lang="en-IN" dirty="0" smtClean="0"/>
              <a:t>Implementing additional models.</a:t>
            </a:r>
          </a:p>
          <a:p>
            <a:r>
              <a:rPr lang="en-IN" dirty="0" smtClean="0"/>
              <a:t>Good tuning for Neural Network.</a:t>
            </a:r>
          </a:p>
          <a:p>
            <a:r>
              <a:rPr lang="en-IN" dirty="0" smtClean="0"/>
              <a:t>Working on single type of crime deeply.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91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441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42383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Background</a:t>
            </a:r>
          </a:p>
          <a:p>
            <a:r>
              <a:rPr lang="en-IN" dirty="0" smtClean="0"/>
              <a:t>Research question : Which factors such as Population and Unemployment affect crime rates in Ireland and India? Using machine learning methodologies. </a:t>
            </a:r>
          </a:p>
          <a:p>
            <a:r>
              <a:rPr lang="en-IN" dirty="0" smtClean="0"/>
              <a:t>Assumptions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77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Related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Past work done on  Indian crime rates</a:t>
            </a:r>
          </a:p>
          <a:p>
            <a:r>
              <a:rPr lang="en-IN" dirty="0" smtClean="0"/>
              <a:t>Previous work done on Irish crimes</a:t>
            </a:r>
          </a:p>
          <a:p>
            <a:r>
              <a:rPr lang="en-IN" dirty="0" smtClean="0"/>
              <a:t>Previous work done based on the models implemented on crime data</a:t>
            </a:r>
          </a:p>
          <a:p>
            <a:r>
              <a:rPr lang="en-IN" dirty="0" smtClean="0"/>
              <a:t>Previous work done on factors affecting crime rates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95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967" y="1825625"/>
            <a:ext cx="7956065" cy="4351338"/>
          </a:xfrm>
        </p:spPr>
      </p:pic>
    </p:spTree>
    <p:extLst>
      <p:ext uri="{BB962C8B-B14F-4D97-AF65-F5344CB8AC3E}">
        <p14:creationId xmlns:p14="http://schemas.microsoft.com/office/powerpoint/2010/main" val="231505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Specification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716" y="1825625"/>
            <a:ext cx="7072567" cy="4351338"/>
          </a:xfrm>
        </p:spPr>
      </p:pic>
    </p:spTree>
    <p:extLst>
      <p:ext uri="{BB962C8B-B14F-4D97-AF65-F5344CB8AC3E}">
        <p14:creationId xmlns:p14="http://schemas.microsoft.com/office/powerpoint/2010/main" val="18711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Architecture of implementation procedure</a:t>
            </a:r>
          </a:p>
          <a:p>
            <a:r>
              <a:rPr lang="en-IN" dirty="0" smtClean="0"/>
              <a:t>Description of Machine Learning Methodologies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92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Implementation on Ireland’s Data</a:t>
            </a:r>
          </a:p>
          <a:p>
            <a:r>
              <a:rPr lang="en-IN" dirty="0" smtClean="0"/>
              <a:t>EDA on Ireland’s data</a:t>
            </a:r>
          </a:p>
          <a:p>
            <a:r>
              <a:rPr lang="en-IN" dirty="0" smtClean="0"/>
              <a:t>Implementation on India’s Data</a:t>
            </a:r>
          </a:p>
          <a:p>
            <a:r>
              <a:rPr lang="en-IN" dirty="0" smtClean="0"/>
              <a:t>List of the models which are implemented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31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65" y="500062"/>
            <a:ext cx="10515600" cy="1325563"/>
          </a:xfrm>
        </p:spPr>
        <p:txBody>
          <a:bodyPr/>
          <a:lstStyle/>
          <a:p>
            <a:r>
              <a:rPr lang="en-IN" dirty="0" smtClean="0"/>
              <a:t>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Evaluation on Ireland’s data</a:t>
            </a:r>
          </a:p>
          <a:p>
            <a:r>
              <a:rPr lang="en-IN" dirty="0" smtClean="0"/>
              <a:t>Evaluation on India’s data</a:t>
            </a:r>
          </a:p>
          <a:p>
            <a:r>
              <a:rPr lang="en-IN" dirty="0" smtClean="0"/>
              <a:t>Performance of the models implemented</a:t>
            </a:r>
          </a:p>
          <a:p>
            <a:r>
              <a:rPr lang="en-IN" dirty="0" smtClean="0"/>
              <a:t>Comparison based on results</a:t>
            </a:r>
          </a:p>
          <a:p>
            <a:r>
              <a:rPr lang="en-IN" dirty="0" smtClean="0"/>
              <a:t>Discussion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64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178" y="217756"/>
            <a:ext cx="4753177" cy="5959207"/>
          </a:xfrm>
        </p:spPr>
      </p:pic>
    </p:spTree>
    <p:extLst>
      <p:ext uri="{BB962C8B-B14F-4D97-AF65-F5344CB8AC3E}">
        <p14:creationId xmlns:p14="http://schemas.microsoft.com/office/powerpoint/2010/main" val="410696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225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Comparison of Crime Rates In Ireland And India Using Machine Learning Methodologies</vt:lpstr>
      <vt:lpstr>Introduction</vt:lpstr>
      <vt:lpstr>Related Work</vt:lpstr>
      <vt:lpstr>Methodology</vt:lpstr>
      <vt:lpstr>Design Specification</vt:lpstr>
      <vt:lpstr>PowerPoint Presentation</vt:lpstr>
      <vt:lpstr>Implementation</vt:lpstr>
      <vt:lpstr>Evaluation</vt:lpstr>
      <vt:lpstr>PowerPoint Presentation</vt:lpstr>
      <vt:lpstr>Conclusion</vt:lpstr>
      <vt:lpstr>Future Work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Crime Rates In Ireland And India Using Machine Learning Methodologies</dc:title>
  <dc:creator>Microsoft account</dc:creator>
  <cp:lastModifiedBy>Microsoft account</cp:lastModifiedBy>
  <cp:revision>6</cp:revision>
  <dcterms:created xsi:type="dcterms:W3CDTF">2022-12-14T17:24:36Z</dcterms:created>
  <dcterms:modified xsi:type="dcterms:W3CDTF">2022-12-14T18:25:38Z</dcterms:modified>
</cp:coreProperties>
</file>