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6" r:id="rId6"/>
    <p:sldId id="265" r:id="rId7"/>
    <p:sldId id="274" r:id="rId8"/>
    <p:sldId id="264" r:id="rId9"/>
    <p:sldId id="267" r:id="rId10"/>
    <p:sldId id="268" r:id="rId11"/>
    <p:sldId id="270" r:id="rId12"/>
    <p:sldId id="271" r:id="rId13"/>
    <p:sldId id="272" r:id="rId14"/>
    <p:sldId id="273" r:id="rId15"/>
    <p:sldId id="262"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5DB33-EBE9-4892-BA79-E4605BF6ABC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6C1A2475-3819-48D9-B466-4BF09BE8C241}">
      <dgm:prSet/>
      <dgm:spPr/>
      <dgm:t>
        <a:bodyPr/>
        <a:lstStyle/>
        <a:p>
          <a:r>
            <a:rPr lang="en-US" dirty="0"/>
            <a:t>Problem Statement : XYZ company HR has recently noticed an increase in their attrition rate compared to what they have seen last year. They feel that there are some specific reasons driving the higher observed attrition rate. They have approached you to </a:t>
          </a:r>
          <a:r>
            <a:rPr lang="en-US" dirty="0" err="1"/>
            <a:t>analyse</a:t>
          </a:r>
          <a:r>
            <a:rPr lang="en-US" dirty="0"/>
            <a:t> the data and give them insights and recommendations on 1. Causes of Attrition 2. Possible </a:t>
          </a:r>
          <a:r>
            <a:rPr lang="en-US" dirty="0" err="1"/>
            <a:t>Recomendations</a:t>
          </a:r>
          <a:r>
            <a:rPr lang="en-US" dirty="0"/>
            <a:t> to tackle high attrition</a:t>
          </a:r>
        </a:p>
      </dgm:t>
    </dgm:pt>
    <dgm:pt modelId="{3BA43CCB-2138-4A8D-8816-04281259CB1A}" type="parTrans" cxnId="{1183EA34-7125-4F4E-8FDE-AD23B8EF44CF}">
      <dgm:prSet/>
      <dgm:spPr/>
      <dgm:t>
        <a:bodyPr/>
        <a:lstStyle/>
        <a:p>
          <a:endParaRPr lang="en-US"/>
        </a:p>
      </dgm:t>
    </dgm:pt>
    <dgm:pt modelId="{AF371DDE-BB5A-4A6A-975F-3E2498E1D6F1}" type="sibTrans" cxnId="{1183EA34-7125-4F4E-8FDE-AD23B8EF44CF}">
      <dgm:prSet/>
      <dgm:spPr/>
      <dgm:t>
        <a:bodyPr/>
        <a:lstStyle/>
        <a:p>
          <a:endParaRPr lang="en-US"/>
        </a:p>
      </dgm:t>
    </dgm:pt>
    <dgm:pt modelId="{047E1FDD-7DDA-4599-8E54-12CE7F18A15F}">
      <dgm:prSet/>
      <dgm:spPr/>
      <dgm:t>
        <a:bodyPr/>
        <a:lstStyle/>
        <a:p>
          <a:r>
            <a:rPr lang="en-US" dirty="0"/>
            <a:t>In this case we are using  Exploratory Data Analysis to analyze the problem statement, and we further use model development to check what are possible top features contributing to resignation of employee.</a:t>
          </a:r>
        </a:p>
      </dgm:t>
    </dgm:pt>
    <dgm:pt modelId="{2EFA35C1-8852-4FA9-83EA-C2949184EDA3}" type="parTrans" cxnId="{091ABDFD-CF93-44DE-AE38-521DE4019E02}">
      <dgm:prSet/>
      <dgm:spPr/>
      <dgm:t>
        <a:bodyPr/>
        <a:lstStyle/>
        <a:p>
          <a:endParaRPr lang="en-US"/>
        </a:p>
      </dgm:t>
    </dgm:pt>
    <dgm:pt modelId="{341D7370-0A45-41B9-B381-3FC17D256AFE}" type="sibTrans" cxnId="{091ABDFD-CF93-44DE-AE38-521DE4019E02}">
      <dgm:prSet/>
      <dgm:spPr/>
      <dgm:t>
        <a:bodyPr/>
        <a:lstStyle/>
        <a:p>
          <a:endParaRPr lang="en-US"/>
        </a:p>
      </dgm:t>
    </dgm:pt>
    <dgm:pt modelId="{DB90E0F6-9572-4274-A27E-8EBAC77FD0F6}" type="pres">
      <dgm:prSet presAssocID="{A8A5DB33-EBE9-4892-BA79-E4605BF6ABCF}" presName="Name0" presStyleCnt="0">
        <dgm:presLayoutVars>
          <dgm:dir/>
          <dgm:resizeHandles val="exact"/>
        </dgm:presLayoutVars>
      </dgm:prSet>
      <dgm:spPr/>
    </dgm:pt>
    <dgm:pt modelId="{07A0F83F-863E-4CB4-ADCB-4B98AF85C8CC}" type="pres">
      <dgm:prSet presAssocID="{6C1A2475-3819-48D9-B466-4BF09BE8C241}" presName="node" presStyleLbl="node1" presStyleIdx="0" presStyleCnt="2">
        <dgm:presLayoutVars>
          <dgm:bulletEnabled val="1"/>
        </dgm:presLayoutVars>
      </dgm:prSet>
      <dgm:spPr/>
    </dgm:pt>
    <dgm:pt modelId="{DC36E5B3-9197-48F2-8647-140A4C80F279}" type="pres">
      <dgm:prSet presAssocID="{AF371DDE-BB5A-4A6A-975F-3E2498E1D6F1}" presName="sibTrans" presStyleLbl="sibTrans2D1" presStyleIdx="0" presStyleCnt="1"/>
      <dgm:spPr/>
    </dgm:pt>
    <dgm:pt modelId="{9646AA3A-9FEC-46CE-A931-0B66F4E8F33F}" type="pres">
      <dgm:prSet presAssocID="{AF371DDE-BB5A-4A6A-975F-3E2498E1D6F1}" presName="connectorText" presStyleLbl="sibTrans2D1" presStyleIdx="0" presStyleCnt="1"/>
      <dgm:spPr/>
    </dgm:pt>
    <dgm:pt modelId="{3BAA4883-C126-4CC9-B51D-F890EC512291}" type="pres">
      <dgm:prSet presAssocID="{047E1FDD-7DDA-4599-8E54-12CE7F18A15F}" presName="node" presStyleLbl="node1" presStyleIdx="1" presStyleCnt="2">
        <dgm:presLayoutVars>
          <dgm:bulletEnabled val="1"/>
        </dgm:presLayoutVars>
      </dgm:prSet>
      <dgm:spPr/>
    </dgm:pt>
  </dgm:ptLst>
  <dgm:cxnLst>
    <dgm:cxn modelId="{1183EA34-7125-4F4E-8FDE-AD23B8EF44CF}" srcId="{A8A5DB33-EBE9-4892-BA79-E4605BF6ABCF}" destId="{6C1A2475-3819-48D9-B466-4BF09BE8C241}" srcOrd="0" destOrd="0" parTransId="{3BA43CCB-2138-4A8D-8816-04281259CB1A}" sibTransId="{AF371DDE-BB5A-4A6A-975F-3E2498E1D6F1}"/>
    <dgm:cxn modelId="{CEB2FA5E-9FD7-4B02-A6E4-870103C25149}" type="presOf" srcId="{AF371DDE-BB5A-4A6A-975F-3E2498E1D6F1}" destId="{DC36E5B3-9197-48F2-8647-140A4C80F279}" srcOrd="0" destOrd="0" presId="urn:microsoft.com/office/officeart/2005/8/layout/process1"/>
    <dgm:cxn modelId="{09A3F862-ED7D-4FCB-854A-E62EC1077DCA}" type="presOf" srcId="{AF371DDE-BB5A-4A6A-975F-3E2498E1D6F1}" destId="{9646AA3A-9FEC-46CE-A931-0B66F4E8F33F}" srcOrd="1" destOrd="0" presId="urn:microsoft.com/office/officeart/2005/8/layout/process1"/>
    <dgm:cxn modelId="{98E4226B-44E1-4C3B-A0F5-228FCB0A980A}" type="presOf" srcId="{6C1A2475-3819-48D9-B466-4BF09BE8C241}" destId="{07A0F83F-863E-4CB4-ADCB-4B98AF85C8CC}" srcOrd="0" destOrd="0" presId="urn:microsoft.com/office/officeart/2005/8/layout/process1"/>
    <dgm:cxn modelId="{61856E78-B03D-46BA-9DAE-FA235AB4FA24}" type="presOf" srcId="{047E1FDD-7DDA-4599-8E54-12CE7F18A15F}" destId="{3BAA4883-C126-4CC9-B51D-F890EC512291}" srcOrd="0" destOrd="0" presId="urn:microsoft.com/office/officeart/2005/8/layout/process1"/>
    <dgm:cxn modelId="{DC69C4B2-F9E0-41D1-81D8-F8845DB9BA72}" type="presOf" srcId="{A8A5DB33-EBE9-4892-BA79-E4605BF6ABCF}" destId="{DB90E0F6-9572-4274-A27E-8EBAC77FD0F6}" srcOrd="0" destOrd="0" presId="urn:microsoft.com/office/officeart/2005/8/layout/process1"/>
    <dgm:cxn modelId="{091ABDFD-CF93-44DE-AE38-521DE4019E02}" srcId="{A8A5DB33-EBE9-4892-BA79-E4605BF6ABCF}" destId="{047E1FDD-7DDA-4599-8E54-12CE7F18A15F}" srcOrd="1" destOrd="0" parTransId="{2EFA35C1-8852-4FA9-83EA-C2949184EDA3}" sibTransId="{341D7370-0A45-41B9-B381-3FC17D256AFE}"/>
    <dgm:cxn modelId="{AF705A1C-29BD-4028-8FDB-1C48694F788B}" type="presParOf" srcId="{DB90E0F6-9572-4274-A27E-8EBAC77FD0F6}" destId="{07A0F83F-863E-4CB4-ADCB-4B98AF85C8CC}" srcOrd="0" destOrd="0" presId="urn:microsoft.com/office/officeart/2005/8/layout/process1"/>
    <dgm:cxn modelId="{38EF73DA-8D05-420D-A2C0-D2800D9B6C8A}" type="presParOf" srcId="{DB90E0F6-9572-4274-A27E-8EBAC77FD0F6}" destId="{DC36E5B3-9197-48F2-8647-140A4C80F279}" srcOrd="1" destOrd="0" presId="urn:microsoft.com/office/officeart/2005/8/layout/process1"/>
    <dgm:cxn modelId="{BDF44ACF-CA64-4CBC-A0AC-C3F188C06119}" type="presParOf" srcId="{DC36E5B3-9197-48F2-8647-140A4C80F279}" destId="{9646AA3A-9FEC-46CE-A931-0B66F4E8F33F}" srcOrd="0" destOrd="0" presId="urn:microsoft.com/office/officeart/2005/8/layout/process1"/>
    <dgm:cxn modelId="{D032D443-ADA1-495F-8DFC-B4E2CF90B6B4}" type="presParOf" srcId="{DB90E0F6-9572-4274-A27E-8EBAC77FD0F6}" destId="{3BAA4883-C126-4CC9-B51D-F890EC51229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65052A-D583-4F0D-84B8-8204A1A60F38}"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1F89742F-C4DF-4AE6-8DB7-8955119087C5}">
      <dgm:prSet/>
      <dgm:spPr/>
      <dgm:t>
        <a:bodyPr/>
        <a:lstStyle/>
        <a:p>
          <a:r>
            <a:rPr lang="en-US"/>
            <a:t>Handling Missing Values</a:t>
          </a:r>
        </a:p>
      </dgm:t>
    </dgm:pt>
    <dgm:pt modelId="{E8302DB8-43BF-4EFA-A688-60EF8C3724D7}" type="parTrans" cxnId="{F4EF0C45-D9B4-4374-B0A2-974D4FFC6588}">
      <dgm:prSet/>
      <dgm:spPr/>
      <dgm:t>
        <a:bodyPr/>
        <a:lstStyle/>
        <a:p>
          <a:endParaRPr lang="en-US"/>
        </a:p>
      </dgm:t>
    </dgm:pt>
    <dgm:pt modelId="{AB6654D8-77BA-4AFF-8345-6F62ABF99D00}" type="sibTrans" cxnId="{F4EF0C45-D9B4-4374-B0A2-974D4FFC6588}">
      <dgm:prSet/>
      <dgm:spPr/>
      <dgm:t>
        <a:bodyPr/>
        <a:lstStyle/>
        <a:p>
          <a:endParaRPr lang="en-US"/>
        </a:p>
      </dgm:t>
    </dgm:pt>
    <dgm:pt modelId="{AA5B7BCA-7F2C-40DD-B8AB-74769E5E516B}">
      <dgm:prSet/>
      <dgm:spPr/>
      <dgm:t>
        <a:bodyPr/>
        <a:lstStyle/>
        <a:p>
          <a:r>
            <a:rPr lang="en-US" dirty="0"/>
            <a:t>Remove Columns with 100% Null Values</a:t>
          </a:r>
        </a:p>
      </dgm:t>
    </dgm:pt>
    <dgm:pt modelId="{670870DF-0A84-429B-A5D0-C26D7106A8FB}" type="parTrans" cxnId="{47AFDD49-87C8-4530-97EA-C9669780D0B3}">
      <dgm:prSet/>
      <dgm:spPr/>
      <dgm:t>
        <a:bodyPr/>
        <a:lstStyle/>
        <a:p>
          <a:endParaRPr lang="en-US"/>
        </a:p>
      </dgm:t>
    </dgm:pt>
    <dgm:pt modelId="{FBA6DAD4-2553-4B7D-8CB6-03A763065DA5}" type="sibTrans" cxnId="{47AFDD49-87C8-4530-97EA-C9669780D0B3}">
      <dgm:prSet/>
      <dgm:spPr/>
      <dgm:t>
        <a:bodyPr/>
        <a:lstStyle/>
        <a:p>
          <a:endParaRPr lang="en-US"/>
        </a:p>
      </dgm:t>
    </dgm:pt>
    <dgm:pt modelId="{37EC7BAB-95F2-4DE0-A6DE-3520DC9D761A}">
      <dgm:prSet/>
      <dgm:spPr/>
      <dgm:t>
        <a:bodyPr/>
        <a:lstStyle/>
        <a:p>
          <a:r>
            <a:rPr lang="en-US"/>
            <a:t>Drop Non-Unique Columns</a:t>
          </a:r>
        </a:p>
      </dgm:t>
    </dgm:pt>
    <dgm:pt modelId="{5DE6950C-04A8-45C3-9F1B-DA7C65A070A0}" type="parTrans" cxnId="{908334A1-F07A-42FA-9EB7-0DB9CB0A6714}">
      <dgm:prSet/>
      <dgm:spPr/>
      <dgm:t>
        <a:bodyPr/>
        <a:lstStyle/>
        <a:p>
          <a:endParaRPr lang="en-US"/>
        </a:p>
      </dgm:t>
    </dgm:pt>
    <dgm:pt modelId="{923AF19C-6165-402D-8E66-AB0B600D6915}" type="sibTrans" cxnId="{908334A1-F07A-42FA-9EB7-0DB9CB0A6714}">
      <dgm:prSet/>
      <dgm:spPr/>
      <dgm:t>
        <a:bodyPr/>
        <a:lstStyle/>
        <a:p>
          <a:endParaRPr lang="en-US"/>
        </a:p>
      </dgm:t>
    </dgm:pt>
    <dgm:pt modelId="{4C4C6FA0-DFA2-476E-B5B8-FA7566F4C956}">
      <dgm:prSet/>
      <dgm:spPr/>
      <dgm:t>
        <a:bodyPr/>
        <a:lstStyle/>
        <a:p>
          <a:r>
            <a:rPr lang="en-US"/>
            <a:t>Assess and Drop Columns with High Null Percentage</a:t>
          </a:r>
        </a:p>
      </dgm:t>
    </dgm:pt>
    <dgm:pt modelId="{9C693255-98A8-43D8-9ABF-84281759CEC5}" type="parTrans" cxnId="{CF13D70B-B124-49E2-89A8-C3EFFCC0EEC2}">
      <dgm:prSet/>
      <dgm:spPr/>
      <dgm:t>
        <a:bodyPr/>
        <a:lstStyle/>
        <a:p>
          <a:endParaRPr lang="en-US"/>
        </a:p>
      </dgm:t>
    </dgm:pt>
    <dgm:pt modelId="{078E15DA-65CF-4827-A177-BE834B6A0CA0}" type="sibTrans" cxnId="{CF13D70B-B124-49E2-89A8-C3EFFCC0EEC2}">
      <dgm:prSet/>
      <dgm:spPr/>
      <dgm:t>
        <a:bodyPr/>
        <a:lstStyle/>
        <a:p>
          <a:endParaRPr lang="en-US"/>
        </a:p>
      </dgm:t>
    </dgm:pt>
    <dgm:pt modelId="{46EE7E6A-4B4D-4B90-8F68-49CE49B9C24F}">
      <dgm:prSet/>
      <dgm:spPr/>
      <dgm:t>
        <a:bodyPr/>
        <a:lstStyle/>
        <a:p>
          <a:r>
            <a:rPr lang="en-US"/>
            <a:t>Exclude Unnecessary Columns</a:t>
          </a:r>
        </a:p>
      </dgm:t>
    </dgm:pt>
    <dgm:pt modelId="{034AF3F2-D68E-4995-9ECF-12D926FF3707}" type="parTrans" cxnId="{28C6AB09-03EE-4885-B2ED-C52A7721B84A}">
      <dgm:prSet/>
      <dgm:spPr/>
      <dgm:t>
        <a:bodyPr/>
        <a:lstStyle/>
        <a:p>
          <a:endParaRPr lang="en-US"/>
        </a:p>
      </dgm:t>
    </dgm:pt>
    <dgm:pt modelId="{1178B1F5-06B4-494C-8F02-2610C68383CF}" type="sibTrans" cxnId="{28C6AB09-03EE-4885-B2ED-C52A7721B84A}">
      <dgm:prSet/>
      <dgm:spPr/>
      <dgm:t>
        <a:bodyPr/>
        <a:lstStyle/>
        <a:p>
          <a:endParaRPr lang="en-US"/>
        </a:p>
      </dgm:t>
    </dgm:pt>
    <dgm:pt modelId="{2EDC68FF-6179-4685-8B55-DD53E5EAC43D}" type="pres">
      <dgm:prSet presAssocID="{D065052A-D583-4F0D-84B8-8204A1A60F38}" presName="cycle" presStyleCnt="0">
        <dgm:presLayoutVars>
          <dgm:dir/>
          <dgm:resizeHandles val="exact"/>
        </dgm:presLayoutVars>
      </dgm:prSet>
      <dgm:spPr/>
    </dgm:pt>
    <dgm:pt modelId="{52D7A740-1E1D-4342-97D7-68264E216A59}" type="pres">
      <dgm:prSet presAssocID="{1F89742F-C4DF-4AE6-8DB7-8955119087C5}" presName="node" presStyleLbl="node1" presStyleIdx="0" presStyleCnt="5">
        <dgm:presLayoutVars>
          <dgm:bulletEnabled val="1"/>
        </dgm:presLayoutVars>
      </dgm:prSet>
      <dgm:spPr/>
    </dgm:pt>
    <dgm:pt modelId="{9314D62B-D37A-47FD-91C9-13677E3CA25D}" type="pres">
      <dgm:prSet presAssocID="{1F89742F-C4DF-4AE6-8DB7-8955119087C5}" presName="spNode" presStyleCnt="0"/>
      <dgm:spPr/>
    </dgm:pt>
    <dgm:pt modelId="{33A2A4FB-04B8-4333-840B-F2C44F07CBEE}" type="pres">
      <dgm:prSet presAssocID="{AB6654D8-77BA-4AFF-8345-6F62ABF99D00}" presName="sibTrans" presStyleLbl="sibTrans1D1" presStyleIdx="0" presStyleCnt="5"/>
      <dgm:spPr/>
    </dgm:pt>
    <dgm:pt modelId="{1AF20DB9-1B75-4D70-9868-E89631FC9CBB}" type="pres">
      <dgm:prSet presAssocID="{AA5B7BCA-7F2C-40DD-B8AB-74769E5E516B}" presName="node" presStyleLbl="node1" presStyleIdx="1" presStyleCnt="5">
        <dgm:presLayoutVars>
          <dgm:bulletEnabled val="1"/>
        </dgm:presLayoutVars>
      </dgm:prSet>
      <dgm:spPr/>
    </dgm:pt>
    <dgm:pt modelId="{56420323-A3DF-45F4-AAA2-516CE7031285}" type="pres">
      <dgm:prSet presAssocID="{AA5B7BCA-7F2C-40DD-B8AB-74769E5E516B}" presName="spNode" presStyleCnt="0"/>
      <dgm:spPr/>
    </dgm:pt>
    <dgm:pt modelId="{37FA5900-DB24-4784-B005-B26694197E5D}" type="pres">
      <dgm:prSet presAssocID="{FBA6DAD4-2553-4B7D-8CB6-03A763065DA5}" presName="sibTrans" presStyleLbl="sibTrans1D1" presStyleIdx="1" presStyleCnt="5"/>
      <dgm:spPr/>
    </dgm:pt>
    <dgm:pt modelId="{47367204-F404-4AC4-B344-68EEBD794E91}" type="pres">
      <dgm:prSet presAssocID="{37EC7BAB-95F2-4DE0-A6DE-3520DC9D761A}" presName="node" presStyleLbl="node1" presStyleIdx="2" presStyleCnt="5">
        <dgm:presLayoutVars>
          <dgm:bulletEnabled val="1"/>
        </dgm:presLayoutVars>
      </dgm:prSet>
      <dgm:spPr/>
    </dgm:pt>
    <dgm:pt modelId="{140BEB9B-2ACB-4BE0-9701-B72F5D53C642}" type="pres">
      <dgm:prSet presAssocID="{37EC7BAB-95F2-4DE0-A6DE-3520DC9D761A}" presName="spNode" presStyleCnt="0"/>
      <dgm:spPr/>
    </dgm:pt>
    <dgm:pt modelId="{DAC5EF99-E9EA-48D6-A435-432BC335C370}" type="pres">
      <dgm:prSet presAssocID="{923AF19C-6165-402D-8E66-AB0B600D6915}" presName="sibTrans" presStyleLbl="sibTrans1D1" presStyleIdx="2" presStyleCnt="5"/>
      <dgm:spPr/>
    </dgm:pt>
    <dgm:pt modelId="{E681851C-9FC4-4DE6-889C-3A5B809EC421}" type="pres">
      <dgm:prSet presAssocID="{4C4C6FA0-DFA2-476E-B5B8-FA7566F4C956}" presName="node" presStyleLbl="node1" presStyleIdx="3" presStyleCnt="5">
        <dgm:presLayoutVars>
          <dgm:bulletEnabled val="1"/>
        </dgm:presLayoutVars>
      </dgm:prSet>
      <dgm:spPr/>
    </dgm:pt>
    <dgm:pt modelId="{EC3DBBCC-8E9B-4BBD-AE1A-8DFAC0F2A44A}" type="pres">
      <dgm:prSet presAssocID="{4C4C6FA0-DFA2-476E-B5B8-FA7566F4C956}" presName="spNode" presStyleCnt="0"/>
      <dgm:spPr/>
    </dgm:pt>
    <dgm:pt modelId="{22CF70C0-9139-476B-9C2E-7CE1F9DC158C}" type="pres">
      <dgm:prSet presAssocID="{078E15DA-65CF-4827-A177-BE834B6A0CA0}" presName="sibTrans" presStyleLbl="sibTrans1D1" presStyleIdx="3" presStyleCnt="5"/>
      <dgm:spPr/>
    </dgm:pt>
    <dgm:pt modelId="{4870E2CC-F0B6-4DD7-8735-96FCB0FE60C0}" type="pres">
      <dgm:prSet presAssocID="{46EE7E6A-4B4D-4B90-8F68-49CE49B9C24F}" presName="node" presStyleLbl="node1" presStyleIdx="4" presStyleCnt="5">
        <dgm:presLayoutVars>
          <dgm:bulletEnabled val="1"/>
        </dgm:presLayoutVars>
      </dgm:prSet>
      <dgm:spPr/>
    </dgm:pt>
    <dgm:pt modelId="{9BCF815C-BED8-4427-B2C3-8B18282D651C}" type="pres">
      <dgm:prSet presAssocID="{46EE7E6A-4B4D-4B90-8F68-49CE49B9C24F}" presName="spNode" presStyleCnt="0"/>
      <dgm:spPr/>
    </dgm:pt>
    <dgm:pt modelId="{6160AD0F-CC31-4852-8A3B-A08CC44ADB62}" type="pres">
      <dgm:prSet presAssocID="{1178B1F5-06B4-494C-8F02-2610C68383CF}" presName="sibTrans" presStyleLbl="sibTrans1D1" presStyleIdx="4" presStyleCnt="5"/>
      <dgm:spPr/>
    </dgm:pt>
  </dgm:ptLst>
  <dgm:cxnLst>
    <dgm:cxn modelId="{28C6AB09-03EE-4885-B2ED-C52A7721B84A}" srcId="{D065052A-D583-4F0D-84B8-8204A1A60F38}" destId="{46EE7E6A-4B4D-4B90-8F68-49CE49B9C24F}" srcOrd="4" destOrd="0" parTransId="{034AF3F2-D68E-4995-9ECF-12D926FF3707}" sibTransId="{1178B1F5-06B4-494C-8F02-2610C68383CF}"/>
    <dgm:cxn modelId="{CF13D70B-B124-49E2-89A8-C3EFFCC0EEC2}" srcId="{D065052A-D583-4F0D-84B8-8204A1A60F38}" destId="{4C4C6FA0-DFA2-476E-B5B8-FA7566F4C956}" srcOrd="3" destOrd="0" parTransId="{9C693255-98A8-43D8-9ABF-84281759CEC5}" sibTransId="{078E15DA-65CF-4827-A177-BE834B6A0CA0}"/>
    <dgm:cxn modelId="{12E6663B-ECB5-466F-81B6-6DF88B10FD83}" type="presOf" srcId="{1F89742F-C4DF-4AE6-8DB7-8955119087C5}" destId="{52D7A740-1E1D-4342-97D7-68264E216A59}" srcOrd="0" destOrd="0" presId="urn:microsoft.com/office/officeart/2005/8/layout/cycle5"/>
    <dgm:cxn modelId="{9EF35D5F-9530-4FE7-BBD0-98DFB435E795}" type="presOf" srcId="{46EE7E6A-4B4D-4B90-8F68-49CE49B9C24F}" destId="{4870E2CC-F0B6-4DD7-8735-96FCB0FE60C0}" srcOrd="0" destOrd="0" presId="urn:microsoft.com/office/officeart/2005/8/layout/cycle5"/>
    <dgm:cxn modelId="{C0F1EE5F-81D2-40F3-8C90-FD9CEC272E64}" type="presOf" srcId="{923AF19C-6165-402D-8E66-AB0B600D6915}" destId="{DAC5EF99-E9EA-48D6-A435-432BC335C370}" srcOrd="0" destOrd="0" presId="urn:microsoft.com/office/officeart/2005/8/layout/cycle5"/>
    <dgm:cxn modelId="{F4EF0C45-D9B4-4374-B0A2-974D4FFC6588}" srcId="{D065052A-D583-4F0D-84B8-8204A1A60F38}" destId="{1F89742F-C4DF-4AE6-8DB7-8955119087C5}" srcOrd="0" destOrd="0" parTransId="{E8302DB8-43BF-4EFA-A688-60EF8C3724D7}" sibTransId="{AB6654D8-77BA-4AFF-8345-6F62ABF99D00}"/>
    <dgm:cxn modelId="{47AFDD49-87C8-4530-97EA-C9669780D0B3}" srcId="{D065052A-D583-4F0D-84B8-8204A1A60F38}" destId="{AA5B7BCA-7F2C-40DD-B8AB-74769E5E516B}" srcOrd="1" destOrd="0" parTransId="{670870DF-0A84-429B-A5D0-C26D7106A8FB}" sibTransId="{FBA6DAD4-2553-4B7D-8CB6-03A763065DA5}"/>
    <dgm:cxn modelId="{43008C6C-62FF-4DD8-A974-82B46D8E7B5A}" type="presOf" srcId="{FBA6DAD4-2553-4B7D-8CB6-03A763065DA5}" destId="{37FA5900-DB24-4784-B005-B26694197E5D}" srcOrd="0" destOrd="0" presId="urn:microsoft.com/office/officeart/2005/8/layout/cycle5"/>
    <dgm:cxn modelId="{24CB2A71-A959-4C11-86A6-A9878B6C2F53}" type="presOf" srcId="{AB6654D8-77BA-4AFF-8345-6F62ABF99D00}" destId="{33A2A4FB-04B8-4333-840B-F2C44F07CBEE}" srcOrd="0" destOrd="0" presId="urn:microsoft.com/office/officeart/2005/8/layout/cycle5"/>
    <dgm:cxn modelId="{4412EF88-295D-43E3-99D6-DBF7373FC613}" type="presOf" srcId="{078E15DA-65CF-4827-A177-BE834B6A0CA0}" destId="{22CF70C0-9139-476B-9C2E-7CE1F9DC158C}" srcOrd="0" destOrd="0" presId="urn:microsoft.com/office/officeart/2005/8/layout/cycle5"/>
    <dgm:cxn modelId="{71D72B9B-50C2-4F4C-8C42-F2A3298ABECB}" type="presOf" srcId="{37EC7BAB-95F2-4DE0-A6DE-3520DC9D761A}" destId="{47367204-F404-4AC4-B344-68EEBD794E91}" srcOrd="0" destOrd="0" presId="urn:microsoft.com/office/officeart/2005/8/layout/cycle5"/>
    <dgm:cxn modelId="{908334A1-F07A-42FA-9EB7-0DB9CB0A6714}" srcId="{D065052A-D583-4F0D-84B8-8204A1A60F38}" destId="{37EC7BAB-95F2-4DE0-A6DE-3520DC9D761A}" srcOrd="2" destOrd="0" parTransId="{5DE6950C-04A8-45C3-9F1B-DA7C65A070A0}" sibTransId="{923AF19C-6165-402D-8E66-AB0B600D6915}"/>
    <dgm:cxn modelId="{0FDF0CB0-BC13-4A9C-A5DE-4A223A258773}" type="presOf" srcId="{1178B1F5-06B4-494C-8F02-2610C68383CF}" destId="{6160AD0F-CC31-4852-8A3B-A08CC44ADB62}" srcOrd="0" destOrd="0" presId="urn:microsoft.com/office/officeart/2005/8/layout/cycle5"/>
    <dgm:cxn modelId="{1271BCEC-B8A7-4DDD-8FE3-9A32DA86EBF8}" type="presOf" srcId="{AA5B7BCA-7F2C-40DD-B8AB-74769E5E516B}" destId="{1AF20DB9-1B75-4D70-9868-E89631FC9CBB}" srcOrd="0" destOrd="0" presId="urn:microsoft.com/office/officeart/2005/8/layout/cycle5"/>
    <dgm:cxn modelId="{D4098FEE-2E8D-4A7A-B130-BA68F758EDC1}" type="presOf" srcId="{D065052A-D583-4F0D-84B8-8204A1A60F38}" destId="{2EDC68FF-6179-4685-8B55-DD53E5EAC43D}" srcOrd="0" destOrd="0" presId="urn:microsoft.com/office/officeart/2005/8/layout/cycle5"/>
    <dgm:cxn modelId="{C16584FA-9FAD-4F77-834F-EFFB3A6A0F4C}" type="presOf" srcId="{4C4C6FA0-DFA2-476E-B5B8-FA7566F4C956}" destId="{E681851C-9FC4-4DE6-889C-3A5B809EC421}" srcOrd="0" destOrd="0" presId="urn:microsoft.com/office/officeart/2005/8/layout/cycle5"/>
    <dgm:cxn modelId="{7D2077B0-7643-429B-B002-069C232F0513}" type="presParOf" srcId="{2EDC68FF-6179-4685-8B55-DD53E5EAC43D}" destId="{52D7A740-1E1D-4342-97D7-68264E216A59}" srcOrd="0" destOrd="0" presId="urn:microsoft.com/office/officeart/2005/8/layout/cycle5"/>
    <dgm:cxn modelId="{ED05D9EE-F3B0-45B3-B699-CF42448096C5}" type="presParOf" srcId="{2EDC68FF-6179-4685-8B55-DD53E5EAC43D}" destId="{9314D62B-D37A-47FD-91C9-13677E3CA25D}" srcOrd="1" destOrd="0" presId="urn:microsoft.com/office/officeart/2005/8/layout/cycle5"/>
    <dgm:cxn modelId="{E7765BE6-837D-42CE-8ADD-518DD3F3A2CA}" type="presParOf" srcId="{2EDC68FF-6179-4685-8B55-DD53E5EAC43D}" destId="{33A2A4FB-04B8-4333-840B-F2C44F07CBEE}" srcOrd="2" destOrd="0" presId="urn:microsoft.com/office/officeart/2005/8/layout/cycle5"/>
    <dgm:cxn modelId="{8B5D7E99-6485-406B-91FF-2066F66578CF}" type="presParOf" srcId="{2EDC68FF-6179-4685-8B55-DD53E5EAC43D}" destId="{1AF20DB9-1B75-4D70-9868-E89631FC9CBB}" srcOrd="3" destOrd="0" presId="urn:microsoft.com/office/officeart/2005/8/layout/cycle5"/>
    <dgm:cxn modelId="{C9BC0D2E-F7FA-4D14-90DC-288FF85EEDA1}" type="presParOf" srcId="{2EDC68FF-6179-4685-8B55-DD53E5EAC43D}" destId="{56420323-A3DF-45F4-AAA2-516CE7031285}" srcOrd="4" destOrd="0" presId="urn:microsoft.com/office/officeart/2005/8/layout/cycle5"/>
    <dgm:cxn modelId="{2AC9B8E8-65FF-4A9B-B733-BC924C29C99B}" type="presParOf" srcId="{2EDC68FF-6179-4685-8B55-DD53E5EAC43D}" destId="{37FA5900-DB24-4784-B005-B26694197E5D}" srcOrd="5" destOrd="0" presId="urn:microsoft.com/office/officeart/2005/8/layout/cycle5"/>
    <dgm:cxn modelId="{9EBF34C8-0C84-4A7A-9AF8-4821CF2909A8}" type="presParOf" srcId="{2EDC68FF-6179-4685-8B55-DD53E5EAC43D}" destId="{47367204-F404-4AC4-B344-68EEBD794E91}" srcOrd="6" destOrd="0" presId="urn:microsoft.com/office/officeart/2005/8/layout/cycle5"/>
    <dgm:cxn modelId="{30F30BDA-B33F-45B2-8C05-7CB82C2D64E5}" type="presParOf" srcId="{2EDC68FF-6179-4685-8B55-DD53E5EAC43D}" destId="{140BEB9B-2ACB-4BE0-9701-B72F5D53C642}" srcOrd="7" destOrd="0" presId="urn:microsoft.com/office/officeart/2005/8/layout/cycle5"/>
    <dgm:cxn modelId="{BF211537-7442-4073-A3C4-F23E3B4DCF99}" type="presParOf" srcId="{2EDC68FF-6179-4685-8B55-DD53E5EAC43D}" destId="{DAC5EF99-E9EA-48D6-A435-432BC335C370}" srcOrd="8" destOrd="0" presId="urn:microsoft.com/office/officeart/2005/8/layout/cycle5"/>
    <dgm:cxn modelId="{1432EFC6-B729-46B1-9269-385DE52B8D30}" type="presParOf" srcId="{2EDC68FF-6179-4685-8B55-DD53E5EAC43D}" destId="{E681851C-9FC4-4DE6-889C-3A5B809EC421}" srcOrd="9" destOrd="0" presId="urn:microsoft.com/office/officeart/2005/8/layout/cycle5"/>
    <dgm:cxn modelId="{91266EC4-E87D-4905-9E8B-22CED3BE1BA7}" type="presParOf" srcId="{2EDC68FF-6179-4685-8B55-DD53E5EAC43D}" destId="{EC3DBBCC-8E9B-4BBD-AE1A-8DFAC0F2A44A}" srcOrd="10" destOrd="0" presId="urn:microsoft.com/office/officeart/2005/8/layout/cycle5"/>
    <dgm:cxn modelId="{C84A31A9-8B49-4BE5-9C7C-9327B44B3F3E}" type="presParOf" srcId="{2EDC68FF-6179-4685-8B55-DD53E5EAC43D}" destId="{22CF70C0-9139-476B-9C2E-7CE1F9DC158C}" srcOrd="11" destOrd="0" presId="urn:microsoft.com/office/officeart/2005/8/layout/cycle5"/>
    <dgm:cxn modelId="{62E60C1C-162E-4B8D-A568-C351535D2D0D}" type="presParOf" srcId="{2EDC68FF-6179-4685-8B55-DD53E5EAC43D}" destId="{4870E2CC-F0B6-4DD7-8735-96FCB0FE60C0}" srcOrd="12" destOrd="0" presId="urn:microsoft.com/office/officeart/2005/8/layout/cycle5"/>
    <dgm:cxn modelId="{15A7DEA7-271E-4D7B-8A1B-C23BD8E4ED4A}" type="presParOf" srcId="{2EDC68FF-6179-4685-8B55-DD53E5EAC43D}" destId="{9BCF815C-BED8-4427-B2C3-8B18282D651C}" srcOrd="13" destOrd="0" presId="urn:microsoft.com/office/officeart/2005/8/layout/cycle5"/>
    <dgm:cxn modelId="{0004A19B-5E14-4A1B-B770-A6F9864219B7}" type="presParOf" srcId="{2EDC68FF-6179-4685-8B55-DD53E5EAC43D}" destId="{6160AD0F-CC31-4852-8A3B-A08CC44ADB62}" srcOrd="14"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74181-06DE-4261-8859-1CB3277994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E7BDACC-F0FE-4B34-B443-47F153100644}">
      <dgm:prSet/>
      <dgm:spPr/>
      <dgm:t>
        <a:bodyPr/>
        <a:lstStyle/>
        <a:p>
          <a:r>
            <a:rPr lang="en-US" dirty="0"/>
            <a:t>The analysis has been performed based on both numeric and categorical features to comprehensively understand the data.</a:t>
          </a:r>
        </a:p>
      </dgm:t>
    </dgm:pt>
    <dgm:pt modelId="{94E536AC-7383-44C2-BD69-5E9D31D55016}" type="parTrans" cxnId="{B6AD55A9-BCAF-440B-83EF-40CCBC95E4DE}">
      <dgm:prSet/>
      <dgm:spPr/>
      <dgm:t>
        <a:bodyPr/>
        <a:lstStyle/>
        <a:p>
          <a:endParaRPr lang="en-US"/>
        </a:p>
      </dgm:t>
    </dgm:pt>
    <dgm:pt modelId="{78B0AF0A-96FA-4D19-86B5-635BDB00CB95}" type="sibTrans" cxnId="{B6AD55A9-BCAF-440B-83EF-40CCBC95E4DE}">
      <dgm:prSet/>
      <dgm:spPr/>
      <dgm:t>
        <a:bodyPr/>
        <a:lstStyle/>
        <a:p>
          <a:endParaRPr lang="en-US"/>
        </a:p>
      </dgm:t>
    </dgm:pt>
    <dgm:pt modelId="{79F34A9D-FF9A-49D1-B336-C800EF29F73E}">
      <dgm:prSet/>
      <dgm:spPr/>
      <dgm:t>
        <a:bodyPr/>
        <a:lstStyle/>
        <a:p>
          <a:r>
            <a:rPr lang="en-US" b="1" dirty="0"/>
            <a:t>1. Univariate Analysis</a:t>
          </a:r>
          <a:endParaRPr lang="en-US" dirty="0"/>
        </a:p>
      </dgm:t>
    </dgm:pt>
    <dgm:pt modelId="{F9E39457-88B8-45C9-883B-4DEDF2032C68}" type="parTrans" cxnId="{A4F70327-D438-4170-B9FA-35AFC9F3260C}">
      <dgm:prSet/>
      <dgm:spPr/>
      <dgm:t>
        <a:bodyPr/>
        <a:lstStyle/>
        <a:p>
          <a:endParaRPr lang="en-US"/>
        </a:p>
      </dgm:t>
    </dgm:pt>
    <dgm:pt modelId="{3B9B19FA-0DD5-480E-A3B6-1B1D98D5FC17}" type="sibTrans" cxnId="{A4F70327-D438-4170-B9FA-35AFC9F3260C}">
      <dgm:prSet/>
      <dgm:spPr/>
      <dgm:t>
        <a:bodyPr/>
        <a:lstStyle/>
        <a:p>
          <a:endParaRPr lang="en-US"/>
        </a:p>
      </dgm:t>
    </dgm:pt>
    <dgm:pt modelId="{A1AD6925-A828-451F-8FB0-50ED2218485E}">
      <dgm:prSet/>
      <dgm:spPr/>
      <dgm:t>
        <a:bodyPr/>
        <a:lstStyle/>
        <a:p>
          <a:r>
            <a:rPr lang="en-US" b="1"/>
            <a:t>Description:</a:t>
          </a:r>
          <a:r>
            <a:rPr lang="en-US"/>
            <a:t> Examines each numeric and categorical feature individually.</a:t>
          </a:r>
        </a:p>
      </dgm:t>
    </dgm:pt>
    <dgm:pt modelId="{89A83DEB-67AA-49A0-93B3-62ED6252BE9C}" type="parTrans" cxnId="{05FBAD91-AB89-48E3-B512-6E33CED2B735}">
      <dgm:prSet/>
      <dgm:spPr/>
      <dgm:t>
        <a:bodyPr/>
        <a:lstStyle/>
        <a:p>
          <a:endParaRPr lang="en-US"/>
        </a:p>
      </dgm:t>
    </dgm:pt>
    <dgm:pt modelId="{4C2740F0-EF8C-4DB0-B8CD-7E3D829FD084}" type="sibTrans" cxnId="{05FBAD91-AB89-48E3-B512-6E33CED2B735}">
      <dgm:prSet/>
      <dgm:spPr/>
      <dgm:t>
        <a:bodyPr/>
        <a:lstStyle/>
        <a:p>
          <a:endParaRPr lang="en-US"/>
        </a:p>
      </dgm:t>
    </dgm:pt>
    <dgm:pt modelId="{F8387757-D9E0-42E2-8ED8-C16BBD671836}">
      <dgm:prSet/>
      <dgm:spPr/>
      <dgm:t>
        <a:bodyPr/>
        <a:lstStyle/>
        <a:p>
          <a:r>
            <a:rPr lang="en-US" b="1" dirty="0"/>
            <a:t>Purpose:</a:t>
          </a:r>
          <a:r>
            <a:rPr lang="en-US" dirty="0"/>
            <a:t> To understand the distribution and summary statistics (e.g., mean, median, mode) of each feature.</a:t>
          </a:r>
        </a:p>
      </dgm:t>
    </dgm:pt>
    <dgm:pt modelId="{6B5C46D2-98F9-4EE8-A046-8F5732475AFC}" type="parTrans" cxnId="{7345A4E9-D058-4051-88B4-6C163DB89CEC}">
      <dgm:prSet/>
      <dgm:spPr/>
      <dgm:t>
        <a:bodyPr/>
        <a:lstStyle/>
        <a:p>
          <a:endParaRPr lang="en-US"/>
        </a:p>
      </dgm:t>
    </dgm:pt>
    <dgm:pt modelId="{863083B5-B1F5-4805-95A0-6499A59DFE6E}" type="sibTrans" cxnId="{7345A4E9-D058-4051-88B4-6C163DB89CEC}">
      <dgm:prSet/>
      <dgm:spPr/>
      <dgm:t>
        <a:bodyPr/>
        <a:lstStyle/>
        <a:p>
          <a:endParaRPr lang="en-US"/>
        </a:p>
      </dgm:t>
    </dgm:pt>
    <dgm:pt modelId="{03AEEB2E-F9FB-40DE-AD46-918862FB3D94}">
      <dgm:prSet/>
      <dgm:spPr/>
      <dgm:t>
        <a:bodyPr/>
        <a:lstStyle/>
        <a:p>
          <a:r>
            <a:rPr lang="en-US" b="1"/>
            <a:t>Outcome:</a:t>
          </a:r>
          <a:r>
            <a:rPr lang="en-US"/>
            <a:t> Provides insights into the general characteristics and distribution of features, helping to identify patterns and anomalies.</a:t>
          </a:r>
        </a:p>
      </dgm:t>
    </dgm:pt>
    <dgm:pt modelId="{53D8772E-60F8-4728-90E2-CA9DC7548BF7}" type="parTrans" cxnId="{0527678A-D0A4-4A79-B176-0B4D87EE8544}">
      <dgm:prSet/>
      <dgm:spPr/>
      <dgm:t>
        <a:bodyPr/>
        <a:lstStyle/>
        <a:p>
          <a:endParaRPr lang="en-US"/>
        </a:p>
      </dgm:t>
    </dgm:pt>
    <dgm:pt modelId="{7A616C41-BC25-451B-8999-B717A581B278}" type="sibTrans" cxnId="{0527678A-D0A4-4A79-B176-0B4D87EE8544}">
      <dgm:prSet/>
      <dgm:spPr/>
      <dgm:t>
        <a:bodyPr/>
        <a:lstStyle/>
        <a:p>
          <a:endParaRPr lang="en-US"/>
        </a:p>
      </dgm:t>
    </dgm:pt>
    <dgm:pt modelId="{886B1D55-5AEB-4160-BBCD-A45DCF8C2D93}">
      <dgm:prSet/>
      <dgm:spPr/>
      <dgm:t>
        <a:bodyPr/>
        <a:lstStyle/>
        <a:p>
          <a:r>
            <a:rPr lang="en-US" b="1"/>
            <a:t>2. Segmented Univariate Analysis</a:t>
          </a:r>
          <a:endParaRPr lang="en-US"/>
        </a:p>
      </dgm:t>
    </dgm:pt>
    <dgm:pt modelId="{D8B10FC5-CFB4-455D-9CD2-659400F0753F}" type="parTrans" cxnId="{3E14F163-A23E-4AC7-B8F3-0CF04FC7D718}">
      <dgm:prSet/>
      <dgm:spPr/>
      <dgm:t>
        <a:bodyPr/>
        <a:lstStyle/>
        <a:p>
          <a:endParaRPr lang="en-US"/>
        </a:p>
      </dgm:t>
    </dgm:pt>
    <dgm:pt modelId="{D7B1F51A-27AA-4B59-B613-5C1F18E4F2CF}" type="sibTrans" cxnId="{3E14F163-A23E-4AC7-B8F3-0CF04FC7D718}">
      <dgm:prSet/>
      <dgm:spPr/>
      <dgm:t>
        <a:bodyPr/>
        <a:lstStyle/>
        <a:p>
          <a:endParaRPr lang="en-US"/>
        </a:p>
      </dgm:t>
    </dgm:pt>
    <dgm:pt modelId="{13828735-6458-4EC9-9038-EF8CB40196C6}">
      <dgm:prSet/>
      <dgm:spPr/>
      <dgm:t>
        <a:bodyPr/>
        <a:lstStyle/>
        <a:p>
          <a:r>
            <a:rPr lang="en-US" b="1"/>
            <a:t>Description:</a:t>
          </a:r>
          <a:r>
            <a:rPr lang="en-US"/>
            <a:t> Analyzes numeric and categorical features within different segments or groups.</a:t>
          </a:r>
        </a:p>
      </dgm:t>
    </dgm:pt>
    <dgm:pt modelId="{1A1AE605-F1ED-4D5F-801D-9AE985B17B6D}" type="parTrans" cxnId="{8B7D6441-214C-4965-9343-1C2B32E99497}">
      <dgm:prSet/>
      <dgm:spPr/>
      <dgm:t>
        <a:bodyPr/>
        <a:lstStyle/>
        <a:p>
          <a:endParaRPr lang="en-US"/>
        </a:p>
      </dgm:t>
    </dgm:pt>
    <dgm:pt modelId="{CA493EA1-F0EA-44F5-996B-0123E5BEE254}" type="sibTrans" cxnId="{8B7D6441-214C-4965-9343-1C2B32E99497}">
      <dgm:prSet/>
      <dgm:spPr/>
      <dgm:t>
        <a:bodyPr/>
        <a:lstStyle/>
        <a:p>
          <a:endParaRPr lang="en-US"/>
        </a:p>
      </dgm:t>
    </dgm:pt>
    <dgm:pt modelId="{90A9BE68-C805-410F-9F59-1B49BFBA0494}">
      <dgm:prSet/>
      <dgm:spPr/>
      <dgm:t>
        <a:bodyPr/>
        <a:lstStyle/>
        <a:p>
          <a:r>
            <a:rPr lang="en-US" b="1" dirty="0"/>
            <a:t>Purpose:</a:t>
          </a:r>
          <a:r>
            <a:rPr lang="en-US" dirty="0"/>
            <a:t> To explore how feature distributions vary across different segments (e.g. : awards won? ,region).</a:t>
          </a:r>
        </a:p>
      </dgm:t>
    </dgm:pt>
    <dgm:pt modelId="{3F542905-4AA2-49F2-BC64-EC6A7531E4C4}" type="parTrans" cxnId="{785BB5D5-AB87-44E4-AEB1-BB96D140724F}">
      <dgm:prSet/>
      <dgm:spPr/>
      <dgm:t>
        <a:bodyPr/>
        <a:lstStyle/>
        <a:p>
          <a:endParaRPr lang="en-US"/>
        </a:p>
      </dgm:t>
    </dgm:pt>
    <dgm:pt modelId="{E6163BD5-3327-4EEC-A23C-C4882AF73753}" type="sibTrans" cxnId="{785BB5D5-AB87-44E4-AEB1-BB96D140724F}">
      <dgm:prSet/>
      <dgm:spPr/>
      <dgm:t>
        <a:bodyPr/>
        <a:lstStyle/>
        <a:p>
          <a:endParaRPr lang="en-US"/>
        </a:p>
      </dgm:t>
    </dgm:pt>
    <dgm:pt modelId="{90CED0A2-65EA-4DD0-98FF-94C06B0DF840}">
      <dgm:prSet/>
      <dgm:spPr/>
      <dgm:t>
        <a:bodyPr/>
        <a:lstStyle/>
        <a:p>
          <a:r>
            <a:rPr lang="en-US" b="1" dirty="0"/>
            <a:t>Outcome:</a:t>
          </a:r>
          <a:r>
            <a:rPr lang="en-US" dirty="0"/>
            <a:t> Highlights differences between segments, revealing how feature characteristics influence or are influenced by segment-specific behaviors.</a:t>
          </a:r>
        </a:p>
      </dgm:t>
    </dgm:pt>
    <dgm:pt modelId="{772F05D5-1C2F-4DF5-975A-C237119A1B41}" type="parTrans" cxnId="{927F0743-6E5D-4F24-8E38-A6C91359191D}">
      <dgm:prSet/>
      <dgm:spPr/>
      <dgm:t>
        <a:bodyPr/>
        <a:lstStyle/>
        <a:p>
          <a:endParaRPr lang="en-US"/>
        </a:p>
      </dgm:t>
    </dgm:pt>
    <dgm:pt modelId="{86F4B5F2-037F-47BD-A373-312A3407A71E}" type="sibTrans" cxnId="{927F0743-6E5D-4F24-8E38-A6C91359191D}">
      <dgm:prSet/>
      <dgm:spPr/>
      <dgm:t>
        <a:bodyPr/>
        <a:lstStyle/>
        <a:p>
          <a:endParaRPr lang="en-US"/>
        </a:p>
      </dgm:t>
    </dgm:pt>
    <dgm:pt modelId="{9A1816F2-AB65-4BC3-BACF-97A3703460D2}">
      <dgm:prSet/>
      <dgm:spPr/>
      <dgm:t>
        <a:bodyPr/>
        <a:lstStyle/>
        <a:p>
          <a:r>
            <a:rPr lang="en-US" b="1"/>
            <a:t>3. Bivariate Analysis</a:t>
          </a:r>
          <a:endParaRPr lang="en-US"/>
        </a:p>
      </dgm:t>
    </dgm:pt>
    <dgm:pt modelId="{D4A05175-F93F-4AA2-8311-80AE83E99AB3}" type="parTrans" cxnId="{7C6F607D-BA49-4685-8A5D-4FDE47E5EEAD}">
      <dgm:prSet/>
      <dgm:spPr/>
      <dgm:t>
        <a:bodyPr/>
        <a:lstStyle/>
        <a:p>
          <a:endParaRPr lang="en-US"/>
        </a:p>
      </dgm:t>
    </dgm:pt>
    <dgm:pt modelId="{2AF28312-4BDC-4A50-9724-296F871FB2DB}" type="sibTrans" cxnId="{7C6F607D-BA49-4685-8A5D-4FDE47E5EEAD}">
      <dgm:prSet/>
      <dgm:spPr/>
      <dgm:t>
        <a:bodyPr/>
        <a:lstStyle/>
        <a:p>
          <a:endParaRPr lang="en-US"/>
        </a:p>
      </dgm:t>
    </dgm:pt>
    <dgm:pt modelId="{753D3AC8-4F1D-43A0-BBD7-DF50ED4D6632}">
      <dgm:prSet/>
      <dgm:spPr/>
      <dgm:t>
        <a:bodyPr/>
        <a:lstStyle/>
        <a:p>
          <a:r>
            <a:rPr lang="en-US" b="1" dirty="0"/>
            <a:t>Description:</a:t>
          </a:r>
          <a:r>
            <a:rPr lang="en-US" dirty="0"/>
            <a:t> Investigates the relationship between two variables, exploring how they interact with each other.</a:t>
          </a:r>
        </a:p>
      </dgm:t>
    </dgm:pt>
    <dgm:pt modelId="{CD981EAA-4C72-4D45-AD1E-B9FD0731F859}" type="parTrans" cxnId="{0A393D1B-0702-42C6-A207-9FD3A16F8586}">
      <dgm:prSet/>
      <dgm:spPr/>
      <dgm:t>
        <a:bodyPr/>
        <a:lstStyle/>
        <a:p>
          <a:endParaRPr lang="en-US"/>
        </a:p>
      </dgm:t>
    </dgm:pt>
    <dgm:pt modelId="{B68861DD-F426-4999-8833-8909ADD389D3}" type="sibTrans" cxnId="{0A393D1B-0702-42C6-A207-9FD3A16F8586}">
      <dgm:prSet/>
      <dgm:spPr/>
      <dgm:t>
        <a:bodyPr/>
        <a:lstStyle/>
        <a:p>
          <a:endParaRPr lang="en-US"/>
        </a:p>
      </dgm:t>
    </dgm:pt>
    <dgm:pt modelId="{92B5A487-0DF0-4820-B671-D75023E1298A}">
      <dgm:prSet/>
      <dgm:spPr/>
      <dgm:t>
        <a:bodyPr/>
        <a:lstStyle/>
        <a:p>
          <a:r>
            <a:rPr lang="en-US" b="1" dirty="0"/>
            <a:t>Purpose:</a:t>
          </a:r>
          <a:r>
            <a:rPr lang="en-US" dirty="0"/>
            <a:t> To identify correlations or dependencies between pairs of features, such as age and length of service.</a:t>
          </a:r>
        </a:p>
      </dgm:t>
    </dgm:pt>
    <dgm:pt modelId="{46650240-82B6-4929-B916-E949CFABD600}" type="parTrans" cxnId="{AD161941-A718-4F9A-B33E-24FE1358F1D2}">
      <dgm:prSet/>
      <dgm:spPr/>
      <dgm:t>
        <a:bodyPr/>
        <a:lstStyle/>
        <a:p>
          <a:endParaRPr lang="en-US"/>
        </a:p>
      </dgm:t>
    </dgm:pt>
    <dgm:pt modelId="{EDF209F0-02F6-4DA2-BDFA-43CD28F63D3A}" type="sibTrans" cxnId="{AD161941-A718-4F9A-B33E-24FE1358F1D2}">
      <dgm:prSet/>
      <dgm:spPr/>
      <dgm:t>
        <a:bodyPr/>
        <a:lstStyle/>
        <a:p>
          <a:endParaRPr lang="en-US"/>
        </a:p>
      </dgm:t>
    </dgm:pt>
    <dgm:pt modelId="{738F4B5D-7A27-4DDA-908C-E93B4DE236D0}">
      <dgm:prSet/>
      <dgm:spPr/>
      <dgm:t>
        <a:bodyPr/>
        <a:lstStyle/>
        <a:p>
          <a:r>
            <a:rPr lang="en-US" b="1"/>
            <a:t>Outcome:</a:t>
          </a:r>
          <a:r>
            <a:rPr lang="en-US"/>
            <a:t> Provides insights into how changes in one variable might impact another, aiding in understanding relationships that drive default or repayment behaviors.</a:t>
          </a:r>
        </a:p>
      </dgm:t>
    </dgm:pt>
    <dgm:pt modelId="{9E6736B7-C123-4BF8-A4FB-D81D4327B3A2}" type="parTrans" cxnId="{F609147D-EBB4-45BA-A9CF-3284B12AF0A4}">
      <dgm:prSet/>
      <dgm:spPr/>
      <dgm:t>
        <a:bodyPr/>
        <a:lstStyle/>
        <a:p>
          <a:endParaRPr lang="en-US"/>
        </a:p>
      </dgm:t>
    </dgm:pt>
    <dgm:pt modelId="{D8E76C94-213E-41BF-84EC-1D199AC1EF88}" type="sibTrans" cxnId="{F609147D-EBB4-45BA-A9CF-3284B12AF0A4}">
      <dgm:prSet/>
      <dgm:spPr/>
      <dgm:t>
        <a:bodyPr/>
        <a:lstStyle/>
        <a:p>
          <a:endParaRPr lang="en-US"/>
        </a:p>
      </dgm:t>
    </dgm:pt>
    <dgm:pt modelId="{3F9FF2A0-1459-4D75-8FFF-503D4FC07A03}" type="pres">
      <dgm:prSet presAssocID="{78E74181-06DE-4261-8859-1CB3277994AC}" presName="linear" presStyleCnt="0">
        <dgm:presLayoutVars>
          <dgm:animLvl val="lvl"/>
          <dgm:resizeHandles val="exact"/>
        </dgm:presLayoutVars>
      </dgm:prSet>
      <dgm:spPr/>
    </dgm:pt>
    <dgm:pt modelId="{A5491932-7F3B-46B2-BB3E-36FFF74AAFD9}" type="pres">
      <dgm:prSet presAssocID="{AE7BDACC-F0FE-4B34-B443-47F153100644}" presName="parentText" presStyleLbl="node1" presStyleIdx="0" presStyleCnt="4">
        <dgm:presLayoutVars>
          <dgm:chMax val="0"/>
          <dgm:bulletEnabled val="1"/>
        </dgm:presLayoutVars>
      </dgm:prSet>
      <dgm:spPr/>
    </dgm:pt>
    <dgm:pt modelId="{5AAB0B97-5F53-490E-9770-835718A2CD98}" type="pres">
      <dgm:prSet presAssocID="{78B0AF0A-96FA-4D19-86B5-635BDB00CB95}" presName="spacer" presStyleCnt="0"/>
      <dgm:spPr/>
    </dgm:pt>
    <dgm:pt modelId="{55377C58-43AD-4C53-9882-6B52A3F870BC}" type="pres">
      <dgm:prSet presAssocID="{79F34A9D-FF9A-49D1-B336-C800EF29F73E}" presName="parentText" presStyleLbl="node1" presStyleIdx="1" presStyleCnt="4">
        <dgm:presLayoutVars>
          <dgm:chMax val="0"/>
          <dgm:bulletEnabled val="1"/>
        </dgm:presLayoutVars>
      </dgm:prSet>
      <dgm:spPr/>
    </dgm:pt>
    <dgm:pt modelId="{5448D74D-DFAB-49FF-A833-7D6DAB7DEA67}" type="pres">
      <dgm:prSet presAssocID="{79F34A9D-FF9A-49D1-B336-C800EF29F73E}" presName="childText" presStyleLbl="revTx" presStyleIdx="0" presStyleCnt="3">
        <dgm:presLayoutVars>
          <dgm:bulletEnabled val="1"/>
        </dgm:presLayoutVars>
      </dgm:prSet>
      <dgm:spPr/>
    </dgm:pt>
    <dgm:pt modelId="{2EB7080D-62BB-4E2F-999B-5C48251A96CA}" type="pres">
      <dgm:prSet presAssocID="{886B1D55-5AEB-4160-BBCD-A45DCF8C2D93}" presName="parentText" presStyleLbl="node1" presStyleIdx="2" presStyleCnt="4">
        <dgm:presLayoutVars>
          <dgm:chMax val="0"/>
          <dgm:bulletEnabled val="1"/>
        </dgm:presLayoutVars>
      </dgm:prSet>
      <dgm:spPr/>
    </dgm:pt>
    <dgm:pt modelId="{89437164-7F16-4BF6-A7A7-9178FA34352A}" type="pres">
      <dgm:prSet presAssocID="{886B1D55-5AEB-4160-BBCD-A45DCF8C2D93}" presName="childText" presStyleLbl="revTx" presStyleIdx="1" presStyleCnt="3">
        <dgm:presLayoutVars>
          <dgm:bulletEnabled val="1"/>
        </dgm:presLayoutVars>
      </dgm:prSet>
      <dgm:spPr/>
    </dgm:pt>
    <dgm:pt modelId="{A683C667-D6CE-4116-A6B7-F5B32705C643}" type="pres">
      <dgm:prSet presAssocID="{9A1816F2-AB65-4BC3-BACF-97A3703460D2}" presName="parentText" presStyleLbl="node1" presStyleIdx="3" presStyleCnt="4">
        <dgm:presLayoutVars>
          <dgm:chMax val="0"/>
          <dgm:bulletEnabled val="1"/>
        </dgm:presLayoutVars>
      </dgm:prSet>
      <dgm:spPr/>
    </dgm:pt>
    <dgm:pt modelId="{AE847C78-0132-4033-97C4-E356D9264D18}" type="pres">
      <dgm:prSet presAssocID="{9A1816F2-AB65-4BC3-BACF-97A3703460D2}" presName="childText" presStyleLbl="revTx" presStyleIdx="2" presStyleCnt="3">
        <dgm:presLayoutVars>
          <dgm:bulletEnabled val="1"/>
        </dgm:presLayoutVars>
      </dgm:prSet>
      <dgm:spPr/>
    </dgm:pt>
  </dgm:ptLst>
  <dgm:cxnLst>
    <dgm:cxn modelId="{7AA2C108-F89B-43EF-A1DF-8A29DEEA7310}" type="presOf" srcId="{9A1816F2-AB65-4BC3-BACF-97A3703460D2}" destId="{A683C667-D6CE-4116-A6B7-F5B32705C643}" srcOrd="0" destOrd="0" presId="urn:microsoft.com/office/officeart/2005/8/layout/vList2"/>
    <dgm:cxn modelId="{0A393D1B-0702-42C6-A207-9FD3A16F8586}" srcId="{9A1816F2-AB65-4BC3-BACF-97A3703460D2}" destId="{753D3AC8-4F1D-43A0-BBD7-DF50ED4D6632}" srcOrd="0" destOrd="0" parTransId="{CD981EAA-4C72-4D45-AD1E-B9FD0731F859}" sibTransId="{B68861DD-F426-4999-8833-8909ADD389D3}"/>
    <dgm:cxn modelId="{F2864C1B-6D4C-4D3D-8B67-94E06C55359D}" type="presOf" srcId="{90CED0A2-65EA-4DD0-98FF-94C06B0DF840}" destId="{89437164-7F16-4BF6-A7A7-9178FA34352A}" srcOrd="0" destOrd="2" presId="urn:microsoft.com/office/officeart/2005/8/layout/vList2"/>
    <dgm:cxn modelId="{943AB321-42FE-4CB1-A351-44A368077C7C}" type="presOf" srcId="{03AEEB2E-F9FB-40DE-AD46-918862FB3D94}" destId="{5448D74D-DFAB-49FF-A833-7D6DAB7DEA67}" srcOrd="0" destOrd="2" presId="urn:microsoft.com/office/officeart/2005/8/layout/vList2"/>
    <dgm:cxn modelId="{A4F70327-D438-4170-B9FA-35AFC9F3260C}" srcId="{78E74181-06DE-4261-8859-1CB3277994AC}" destId="{79F34A9D-FF9A-49D1-B336-C800EF29F73E}" srcOrd="1" destOrd="0" parTransId="{F9E39457-88B8-45C9-883B-4DEDF2032C68}" sibTransId="{3B9B19FA-0DD5-480E-A3B6-1B1D98D5FC17}"/>
    <dgm:cxn modelId="{CE5D1034-C9A4-45A6-8512-7436BC5E47C0}" type="presOf" srcId="{886B1D55-5AEB-4160-BBCD-A45DCF8C2D93}" destId="{2EB7080D-62BB-4E2F-999B-5C48251A96CA}" srcOrd="0" destOrd="0" presId="urn:microsoft.com/office/officeart/2005/8/layout/vList2"/>
    <dgm:cxn modelId="{6097733A-DB3C-43DC-AD71-4A40D9F252E7}" type="presOf" srcId="{13828735-6458-4EC9-9038-EF8CB40196C6}" destId="{89437164-7F16-4BF6-A7A7-9178FA34352A}" srcOrd="0" destOrd="0" presId="urn:microsoft.com/office/officeart/2005/8/layout/vList2"/>
    <dgm:cxn modelId="{0E097160-3A1C-4090-9CA5-C974947DEBB9}" type="presOf" srcId="{79F34A9D-FF9A-49D1-B336-C800EF29F73E}" destId="{55377C58-43AD-4C53-9882-6B52A3F870BC}" srcOrd="0" destOrd="0" presId="urn:microsoft.com/office/officeart/2005/8/layout/vList2"/>
    <dgm:cxn modelId="{AD161941-A718-4F9A-B33E-24FE1358F1D2}" srcId="{9A1816F2-AB65-4BC3-BACF-97A3703460D2}" destId="{92B5A487-0DF0-4820-B671-D75023E1298A}" srcOrd="1" destOrd="0" parTransId="{46650240-82B6-4929-B916-E949CFABD600}" sibTransId="{EDF209F0-02F6-4DA2-BDFA-43CD28F63D3A}"/>
    <dgm:cxn modelId="{8B7D6441-214C-4965-9343-1C2B32E99497}" srcId="{886B1D55-5AEB-4160-BBCD-A45DCF8C2D93}" destId="{13828735-6458-4EC9-9038-EF8CB40196C6}" srcOrd="0" destOrd="0" parTransId="{1A1AE605-F1ED-4D5F-801D-9AE985B17B6D}" sibTransId="{CA493EA1-F0EA-44F5-996B-0123E5BEE254}"/>
    <dgm:cxn modelId="{927F0743-6E5D-4F24-8E38-A6C91359191D}" srcId="{886B1D55-5AEB-4160-BBCD-A45DCF8C2D93}" destId="{90CED0A2-65EA-4DD0-98FF-94C06B0DF840}" srcOrd="2" destOrd="0" parTransId="{772F05D5-1C2F-4DF5-975A-C237119A1B41}" sibTransId="{86F4B5F2-037F-47BD-A373-312A3407A71E}"/>
    <dgm:cxn modelId="{F9E58B63-FE06-4FEB-9A8E-26093D3BD65B}" type="presOf" srcId="{92B5A487-0DF0-4820-B671-D75023E1298A}" destId="{AE847C78-0132-4033-97C4-E356D9264D18}" srcOrd="0" destOrd="1" presId="urn:microsoft.com/office/officeart/2005/8/layout/vList2"/>
    <dgm:cxn modelId="{3E14F163-A23E-4AC7-B8F3-0CF04FC7D718}" srcId="{78E74181-06DE-4261-8859-1CB3277994AC}" destId="{886B1D55-5AEB-4160-BBCD-A45DCF8C2D93}" srcOrd="2" destOrd="0" parTransId="{D8B10FC5-CFB4-455D-9CD2-659400F0753F}" sibTransId="{D7B1F51A-27AA-4B59-B613-5C1F18E4F2CF}"/>
    <dgm:cxn modelId="{01689648-5396-41A1-9C51-352C94F01DC5}" type="presOf" srcId="{A1AD6925-A828-451F-8FB0-50ED2218485E}" destId="{5448D74D-DFAB-49FF-A833-7D6DAB7DEA67}" srcOrd="0" destOrd="0" presId="urn:microsoft.com/office/officeart/2005/8/layout/vList2"/>
    <dgm:cxn modelId="{5DD0A64A-955A-4F9D-8F1B-0C5B6DEA1AA0}" type="presOf" srcId="{AE7BDACC-F0FE-4B34-B443-47F153100644}" destId="{A5491932-7F3B-46B2-BB3E-36FFF74AAFD9}" srcOrd="0" destOrd="0" presId="urn:microsoft.com/office/officeart/2005/8/layout/vList2"/>
    <dgm:cxn modelId="{F609147D-EBB4-45BA-A9CF-3284B12AF0A4}" srcId="{9A1816F2-AB65-4BC3-BACF-97A3703460D2}" destId="{738F4B5D-7A27-4DDA-908C-E93B4DE236D0}" srcOrd="2" destOrd="0" parTransId="{9E6736B7-C123-4BF8-A4FB-D81D4327B3A2}" sibTransId="{D8E76C94-213E-41BF-84EC-1D199AC1EF88}"/>
    <dgm:cxn modelId="{7C6F607D-BA49-4685-8A5D-4FDE47E5EEAD}" srcId="{78E74181-06DE-4261-8859-1CB3277994AC}" destId="{9A1816F2-AB65-4BC3-BACF-97A3703460D2}" srcOrd="3" destOrd="0" parTransId="{D4A05175-F93F-4AA2-8311-80AE83E99AB3}" sibTransId="{2AF28312-4BDC-4A50-9724-296F871FB2DB}"/>
    <dgm:cxn modelId="{0527678A-D0A4-4A79-B176-0B4D87EE8544}" srcId="{79F34A9D-FF9A-49D1-B336-C800EF29F73E}" destId="{03AEEB2E-F9FB-40DE-AD46-918862FB3D94}" srcOrd="2" destOrd="0" parTransId="{53D8772E-60F8-4728-90E2-CA9DC7548BF7}" sibTransId="{7A616C41-BC25-451B-8999-B717A581B278}"/>
    <dgm:cxn modelId="{80DC0790-C2E2-41A0-AD4A-42E881228946}" type="presOf" srcId="{F8387757-D9E0-42E2-8ED8-C16BBD671836}" destId="{5448D74D-DFAB-49FF-A833-7D6DAB7DEA67}" srcOrd="0" destOrd="1" presId="urn:microsoft.com/office/officeart/2005/8/layout/vList2"/>
    <dgm:cxn modelId="{05FBAD91-AB89-48E3-B512-6E33CED2B735}" srcId="{79F34A9D-FF9A-49D1-B336-C800EF29F73E}" destId="{A1AD6925-A828-451F-8FB0-50ED2218485E}" srcOrd="0" destOrd="0" parTransId="{89A83DEB-67AA-49A0-93B3-62ED6252BE9C}" sibTransId="{4C2740F0-EF8C-4DB0-B8CD-7E3D829FD084}"/>
    <dgm:cxn modelId="{15F8E5A2-272D-4F8E-944F-1181E83104ED}" type="presOf" srcId="{78E74181-06DE-4261-8859-1CB3277994AC}" destId="{3F9FF2A0-1459-4D75-8FFF-503D4FC07A03}" srcOrd="0" destOrd="0" presId="urn:microsoft.com/office/officeart/2005/8/layout/vList2"/>
    <dgm:cxn modelId="{9A6B16A7-15D5-4A6F-8252-036F9508EED1}" type="presOf" srcId="{753D3AC8-4F1D-43A0-BBD7-DF50ED4D6632}" destId="{AE847C78-0132-4033-97C4-E356D9264D18}" srcOrd="0" destOrd="0" presId="urn:microsoft.com/office/officeart/2005/8/layout/vList2"/>
    <dgm:cxn modelId="{6C022CA9-9F02-435C-BC2C-2AE566D3B528}" type="presOf" srcId="{90A9BE68-C805-410F-9F59-1B49BFBA0494}" destId="{89437164-7F16-4BF6-A7A7-9178FA34352A}" srcOrd="0" destOrd="1" presId="urn:microsoft.com/office/officeart/2005/8/layout/vList2"/>
    <dgm:cxn modelId="{B6AD55A9-BCAF-440B-83EF-40CCBC95E4DE}" srcId="{78E74181-06DE-4261-8859-1CB3277994AC}" destId="{AE7BDACC-F0FE-4B34-B443-47F153100644}" srcOrd="0" destOrd="0" parTransId="{94E536AC-7383-44C2-BD69-5E9D31D55016}" sibTransId="{78B0AF0A-96FA-4D19-86B5-635BDB00CB95}"/>
    <dgm:cxn modelId="{785BB5D5-AB87-44E4-AEB1-BB96D140724F}" srcId="{886B1D55-5AEB-4160-BBCD-A45DCF8C2D93}" destId="{90A9BE68-C805-410F-9F59-1B49BFBA0494}" srcOrd="1" destOrd="0" parTransId="{3F542905-4AA2-49F2-BC64-EC6A7531E4C4}" sibTransId="{E6163BD5-3327-4EEC-A23C-C4882AF73753}"/>
    <dgm:cxn modelId="{7345A4E9-D058-4051-88B4-6C163DB89CEC}" srcId="{79F34A9D-FF9A-49D1-B336-C800EF29F73E}" destId="{F8387757-D9E0-42E2-8ED8-C16BBD671836}" srcOrd="1" destOrd="0" parTransId="{6B5C46D2-98F9-4EE8-A046-8F5732475AFC}" sibTransId="{863083B5-B1F5-4805-95A0-6499A59DFE6E}"/>
    <dgm:cxn modelId="{79E77FED-D527-4DA7-9CD5-A4D180DEF4C5}" type="presOf" srcId="{738F4B5D-7A27-4DDA-908C-E93B4DE236D0}" destId="{AE847C78-0132-4033-97C4-E356D9264D18}" srcOrd="0" destOrd="2" presId="urn:microsoft.com/office/officeart/2005/8/layout/vList2"/>
    <dgm:cxn modelId="{BEEC2B58-EA47-4B66-AB0D-F58A15E826D6}" type="presParOf" srcId="{3F9FF2A0-1459-4D75-8FFF-503D4FC07A03}" destId="{A5491932-7F3B-46B2-BB3E-36FFF74AAFD9}" srcOrd="0" destOrd="0" presId="urn:microsoft.com/office/officeart/2005/8/layout/vList2"/>
    <dgm:cxn modelId="{BD00C019-C53C-44A1-9BE2-1780988B574B}" type="presParOf" srcId="{3F9FF2A0-1459-4D75-8FFF-503D4FC07A03}" destId="{5AAB0B97-5F53-490E-9770-835718A2CD98}" srcOrd="1" destOrd="0" presId="urn:microsoft.com/office/officeart/2005/8/layout/vList2"/>
    <dgm:cxn modelId="{01DBF422-132E-4AB3-89C1-A3EE5608E82B}" type="presParOf" srcId="{3F9FF2A0-1459-4D75-8FFF-503D4FC07A03}" destId="{55377C58-43AD-4C53-9882-6B52A3F870BC}" srcOrd="2" destOrd="0" presId="urn:microsoft.com/office/officeart/2005/8/layout/vList2"/>
    <dgm:cxn modelId="{0636D0BB-0391-4183-A1C7-EDF740CB23B9}" type="presParOf" srcId="{3F9FF2A0-1459-4D75-8FFF-503D4FC07A03}" destId="{5448D74D-DFAB-49FF-A833-7D6DAB7DEA67}" srcOrd="3" destOrd="0" presId="urn:microsoft.com/office/officeart/2005/8/layout/vList2"/>
    <dgm:cxn modelId="{9C973995-2702-45AF-A97A-8CEFD5625B99}" type="presParOf" srcId="{3F9FF2A0-1459-4D75-8FFF-503D4FC07A03}" destId="{2EB7080D-62BB-4E2F-999B-5C48251A96CA}" srcOrd="4" destOrd="0" presId="urn:microsoft.com/office/officeart/2005/8/layout/vList2"/>
    <dgm:cxn modelId="{E007DD92-C9FB-4CD3-8EC5-930A651DD142}" type="presParOf" srcId="{3F9FF2A0-1459-4D75-8FFF-503D4FC07A03}" destId="{89437164-7F16-4BF6-A7A7-9178FA34352A}" srcOrd="5" destOrd="0" presId="urn:microsoft.com/office/officeart/2005/8/layout/vList2"/>
    <dgm:cxn modelId="{FFDA7425-6FA7-48A0-8AA1-DC600EB37C6A}" type="presParOf" srcId="{3F9FF2A0-1459-4D75-8FFF-503D4FC07A03}" destId="{A683C667-D6CE-4116-A6B7-F5B32705C643}" srcOrd="6" destOrd="0" presId="urn:microsoft.com/office/officeart/2005/8/layout/vList2"/>
    <dgm:cxn modelId="{4F0548EF-1F06-426A-90D7-F97E9B6FFE9B}" type="presParOf" srcId="{3F9FF2A0-1459-4D75-8FFF-503D4FC07A03}" destId="{AE847C78-0132-4033-97C4-E356D9264D1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8799AD-2AAE-4471-B749-AD5CD489D7B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B759567-2C90-453A-A827-6FFB40484599}">
      <dgm:prSet/>
      <dgm:spPr/>
      <dgm:t>
        <a:bodyPr/>
        <a:lstStyle/>
        <a:p>
          <a:r>
            <a:rPr lang="en-US"/>
            <a:t>Feature Engineering </a:t>
          </a:r>
        </a:p>
      </dgm:t>
    </dgm:pt>
    <dgm:pt modelId="{E63878E5-0C0D-4B64-985D-0886EF64F6E7}" type="parTrans" cxnId="{A05A4DC3-9B42-4840-93B2-BDC3E79B81E5}">
      <dgm:prSet/>
      <dgm:spPr/>
      <dgm:t>
        <a:bodyPr/>
        <a:lstStyle/>
        <a:p>
          <a:endParaRPr lang="en-US"/>
        </a:p>
      </dgm:t>
    </dgm:pt>
    <dgm:pt modelId="{48E770E5-7369-49A5-91A0-362BDA09E560}" type="sibTrans" cxnId="{A05A4DC3-9B42-4840-93B2-BDC3E79B81E5}">
      <dgm:prSet/>
      <dgm:spPr/>
      <dgm:t>
        <a:bodyPr/>
        <a:lstStyle/>
        <a:p>
          <a:endParaRPr lang="en-US"/>
        </a:p>
      </dgm:t>
    </dgm:pt>
    <dgm:pt modelId="{87B4C808-AE47-488A-9ACE-28919FF97E54}">
      <dgm:prSet/>
      <dgm:spPr/>
      <dgm:t>
        <a:bodyPr/>
        <a:lstStyle/>
        <a:p>
          <a:r>
            <a:rPr lang="en-US"/>
            <a:t>Build the model</a:t>
          </a:r>
        </a:p>
      </dgm:t>
    </dgm:pt>
    <dgm:pt modelId="{A2B270E9-D773-4FC2-BAA9-AAC4A76B7CF4}" type="parTrans" cxnId="{8C7255C8-CFC6-4C96-A581-77F7E848404C}">
      <dgm:prSet/>
      <dgm:spPr/>
      <dgm:t>
        <a:bodyPr/>
        <a:lstStyle/>
        <a:p>
          <a:endParaRPr lang="en-US"/>
        </a:p>
      </dgm:t>
    </dgm:pt>
    <dgm:pt modelId="{4C588355-23C5-4DCC-BBBC-D61323DBD70C}" type="sibTrans" cxnId="{8C7255C8-CFC6-4C96-A581-77F7E848404C}">
      <dgm:prSet/>
      <dgm:spPr/>
      <dgm:t>
        <a:bodyPr/>
        <a:lstStyle/>
        <a:p>
          <a:endParaRPr lang="en-US"/>
        </a:p>
      </dgm:t>
    </dgm:pt>
    <dgm:pt modelId="{52F0ACF6-D9A2-4310-8511-218C51458546}">
      <dgm:prSet/>
      <dgm:spPr/>
      <dgm:t>
        <a:bodyPr/>
        <a:lstStyle/>
        <a:p>
          <a:r>
            <a:rPr lang="en-US"/>
            <a:t>Predict probabilities on the model</a:t>
          </a:r>
        </a:p>
      </dgm:t>
    </dgm:pt>
    <dgm:pt modelId="{58434B31-3065-48C4-B317-35E4887C5475}" type="parTrans" cxnId="{9E2E6A06-F64D-4FD7-818E-461E499A9787}">
      <dgm:prSet/>
      <dgm:spPr/>
      <dgm:t>
        <a:bodyPr/>
        <a:lstStyle/>
        <a:p>
          <a:endParaRPr lang="en-US"/>
        </a:p>
      </dgm:t>
    </dgm:pt>
    <dgm:pt modelId="{567F97DB-5CF9-43DA-9ABD-F29291143240}" type="sibTrans" cxnId="{9E2E6A06-F64D-4FD7-818E-461E499A9787}">
      <dgm:prSet/>
      <dgm:spPr/>
      <dgm:t>
        <a:bodyPr/>
        <a:lstStyle/>
        <a:p>
          <a:endParaRPr lang="en-US"/>
        </a:p>
      </dgm:t>
    </dgm:pt>
    <dgm:pt modelId="{EDAE0591-4CFF-4556-899B-58FAACC1D92D}">
      <dgm:prSet/>
      <dgm:spPr/>
      <dgm:t>
        <a:bodyPr/>
        <a:lstStyle/>
        <a:p>
          <a:r>
            <a:rPr lang="en-US"/>
            <a:t>Evaluating model performance</a:t>
          </a:r>
        </a:p>
      </dgm:t>
    </dgm:pt>
    <dgm:pt modelId="{6A0A50AE-1AD0-414B-BD1F-1800CFB87725}" type="parTrans" cxnId="{82336CB3-44EE-4C9B-A0FF-B9233B3508EE}">
      <dgm:prSet/>
      <dgm:spPr/>
      <dgm:t>
        <a:bodyPr/>
        <a:lstStyle/>
        <a:p>
          <a:endParaRPr lang="en-US"/>
        </a:p>
      </dgm:t>
    </dgm:pt>
    <dgm:pt modelId="{366E86DF-03C8-4789-B265-69CE9DA2517B}" type="sibTrans" cxnId="{82336CB3-44EE-4C9B-A0FF-B9233B3508EE}">
      <dgm:prSet/>
      <dgm:spPr/>
      <dgm:t>
        <a:bodyPr/>
        <a:lstStyle/>
        <a:p>
          <a:endParaRPr lang="en-US"/>
        </a:p>
      </dgm:t>
    </dgm:pt>
    <dgm:pt modelId="{0891EBA1-E879-425E-ADBD-96C25647B4C0}">
      <dgm:prSet/>
      <dgm:spPr/>
      <dgm:t>
        <a:bodyPr/>
        <a:lstStyle/>
        <a:p>
          <a:r>
            <a:rPr lang="en-US"/>
            <a:t>Finding the top features from the model</a:t>
          </a:r>
        </a:p>
      </dgm:t>
    </dgm:pt>
    <dgm:pt modelId="{150978BB-3ECE-45FB-88D0-E24496C24653}" type="parTrans" cxnId="{B2143A4A-9A42-42BF-8D96-72652BB816C1}">
      <dgm:prSet/>
      <dgm:spPr/>
      <dgm:t>
        <a:bodyPr/>
        <a:lstStyle/>
        <a:p>
          <a:endParaRPr lang="en-US"/>
        </a:p>
      </dgm:t>
    </dgm:pt>
    <dgm:pt modelId="{773771DF-D39E-4803-BF19-44896344210D}" type="sibTrans" cxnId="{B2143A4A-9A42-42BF-8D96-72652BB816C1}">
      <dgm:prSet/>
      <dgm:spPr/>
      <dgm:t>
        <a:bodyPr/>
        <a:lstStyle/>
        <a:p>
          <a:endParaRPr lang="en-US"/>
        </a:p>
      </dgm:t>
    </dgm:pt>
    <dgm:pt modelId="{EF77DFCB-849B-4EE3-9230-5C9ED56DF708}" type="pres">
      <dgm:prSet presAssocID="{F88799AD-2AAE-4471-B749-AD5CD489D7B7}" presName="linear" presStyleCnt="0">
        <dgm:presLayoutVars>
          <dgm:dir/>
          <dgm:animLvl val="lvl"/>
          <dgm:resizeHandles val="exact"/>
        </dgm:presLayoutVars>
      </dgm:prSet>
      <dgm:spPr/>
    </dgm:pt>
    <dgm:pt modelId="{73D87BC6-DF6A-42E1-AC7B-AB0E9F32D31A}" type="pres">
      <dgm:prSet presAssocID="{1B759567-2C90-453A-A827-6FFB40484599}" presName="parentLin" presStyleCnt="0"/>
      <dgm:spPr/>
    </dgm:pt>
    <dgm:pt modelId="{E2FC23BB-76B1-4980-9153-70D977A33B45}" type="pres">
      <dgm:prSet presAssocID="{1B759567-2C90-453A-A827-6FFB40484599}" presName="parentLeftMargin" presStyleLbl="node1" presStyleIdx="0" presStyleCnt="5"/>
      <dgm:spPr/>
    </dgm:pt>
    <dgm:pt modelId="{77EC9C09-D6F1-4DEA-925C-1B99DDE1B1F7}" type="pres">
      <dgm:prSet presAssocID="{1B759567-2C90-453A-A827-6FFB40484599}" presName="parentText" presStyleLbl="node1" presStyleIdx="0" presStyleCnt="5">
        <dgm:presLayoutVars>
          <dgm:chMax val="0"/>
          <dgm:bulletEnabled val="1"/>
        </dgm:presLayoutVars>
      </dgm:prSet>
      <dgm:spPr/>
    </dgm:pt>
    <dgm:pt modelId="{4376DD2A-3B78-4FE9-BFBB-FB0E51728B52}" type="pres">
      <dgm:prSet presAssocID="{1B759567-2C90-453A-A827-6FFB40484599}" presName="negativeSpace" presStyleCnt="0"/>
      <dgm:spPr/>
    </dgm:pt>
    <dgm:pt modelId="{81D2F066-ECE8-4C82-A87A-477B591AB13F}" type="pres">
      <dgm:prSet presAssocID="{1B759567-2C90-453A-A827-6FFB40484599}" presName="childText" presStyleLbl="conFgAcc1" presStyleIdx="0" presStyleCnt="5">
        <dgm:presLayoutVars>
          <dgm:bulletEnabled val="1"/>
        </dgm:presLayoutVars>
      </dgm:prSet>
      <dgm:spPr/>
    </dgm:pt>
    <dgm:pt modelId="{EF4061F2-1D93-40E1-8791-AD41A2F37475}" type="pres">
      <dgm:prSet presAssocID="{48E770E5-7369-49A5-91A0-362BDA09E560}" presName="spaceBetweenRectangles" presStyleCnt="0"/>
      <dgm:spPr/>
    </dgm:pt>
    <dgm:pt modelId="{1B1C91CA-9668-4B06-9559-DFEBE5B98861}" type="pres">
      <dgm:prSet presAssocID="{87B4C808-AE47-488A-9ACE-28919FF97E54}" presName="parentLin" presStyleCnt="0"/>
      <dgm:spPr/>
    </dgm:pt>
    <dgm:pt modelId="{B45B4516-689C-4353-B5AB-D5A327DFABA7}" type="pres">
      <dgm:prSet presAssocID="{87B4C808-AE47-488A-9ACE-28919FF97E54}" presName="parentLeftMargin" presStyleLbl="node1" presStyleIdx="0" presStyleCnt="5"/>
      <dgm:spPr/>
    </dgm:pt>
    <dgm:pt modelId="{7CC61B57-1BF8-45CE-AAD6-D0ECF4A96843}" type="pres">
      <dgm:prSet presAssocID="{87B4C808-AE47-488A-9ACE-28919FF97E54}" presName="parentText" presStyleLbl="node1" presStyleIdx="1" presStyleCnt="5">
        <dgm:presLayoutVars>
          <dgm:chMax val="0"/>
          <dgm:bulletEnabled val="1"/>
        </dgm:presLayoutVars>
      </dgm:prSet>
      <dgm:spPr/>
    </dgm:pt>
    <dgm:pt modelId="{1E418AD8-1569-492F-907B-1A50923A46E2}" type="pres">
      <dgm:prSet presAssocID="{87B4C808-AE47-488A-9ACE-28919FF97E54}" presName="negativeSpace" presStyleCnt="0"/>
      <dgm:spPr/>
    </dgm:pt>
    <dgm:pt modelId="{370240D3-5428-4F3E-83D8-6E36703A2B32}" type="pres">
      <dgm:prSet presAssocID="{87B4C808-AE47-488A-9ACE-28919FF97E54}" presName="childText" presStyleLbl="conFgAcc1" presStyleIdx="1" presStyleCnt="5">
        <dgm:presLayoutVars>
          <dgm:bulletEnabled val="1"/>
        </dgm:presLayoutVars>
      </dgm:prSet>
      <dgm:spPr/>
    </dgm:pt>
    <dgm:pt modelId="{7A7B9814-59AE-4456-AAA1-4F46F343AF50}" type="pres">
      <dgm:prSet presAssocID="{4C588355-23C5-4DCC-BBBC-D61323DBD70C}" presName="spaceBetweenRectangles" presStyleCnt="0"/>
      <dgm:spPr/>
    </dgm:pt>
    <dgm:pt modelId="{43684757-D3D0-40E4-902B-3DE993B018F4}" type="pres">
      <dgm:prSet presAssocID="{52F0ACF6-D9A2-4310-8511-218C51458546}" presName="parentLin" presStyleCnt="0"/>
      <dgm:spPr/>
    </dgm:pt>
    <dgm:pt modelId="{FC3EB95D-DDC5-4086-B06A-E1AFCAEF2E17}" type="pres">
      <dgm:prSet presAssocID="{52F0ACF6-D9A2-4310-8511-218C51458546}" presName="parentLeftMargin" presStyleLbl="node1" presStyleIdx="1" presStyleCnt="5"/>
      <dgm:spPr/>
    </dgm:pt>
    <dgm:pt modelId="{0BE94CEC-F661-45C4-9EF4-B9C8266217E3}" type="pres">
      <dgm:prSet presAssocID="{52F0ACF6-D9A2-4310-8511-218C51458546}" presName="parentText" presStyleLbl="node1" presStyleIdx="2" presStyleCnt="5">
        <dgm:presLayoutVars>
          <dgm:chMax val="0"/>
          <dgm:bulletEnabled val="1"/>
        </dgm:presLayoutVars>
      </dgm:prSet>
      <dgm:spPr/>
    </dgm:pt>
    <dgm:pt modelId="{04DFA6AB-8AAE-4C27-9676-3CD6A2E79CAA}" type="pres">
      <dgm:prSet presAssocID="{52F0ACF6-D9A2-4310-8511-218C51458546}" presName="negativeSpace" presStyleCnt="0"/>
      <dgm:spPr/>
    </dgm:pt>
    <dgm:pt modelId="{63105908-9B80-4217-AF0A-E0D755FD5319}" type="pres">
      <dgm:prSet presAssocID="{52F0ACF6-D9A2-4310-8511-218C51458546}" presName="childText" presStyleLbl="conFgAcc1" presStyleIdx="2" presStyleCnt="5">
        <dgm:presLayoutVars>
          <dgm:bulletEnabled val="1"/>
        </dgm:presLayoutVars>
      </dgm:prSet>
      <dgm:spPr/>
    </dgm:pt>
    <dgm:pt modelId="{E5923E69-57EC-4619-85CD-ED1977D5A068}" type="pres">
      <dgm:prSet presAssocID="{567F97DB-5CF9-43DA-9ABD-F29291143240}" presName="spaceBetweenRectangles" presStyleCnt="0"/>
      <dgm:spPr/>
    </dgm:pt>
    <dgm:pt modelId="{DEF7021B-4383-4B49-A6E3-40052C68EF3A}" type="pres">
      <dgm:prSet presAssocID="{EDAE0591-4CFF-4556-899B-58FAACC1D92D}" presName="parentLin" presStyleCnt="0"/>
      <dgm:spPr/>
    </dgm:pt>
    <dgm:pt modelId="{58C92887-3B6C-4C92-8F24-24E359BA6F57}" type="pres">
      <dgm:prSet presAssocID="{EDAE0591-4CFF-4556-899B-58FAACC1D92D}" presName="parentLeftMargin" presStyleLbl="node1" presStyleIdx="2" presStyleCnt="5"/>
      <dgm:spPr/>
    </dgm:pt>
    <dgm:pt modelId="{AB508907-A564-48A3-BE6F-454AAD83F625}" type="pres">
      <dgm:prSet presAssocID="{EDAE0591-4CFF-4556-899B-58FAACC1D92D}" presName="parentText" presStyleLbl="node1" presStyleIdx="3" presStyleCnt="5">
        <dgm:presLayoutVars>
          <dgm:chMax val="0"/>
          <dgm:bulletEnabled val="1"/>
        </dgm:presLayoutVars>
      </dgm:prSet>
      <dgm:spPr/>
    </dgm:pt>
    <dgm:pt modelId="{632F0EAC-ABAB-4EC4-8FE0-2AF70DB398E2}" type="pres">
      <dgm:prSet presAssocID="{EDAE0591-4CFF-4556-899B-58FAACC1D92D}" presName="negativeSpace" presStyleCnt="0"/>
      <dgm:spPr/>
    </dgm:pt>
    <dgm:pt modelId="{2DEC0F2C-610D-400D-9357-E55B28083F0A}" type="pres">
      <dgm:prSet presAssocID="{EDAE0591-4CFF-4556-899B-58FAACC1D92D}" presName="childText" presStyleLbl="conFgAcc1" presStyleIdx="3" presStyleCnt="5">
        <dgm:presLayoutVars>
          <dgm:bulletEnabled val="1"/>
        </dgm:presLayoutVars>
      </dgm:prSet>
      <dgm:spPr/>
    </dgm:pt>
    <dgm:pt modelId="{86A32DB9-3D88-4C09-AA7B-22D3034CDA90}" type="pres">
      <dgm:prSet presAssocID="{366E86DF-03C8-4789-B265-69CE9DA2517B}" presName="spaceBetweenRectangles" presStyleCnt="0"/>
      <dgm:spPr/>
    </dgm:pt>
    <dgm:pt modelId="{CE13692F-5F23-46A0-983B-777296750917}" type="pres">
      <dgm:prSet presAssocID="{0891EBA1-E879-425E-ADBD-96C25647B4C0}" presName="parentLin" presStyleCnt="0"/>
      <dgm:spPr/>
    </dgm:pt>
    <dgm:pt modelId="{3DF480D7-4BC9-48E4-9101-AFBDE1A527D3}" type="pres">
      <dgm:prSet presAssocID="{0891EBA1-E879-425E-ADBD-96C25647B4C0}" presName="parentLeftMargin" presStyleLbl="node1" presStyleIdx="3" presStyleCnt="5"/>
      <dgm:spPr/>
    </dgm:pt>
    <dgm:pt modelId="{D4424408-C1D4-435F-8C92-CB736C93F682}" type="pres">
      <dgm:prSet presAssocID="{0891EBA1-E879-425E-ADBD-96C25647B4C0}" presName="parentText" presStyleLbl="node1" presStyleIdx="4" presStyleCnt="5">
        <dgm:presLayoutVars>
          <dgm:chMax val="0"/>
          <dgm:bulletEnabled val="1"/>
        </dgm:presLayoutVars>
      </dgm:prSet>
      <dgm:spPr/>
    </dgm:pt>
    <dgm:pt modelId="{2D3656F4-5F53-4C45-A12A-30A798E3E4B8}" type="pres">
      <dgm:prSet presAssocID="{0891EBA1-E879-425E-ADBD-96C25647B4C0}" presName="negativeSpace" presStyleCnt="0"/>
      <dgm:spPr/>
    </dgm:pt>
    <dgm:pt modelId="{ECCC1E72-72C4-4244-9091-BE2CC401D973}" type="pres">
      <dgm:prSet presAssocID="{0891EBA1-E879-425E-ADBD-96C25647B4C0}" presName="childText" presStyleLbl="conFgAcc1" presStyleIdx="4" presStyleCnt="5">
        <dgm:presLayoutVars>
          <dgm:bulletEnabled val="1"/>
        </dgm:presLayoutVars>
      </dgm:prSet>
      <dgm:spPr/>
    </dgm:pt>
  </dgm:ptLst>
  <dgm:cxnLst>
    <dgm:cxn modelId="{9E2E6A06-F64D-4FD7-818E-461E499A9787}" srcId="{F88799AD-2AAE-4471-B749-AD5CD489D7B7}" destId="{52F0ACF6-D9A2-4310-8511-218C51458546}" srcOrd="2" destOrd="0" parTransId="{58434B31-3065-48C4-B317-35E4887C5475}" sibTransId="{567F97DB-5CF9-43DA-9ABD-F29291143240}"/>
    <dgm:cxn modelId="{A2F3BC0B-9F79-49BB-A2BC-6714E7826A4B}" type="presOf" srcId="{F88799AD-2AAE-4471-B749-AD5CD489D7B7}" destId="{EF77DFCB-849B-4EE3-9230-5C9ED56DF708}" srcOrd="0" destOrd="0" presId="urn:microsoft.com/office/officeart/2005/8/layout/list1"/>
    <dgm:cxn modelId="{E9F4FF65-8106-40BA-B7A5-39AF80929A76}" type="presOf" srcId="{0891EBA1-E879-425E-ADBD-96C25647B4C0}" destId="{3DF480D7-4BC9-48E4-9101-AFBDE1A527D3}" srcOrd="0" destOrd="0" presId="urn:microsoft.com/office/officeart/2005/8/layout/list1"/>
    <dgm:cxn modelId="{8B3FE846-147A-4196-9019-565550D5AD16}" type="presOf" srcId="{0891EBA1-E879-425E-ADBD-96C25647B4C0}" destId="{D4424408-C1D4-435F-8C92-CB736C93F682}" srcOrd="1" destOrd="0" presId="urn:microsoft.com/office/officeart/2005/8/layout/list1"/>
    <dgm:cxn modelId="{D7178C49-A76B-4CEA-A725-D0E1D1DCA7D8}" type="presOf" srcId="{52F0ACF6-D9A2-4310-8511-218C51458546}" destId="{0BE94CEC-F661-45C4-9EF4-B9C8266217E3}" srcOrd="1" destOrd="0" presId="urn:microsoft.com/office/officeart/2005/8/layout/list1"/>
    <dgm:cxn modelId="{B2143A4A-9A42-42BF-8D96-72652BB816C1}" srcId="{F88799AD-2AAE-4471-B749-AD5CD489D7B7}" destId="{0891EBA1-E879-425E-ADBD-96C25647B4C0}" srcOrd="4" destOrd="0" parTransId="{150978BB-3ECE-45FB-88D0-E24496C24653}" sibTransId="{773771DF-D39E-4803-BF19-44896344210D}"/>
    <dgm:cxn modelId="{AAC28E6B-B250-430D-98D3-5EC1AD83F9F3}" type="presOf" srcId="{52F0ACF6-D9A2-4310-8511-218C51458546}" destId="{FC3EB95D-DDC5-4086-B06A-E1AFCAEF2E17}" srcOrd="0" destOrd="0" presId="urn:microsoft.com/office/officeart/2005/8/layout/list1"/>
    <dgm:cxn modelId="{E4A76A76-1786-4DE9-94C6-5B6F556C5144}" type="presOf" srcId="{1B759567-2C90-453A-A827-6FFB40484599}" destId="{E2FC23BB-76B1-4980-9153-70D977A33B45}" srcOrd="0" destOrd="0" presId="urn:microsoft.com/office/officeart/2005/8/layout/list1"/>
    <dgm:cxn modelId="{7070EA80-9B13-42C2-8CB7-B933C49295C7}" type="presOf" srcId="{1B759567-2C90-453A-A827-6FFB40484599}" destId="{77EC9C09-D6F1-4DEA-925C-1B99DDE1B1F7}" srcOrd="1" destOrd="0" presId="urn:microsoft.com/office/officeart/2005/8/layout/list1"/>
    <dgm:cxn modelId="{82336CB3-44EE-4C9B-A0FF-B9233B3508EE}" srcId="{F88799AD-2AAE-4471-B749-AD5CD489D7B7}" destId="{EDAE0591-4CFF-4556-899B-58FAACC1D92D}" srcOrd="3" destOrd="0" parTransId="{6A0A50AE-1AD0-414B-BD1F-1800CFB87725}" sibTransId="{366E86DF-03C8-4789-B265-69CE9DA2517B}"/>
    <dgm:cxn modelId="{A05A4DC3-9B42-4840-93B2-BDC3E79B81E5}" srcId="{F88799AD-2AAE-4471-B749-AD5CD489D7B7}" destId="{1B759567-2C90-453A-A827-6FFB40484599}" srcOrd="0" destOrd="0" parTransId="{E63878E5-0C0D-4B64-985D-0886EF64F6E7}" sibTransId="{48E770E5-7369-49A5-91A0-362BDA09E560}"/>
    <dgm:cxn modelId="{8C7255C8-CFC6-4C96-A581-77F7E848404C}" srcId="{F88799AD-2AAE-4471-B749-AD5CD489D7B7}" destId="{87B4C808-AE47-488A-9ACE-28919FF97E54}" srcOrd="1" destOrd="0" parTransId="{A2B270E9-D773-4FC2-BAA9-AAC4A76B7CF4}" sibTransId="{4C588355-23C5-4DCC-BBBC-D61323DBD70C}"/>
    <dgm:cxn modelId="{DE9F76CF-6F66-49F4-85BA-B8D092B0D025}" type="presOf" srcId="{87B4C808-AE47-488A-9ACE-28919FF97E54}" destId="{7CC61B57-1BF8-45CE-AAD6-D0ECF4A96843}" srcOrd="1" destOrd="0" presId="urn:microsoft.com/office/officeart/2005/8/layout/list1"/>
    <dgm:cxn modelId="{5F25D7DB-778F-4424-B929-A8E6CF72BD56}" type="presOf" srcId="{87B4C808-AE47-488A-9ACE-28919FF97E54}" destId="{B45B4516-689C-4353-B5AB-D5A327DFABA7}" srcOrd="0" destOrd="0" presId="urn:microsoft.com/office/officeart/2005/8/layout/list1"/>
    <dgm:cxn modelId="{D53DD5E9-FD35-4FB2-BEC7-CBACEC6361D6}" type="presOf" srcId="{EDAE0591-4CFF-4556-899B-58FAACC1D92D}" destId="{58C92887-3B6C-4C92-8F24-24E359BA6F57}" srcOrd="0" destOrd="0" presId="urn:microsoft.com/office/officeart/2005/8/layout/list1"/>
    <dgm:cxn modelId="{E5CDA5ED-6771-4963-A826-4CA007C1B496}" type="presOf" srcId="{EDAE0591-4CFF-4556-899B-58FAACC1D92D}" destId="{AB508907-A564-48A3-BE6F-454AAD83F625}" srcOrd="1" destOrd="0" presId="urn:microsoft.com/office/officeart/2005/8/layout/list1"/>
    <dgm:cxn modelId="{99B0D8AE-106F-4971-A170-03474723497C}" type="presParOf" srcId="{EF77DFCB-849B-4EE3-9230-5C9ED56DF708}" destId="{73D87BC6-DF6A-42E1-AC7B-AB0E9F32D31A}" srcOrd="0" destOrd="0" presId="urn:microsoft.com/office/officeart/2005/8/layout/list1"/>
    <dgm:cxn modelId="{30468D0D-522E-4F18-99D2-CD3AF0484596}" type="presParOf" srcId="{73D87BC6-DF6A-42E1-AC7B-AB0E9F32D31A}" destId="{E2FC23BB-76B1-4980-9153-70D977A33B45}" srcOrd="0" destOrd="0" presId="urn:microsoft.com/office/officeart/2005/8/layout/list1"/>
    <dgm:cxn modelId="{CF5B03DE-5467-4BB5-A138-FC17ED5D56B5}" type="presParOf" srcId="{73D87BC6-DF6A-42E1-AC7B-AB0E9F32D31A}" destId="{77EC9C09-D6F1-4DEA-925C-1B99DDE1B1F7}" srcOrd="1" destOrd="0" presId="urn:microsoft.com/office/officeart/2005/8/layout/list1"/>
    <dgm:cxn modelId="{3FA7F0DF-FFCF-45A6-868E-4D8187A6A28B}" type="presParOf" srcId="{EF77DFCB-849B-4EE3-9230-5C9ED56DF708}" destId="{4376DD2A-3B78-4FE9-BFBB-FB0E51728B52}" srcOrd="1" destOrd="0" presId="urn:microsoft.com/office/officeart/2005/8/layout/list1"/>
    <dgm:cxn modelId="{C987974B-18BA-42DF-8FEF-00D7936CDE6E}" type="presParOf" srcId="{EF77DFCB-849B-4EE3-9230-5C9ED56DF708}" destId="{81D2F066-ECE8-4C82-A87A-477B591AB13F}" srcOrd="2" destOrd="0" presId="urn:microsoft.com/office/officeart/2005/8/layout/list1"/>
    <dgm:cxn modelId="{81C1B490-BD3F-4B73-8E4D-011AE6430F6F}" type="presParOf" srcId="{EF77DFCB-849B-4EE3-9230-5C9ED56DF708}" destId="{EF4061F2-1D93-40E1-8791-AD41A2F37475}" srcOrd="3" destOrd="0" presId="urn:microsoft.com/office/officeart/2005/8/layout/list1"/>
    <dgm:cxn modelId="{69441FD8-6C67-47AF-8F87-8E7F1F00A9F9}" type="presParOf" srcId="{EF77DFCB-849B-4EE3-9230-5C9ED56DF708}" destId="{1B1C91CA-9668-4B06-9559-DFEBE5B98861}" srcOrd="4" destOrd="0" presId="urn:microsoft.com/office/officeart/2005/8/layout/list1"/>
    <dgm:cxn modelId="{4D522651-8F7D-46BF-8B77-B9B457A5E4F3}" type="presParOf" srcId="{1B1C91CA-9668-4B06-9559-DFEBE5B98861}" destId="{B45B4516-689C-4353-B5AB-D5A327DFABA7}" srcOrd="0" destOrd="0" presId="urn:microsoft.com/office/officeart/2005/8/layout/list1"/>
    <dgm:cxn modelId="{E874AB2A-2493-4808-822D-D132D216BAFC}" type="presParOf" srcId="{1B1C91CA-9668-4B06-9559-DFEBE5B98861}" destId="{7CC61B57-1BF8-45CE-AAD6-D0ECF4A96843}" srcOrd="1" destOrd="0" presId="urn:microsoft.com/office/officeart/2005/8/layout/list1"/>
    <dgm:cxn modelId="{616E56EC-4697-49C0-8D2B-1F9E0BF29572}" type="presParOf" srcId="{EF77DFCB-849B-4EE3-9230-5C9ED56DF708}" destId="{1E418AD8-1569-492F-907B-1A50923A46E2}" srcOrd="5" destOrd="0" presId="urn:microsoft.com/office/officeart/2005/8/layout/list1"/>
    <dgm:cxn modelId="{76CC97F5-BD89-4292-8BE7-A8872CED189E}" type="presParOf" srcId="{EF77DFCB-849B-4EE3-9230-5C9ED56DF708}" destId="{370240D3-5428-4F3E-83D8-6E36703A2B32}" srcOrd="6" destOrd="0" presId="urn:microsoft.com/office/officeart/2005/8/layout/list1"/>
    <dgm:cxn modelId="{A9CE7265-4276-4E0B-B396-0222FECCEC4D}" type="presParOf" srcId="{EF77DFCB-849B-4EE3-9230-5C9ED56DF708}" destId="{7A7B9814-59AE-4456-AAA1-4F46F343AF50}" srcOrd="7" destOrd="0" presId="urn:microsoft.com/office/officeart/2005/8/layout/list1"/>
    <dgm:cxn modelId="{2AB3CFF4-03CC-46FB-A13C-AA1D394E2BE0}" type="presParOf" srcId="{EF77DFCB-849B-4EE3-9230-5C9ED56DF708}" destId="{43684757-D3D0-40E4-902B-3DE993B018F4}" srcOrd="8" destOrd="0" presId="urn:microsoft.com/office/officeart/2005/8/layout/list1"/>
    <dgm:cxn modelId="{686706D8-E87D-42C6-A0E5-EFD7E2A5AB61}" type="presParOf" srcId="{43684757-D3D0-40E4-902B-3DE993B018F4}" destId="{FC3EB95D-DDC5-4086-B06A-E1AFCAEF2E17}" srcOrd="0" destOrd="0" presId="urn:microsoft.com/office/officeart/2005/8/layout/list1"/>
    <dgm:cxn modelId="{91485156-8EF9-45E0-B6A8-A72846CA95A1}" type="presParOf" srcId="{43684757-D3D0-40E4-902B-3DE993B018F4}" destId="{0BE94CEC-F661-45C4-9EF4-B9C8266217E3}" srcOrd="1" destOrd="0" presId="urn:microsoft.com/office/officeart/2005/8/layout/list1"/>
    <dgm:cxn modelId="{FCB0FA2C-4E34-41BA-AE1E-BF03D8082802}" type="presParOf" srcId="{EF77DFCB-849B-4EE3-9230-5C9ED56DF708}" destId="{04DFA6AB-8AAE-4C27-9676-3CD6A2E79CAA}" srcOrd="9" destOrd="0" presId="urn:microsoft.com/office/officeart/2005/8/layout/list1"/>
    <dgm:cxn modelId="{E0580BDF-2F67-4EFC-A766-A519998920D7}" type="presParOf" srcId="{EF77DFCB-849B-4EE3-9230-5C9ED56DF708}" destId="{63105908-9B80-4217-AF0A-E0D755FD5319}" srcOrd="10" destOrd="0" presId="urn:microsoft.com/office/officeart/2005/8/layout/list1"/>
    <dgm:cxn modelId="{E077C231-1DC8-4A36-8D26-F8E5918F9A47}" type="presParOf" srcId="{EF77DFCB-849B-4EE3-9230-5C9ED56DF708}" destId="{E5923E69-57EC-4619-85CD-ED1977D5A068}" srcOrd="11" destOrd="0" presId="urn:microsoft.com/office/officeart/2005/8/layout/list1"/>
    <dgm:cxn modelId="{A1ED8B78-186A-40B6-83B3-557F5E594823}" type="presParOf" srcId="{EF77DFCB-849B-4EE3-9230-5C9ED56DF708}" destId="{DEF7021B-4383-4B49-A6E3-40052C68EF3A}" srcOrd="12" destOrd="0" presId="urn:microsoft.com/office/officeart/2005/8/layout/list1"/>
    <dgm:cxn modelId="{8E7167A2-DC7A-4A20-B76B-00BBE72C4C67}" type="presParOf" srcId="{DEF7021B-4383-4B49-A6E3-40052C68EF3A}" destId="{58C92887-3B6C-4C92-8F24-24E359BA6F57}" srcOrd="0" destOrd="0" presId="urn:microsoft.com/office/officeart/2005/8/layout/list1"/>
    <dgm:cxn modelId="{BE963A2B-043D-4700-9C16-4D64CD900BC7}" type="presParOf" srcId="{DEF7021B-4383-4B49-A6E3-40052C68EF3A}" destId="{AB508907-A564-48A3-BE6F-454AAD83F625}" srcOrd="1" destOrd="0" presId="urn:microsoft.com/office/officeart/2005/8/layout/list1"/>
    <dgm:cxn modelId="{F7F3C72D-C583-4BEF-8920-2EA97BF6C3CE}" type="presParOf" srcId="{EF77DFCB-849B-4EE3-9230-5C9ED56DF708}" destId="{632F0EAC-ABAB-4EC4-8FE0-2AF70DB398E2}" srcOrd="13" destOrd="0" presId="urn:microsoft.com/office/officeart/2005/8/layout/list1"/>
    <dgm:cxn modelId="{EA1D627D-DACB-4E02-A1C7-AB4472B0B8AA}" type="presParOf" srcId="{EF77DFCB-849B-4EE3-9230-5C9ED56DF708}" destId="{2DEC0F2C-610D-400D-9357-E55B28083F0A}" srcOrd="14" destOrd="0" presId="urn:microsoft.com/office/officeart/2005/8/layout/list1"/>
    <dgm:cxn modelId="{9BB6F36F-F875-4E47-A7C5-55173780420A}" type="presParOf" srcId="{EF77DFCB-849B-4EE3-9230-5C9ED56DF708}" destId="{86A32DB9-3D88-4C09-AA7B-22D3034CDA90}" srcOrd="15" destOrd="0" presId="urn:microsoft.com/office/officeart/2005/8/layout/list1"/>
    <dgm:cxn modelId="{E44C03E1-3512-48DD-8854-ABC2D8E4AAC7}" type="presParOf" srcId="{EF77DFCB-849B-4EE3-9230-5C9ED56DF708}" destId="{CE13692F-5F23-46A0-983B-777296750917}" srcOrd="16" destOrd="0" presId="urn:microsoft.com/office/officeart/2005/8/layout/list1"/>
    <dgm:cxn modelId="{EE3FA0A8-23E4-4BC0-9123-11AC97081D28}" type="presParOf" srcId="{CE13692F-5F23-46A0-983B-777296750917}" destId="{3DF480D7-4BC9-48E4-9101-AFBDE1A527D3}" srcOrd="0" destOrd="0" presId="urn:microsoft.com/office/officeart/2005/8/layout/list1"/>
    <dgm:cxn modelId="{CA5D9236-E6E1-433E-8E72-B4BDF8673031}" type="presParOf" srcId="{CE13692F-5F23-46A0-983B-777296750917}" destId="{D4424408-C1D4-435F-8C92-CB736C93F682}" srcOrd="1" destOrd="0" presId="urn:microsoft.com/office/officeart/2005/8/layout/list1"/>
    <dgm:cxn modelId="{05C9C262-B601-4CD3-B247-692F56F73B0A}" type="presParOf" srcId="{EF77DFCB-849B-4EE3-9230-5C9ED56DF708}" destId="{2D3656F4-5F53-4C45-A12A-30A798E3E4B8}" srcOrd="17" destOrd="0" presId="urn:microsoft.com/office/officeart/2005/8/layout/list1"/>
    <dgm:cxn modelId="{0423EAA5-BDC4-4E95-A350-F5A43660571E}" type="presParOf" srcId="{EF77DFCB-849B-4EE3-9230-5C9ED56DF708}" destId="{ECCC1E72-72C4-4244-9091-BE2CC401D97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E6CC7C-4F6A-43CB-9EE9-3C0CC0FED5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3419A0-9A9E-4792-BDE8-3DEE92535223}">
      <dgm:prSet/>
      <dgm:spPr/>
      <dgm:t>
        <a:bodyPr/>
        <a:lstStyle/>
        <a:p>
          <a:r>
            <a:rPr lang="en-US"/>
            <a:t>We created model to cross validate our top features from Exploratory Data Analysis.</a:t>
          </a:r>
        </a:p>
      </dgm:t>
    </dgm:pt>
    <dgm:pt modelId="{E515F5C7-6A78-4F0D-AADC-4CB35822142E}" type="parTrans" cxnId="{939D6600-1315-4DC1-834D-9BC95B7E75B9}">
      <dgm:prSet/>
      <dgm:spPr/>
      <dgm:t>
        <a:bodyPr/>
        <a:lstStyle/>
        <a:p>
          <a:endParaRPr lang="en-US"/>
        </a:p>
      </dgm:t>
    </dgm:pt>
    <dgm:pt modelId="{D2ABEFD3-D942-496C-90DB-BE46D6BA7D9A}" type="sibTrans" cxnId="{939D6600-1315-4DC1-834D-9BC95B7E75B9}">
      <dgm:prSet/>
      <dgm:spPr/>
      <dgm:t>
        <a:bodyPr/>
        <a:lstStyle/>
        <a:p>
          <a:endParaRPr lang="en-US"/>
        </a:p>
      </dgm:t>
    </dgm:pt>
    <dgm:pt modelId="{5BF6DC31-C677-48EE-BC84-3677A83F742A}">
      <dgm:prSet/>
      <dgm:spPr/>
      <dgm:t>
        <a:bodyPr/>
        <a:lstStyle/>
        <a:p>
          <a:r>
            <a:rPr lang="en-US"/>
            <a:t>We tried Logistic Regression model , Random Forest Classification with and without class_weight.</a:t>
          </a:r>
        </a:p>
      </dgm:t>
    </dgm:pt>
    <dgm:pt modelId="{313AD07F-0754-477E-82FB-1B04BC87D668}" type="parTrans" cxnId="{FF541E6E-F5BE-4549-A12D-57EE97402063}">
      <dgm:prSet/>
      <dgm:spPr/>
      <dgm:t>
        <a:bodyPr/>
        <a:lstStyle/>
        <a:p>
          <a:endParaRPr lang="en-US"/>
        </a:p>
      </dgm:t>
    </dgm:pt>
    <dgm:pt modelId="{D240DC79-2087-4D53-B147-F30D1E0465F2}" type="sibTrans" cxnId="{FF541E6E-F5BE-4549-A12D-57EE97402063}">
      <dgm:prSet/>
      <dgm:spPr/>
      <dgm:t>
        <a:bodyPr/>
        <a:lstStyle/>
        <a:p>
          <a:endParaRPr lang="en-US"/>
        </a:p>
      </dgm:t>
    </dgm:pt>
    <dgm:pt modelId="{D19285F1-EE1B-4629-BCC6-6BF2405E38C0}">
      <dgm:prSet/>
      <dgm:spPr/>
      <dgm:t>
        <a:bodyPr/>
        <a:lstStyle/>
        <a:p>
          <a:r>
            <a:rPr lang="en-US"/>
            <a:t>The major difference between two RF model is that assigning class_weight increases the recall but reduces the accuracy of the model which is the trade-off we need to deal with.</a:t>
          </a:r>
        </a:p>
      </dgm:t>
    </dgm:pt>
    <dgm:pt modelId="{88FE8C4B-FDB4-4DB7-9648-14D9AE6F46CA}" type="parTrans" cxnId="{CBE405F4-A19C-4A36-85BF-EB215919BE3D}">
      <dgm:prSet/>
      <dgm:spPr/>
      <dgm:t>
        <a:bodyPr/>
        <a:lstStyle/>
        <a:p>
          <a:endParaRPr lang="en-US"/>
        </a:p>
      </dgm:t>
    </dgm:pt>
    <dgm:pt modelId="{3C3D3932-17A2-4A5A-B3B4-36431D6D374B}" type="sibTrans" cxnId="{CBE405F4-A19C-4A36-85BF-EB215919BE3D}">
      <dgm:prSet/>
      <dgm:spPr/>
      <dgm:t>
        <a:bodyPr/>
        <a:lstStyle/>
        <a:p>
          <a:endParaRPr lang="en-US"/>
        </a:p>
      </dgm:t>
    </dgm:pt>
    <dgm:pt modelId="{85AF1862-BD97-4726-913E-59AF210B467B}">
      <dgm:prSet/>
      <dgm:spPr/>
      <dgm:t>
        <a:bodyPr/>
        <a:lstStyle/>
        <a:p>
          <a:r>
            <a:rPr lang="en-US" dirty="0"/>
            <a:t>From all of the models we can conclude that KPIs_met&gt;80% ,</a:t>
          </a:r>
          <a:r>
            <a:rPr lang="en-US" dirty="0" err="1"/>
            <a:t>previous_year_rating</a:t>
          </a:r>
          <a:r>
            <a:rPr lang="en-US" dirty="0"/>
            <a:t> ,</a:t>
          </a:r>
          <a:r>
            <a:rPr lang="en-US" dirty="0" err="1"/>
            <a:t>avg_training_score</a:t>
          </a:r>
          <a:r>
            <a:rPr lang="en-US" dirty="0"/>
            <a:t>, education, </a:t>
          </a:r>
          <a:r>
            <a:rPr lang="en-US" dirty="0" err="1"/>
            <a:t>length_of_service</a:t>
          </a:r>
          <a:r>
            <a:rPr lang="en-US" dirty="0"/>
            <a:t> and award_won?</a:t>
          </a:r>
        </a:p>
      </dgm:t>
    </dgm:pt>
    <dgm:pt modelId="{BC352984-7862-4397-A6B7-FD0AED144129}" type="parTrans" cxnId="{3047FB71-F159-4087-B435-91C51D53BD57}">
      <dgm:prSet/>
      <dgm:spPr/>
      <dgm:t>
        <a:bodyPr/>
        <a:lstStyle/>
        <a:p>
          <a:endParaRPr lang="en-US"/>
        </a:p>
      </dgm:t>
    </dgm:pt>
    <dgm:pt modelId="{743EAB16-869E-458E-BC4A-3CAC38C2639B}" type="sibTrans" cxnId="{3047FB71-F159-4087-B435-91C51D53BD57}">
      <dgm:prSet/>
      <dgm:spPr/>
      <dgm:t>
        <a:bodyPr/>
        <a:lstStyle/>
        <a:p>
          <a:endParaRPr lang="en-US"/>
        </a:p>
      </dgm:t>
    </dgm:pt>
    <dgm:pt modelId="{10F843C0-5677-4E4C-96D5-ED91E1F90049}" type="pres">
      <dgm:prSet presAssocID="{F0E6CC7C-4F6A-43CB-9EE9-3C0CC0FED500}" presName="root" presStyleCnt="0">
        <dgm:presLayoutVars>
          <dgm:dir/>
          <dgm:resizeHandles val="exact"/>
        </dgm:presLayoutVars>
      </dgm:prSet>
      <dgm:spPr/>
    </dgm:pt>
    <dgm:pt modelId="{BCE97BD6-6129-4DBF-A7BE-6CD3CFEC7FF2}" type="pres">
      <dgm:prSet presAssocID="{D23419A0-9A9E-4792-BDE8-3DEE92535223}" presName="compNode" presStyleCnt="0"/>
      <dgm:spPr/>
    </dgm:pt>
    <dgm:pt modelId="{546C2308-66FC-4F91-A481-8D9F1A259240}" type="pres">
      <dgm:prSet presAssocID="{D23419A0-9A9E-4792-BDE8-3DEE92535223}" presName="bgRect" presStyleLbl="bgShp" presStyleIdx="0" presStyleCnt="4"/>
      <dgm:spPr/>
    </dgm:pt>
    <dgm:pt modelId="{377A36BF-95BC-453A-8D7C-3BF00EB7A25B}" type="pres">
      <dgm:prSet presAssocID="{D23419A0-9A9E-4792-BDE8-3DEE925352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C15B1C0-C868-4B6B-A9AC-5F5A5CB99841}" type="pres">
      <dgm:prSet presAssocID="{D23419A0-9A9E-4792-BDE8-3DEE92535223}" presName="spaceRect" presStyleCnt="0"/>
      <dgm:spPr/>
    </dgm:pt>
    <dgm:pt modelId="{6FFF7317-966E-4681-A390-216E781D5092}" type="pres">
      <dgm:prSet presAssocID="{D23419A0-9A9E-4792-BDE8-3DEE92535223}" presName="parTx" presStyleLbl="revTx" presStyleIdx="0" presStyleCnt="4">
        <dgm:presLayoutVars>
          <dgm:chMax val="0"/>
          <dgm:chPref val="0"/>
        </dgm:presLayoutVars>
      </dgm:prSet>
      <dgm:spPr/>
    </dgm:pt>
    <dgm:pt modelId="{962EFEDA-F243-4BF3-9E7D-9047300F866B}" type="pres">
      <dgm:prSet presAssocID="{D2ABEFD3-D942-496C-90DB-BE46D6BA7D9A}" presName="sibTrans" presStyleCnt="0"/>
      <dgm:spPr/>
    </dgm:pt>
    <dgm:pt modelId="{D483A689-0398-407C-BAC1-16AFD7139611}" type="pres">
      <dgm:prSet presAssocID="{5BF6DC31-C677-48EE-BC84-3677A83F742A}" presName="compNode" presStyleCnt="0"/>
      <dgm:spPr/>
    </dgm:pt>
    <dgm:pt modelId="{E2B77576-423E-4807-8650-4D4C1703B862}" type="pres">
      <dgm:prSet presAssocID="{5BF6DC31-C677-48EE-BC84-3677A83F742A}" presName="bgRect" presStyleLbl="bgShp" presStyleIdx="1" presStyleCnt="4"/>
      <dgm:spPr/>
    </dgm:pt>
    <dgm:pt modelId="{A63C9011-2433-4150-A291-DB18628E03B4}" type="pres">
      <dgm:prSet presAssocID="{5BF6DC31-C677-48EE-BC84-3677A83F7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E2E26735-ABD7-4830-B2DD-7D69B1F95C49}" type="pres">
      <dgm:prSet presAssocID="{5BF6DC31-C677-48EE-BC84-3677A83F742A}" presName="spaceRect" presStyleCnt="0"/>
      <dgm:spPr/>
    </dgm:pt>
    <dgm:pt modelId="{03155F37-B91C-40BB-AEEA-0BCC235703BE}" type="pres">
      <dgm:prSet presAssocID="{5BF6DC31-C677-48EE-BC84-3677A83F742A}" presName="parTx" presStyleLbl="revTx" presStyleIdx="1" presStyleCnt="4">
        <dgm:presLayoutVars>
          <dgm:chMax val="0"/>
          <dgm:chPref val="0"/>
        </dgm:presLayoutVars>
      </dgm:prSet>
      <dgm:spPr/>
    </dgm:pt>
    <dgm:pt modelId="{DE922344-794E-4F75-90AF-0948D11E7E56}" type="pres">
      <dgm:prSet presAssocID="{D240DC79-2087-4D53-B147-F30D1E0465F2}" presName="sibTrans" presStyleCnt="0"/>
      <dgm:spPr/>
    </dgm:pt>
    <dgm:pt modelId="{17F7CD97-0AA5-4722-916E-D0D0F057A731}" type="pres">
      <dgm:prSet presAssocID="{D19285F1-EE1B-4629-BCC6-6BF2405E38C0}" presName="compNode" presStyleCnt="0"/>
      <dgm:spPr/>
    </dgm:pt>
    <dgm:pt modelId="{E4237B62-725F-4FFC-9DBC-D8E4E7DA9EE6}" type="pres">
      <dgm:prSet presAssocID="{D19285F1-EE1B-4629-BCC6-6BF2405E38C0}" presName="bgRect" presStyleLbl="bgShp" presStyleIdx="2" presStyleCnt="4"/>
      <dgm:spPr/>
    </dgm:pt>
    <dgm:pt modelId="{4EFB8929-8A29-408B-93DF-840C88637706}" type="pres">
      <dgm:prSet presAssocID="{D19285F1-EE1B-4629-BCC6-6BF2405E38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B0ED35E9-C2C3-4783-A550-44878852A64B}" type="pres">
      <dgm:prSet presAssocID="{D19285F1-EE1B-4629-BCC6-6BF2405E38C0}" presName="spaceRect" presStyleCnt="0"/>
      <dgm:spPr/>
    </dgm:pt>
    <dgm:pt modelId="{55D84D0D-8077-4D90-9E78-EFE7888743A0}" type="pres">
      <dgm:prSet presAssocID="{D19285F1-EE1B-4629-BCC6-6BF2405E38C0}" presName="parTx" presStyleLbl="revTx" presStyleIdx="2" presStyleCnt="4">
        <dgm:presLayoutVars>
          <dgm:chMax val="0"/>
          <dgm:chPref val="0"/>
        </dgm:presLayoutVars>
      </dgm:prSet>
      <dgm:spPr/>
    </dgm:pt>
    <dgm:pt modelId="{E1466FCA-7920-4A32-A2F9-E9BC8271BF3B}" type="pres">
      <dgm:prSet presAssocID="{3C3D3932-17A2-4A5A-B3B4-36431D6D374B}" presName="sibTrans" presStyleCnt="0"/>
      <dgm:spPr/>
    </dgm:pt>
    <dgm:pt modelId="{CE564B8F-1CD4-46C7-B49B-2C8858DD6BD2}" type="pres">
      <dgm:prSet presAssocID="{85AF1862-BD97-4726-913E-59AF210B467B}" presName="compNode" presStyleCnt="0"/>
      <dgm:spPr/>
    </dgm:pt>
    <dgm:pt modelId="{AFCEC758-1F56-472F-B40B-7D24741FFE01}" type="pres">
      <dgm:prSet presAssocID="{85AF1862-BD97-4726-913E-59AF210B467B}" presName="bgRect" presStyleLbl="bgShp" presStyleIdx="3" presStyleCnt="4"/>
      <dgm:spPr/>
    </dgm:pt>
    <dgm:pt modelId="{870E9F22-53A3-44E4-A165-82693BDE6182}" type="pres">
      <dgm:prSet presAssocID="{85AF1862-BD97-4726-913E-59AF210B46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5BB43F0-10E8-42AE-BDE5-37BF93EC0A79}" type="pres">
      <dgm:prSet presAssocID="{85AF1862-BD97-4726-913E-59AF210B467B}" presName="spaceRect" presStyleCnt="0"/>
      <dgm:spPr/>
    </dgm:pt>
    <dgm:pt modelId="{8F3E3F81-7CD2-41C8-9F87-8D347571F7EB}" type="pres">
      <dgm:prSet presAssocID="{85AF1862-BD97-4726-913E-59AF210B467B}" presName="parTx" presStyleLbl="revTx" presStyleIdx="3" presStyleCnt="4">
        <dgm:presLayoutVars>
          <dgm:chMax val="0"/>
          <dgm:chPref val="0"/>
        </dgm:presLayoutVars>
      </dgm:prSet>
      <dgm:spPr/>
    </dgm:pt>
  </dgm:ptLst>
  <dgm:cxnLst>
    <dgm:cxn modelId="{939D6600-1315-4DC1-834D-9BC95B7E75B9}" srcId="{F0E6CC7C-4F6A-43CB-9EE9-3C0CC0FED500}" destId="{D23419A0-9A9E-4792-BDE8-3DEE92535223}" srcOrd="0" destOrd="0" parTransId="{E515F5C7-6A78-4F0D-AADC-4CB35822142E}" sibTransId="{D2ABEFD3-D942-496C-90DB-BE46D6BA7D9A}"/>
    <dgm:cxn modelId="{53A41938-761F-43D0-B9E2-0B7428BB6EC1}" type="presOf" srcId="{85AF1862-BD97-4726-913E-59AF210B467B}" destId="{8F3E3F81-7CD2-41C8-9F87-8D347571F7EB}" srcOrd="0" destOrd="0" presId="urn:microsoft.com/office/officeart/2018/2/layout/IconVerticalSolidList"/>
    <dgm:cxn modelId="{487E8A3F-BAFC-42B0-9B65-C52B04087C8B}" type="presOf" srcId="{D23419A0-9A9E-4792-BDE8-3DEE92535223}" destId="{6FFF7317-966E-4681-A390-216E781D5092}" srcOrd="0" destOrd="0" presId="urn:microsoft.com/office/officeart/2018/2/layout/IconVerticalSolidList"/>
    <dgm:cxn modelId="{FF541E6E-F5BE-4549-A12D-57EE97402063}" srcId="{F0E6CC7C-4F6A-43CB-9EE9-3C0CC0FED500}" destId="{5BF6DC31-C677-48EE-BC84-3677A83F742A}" srcOrd="1" destOrd="0" parTransId="{313AD07F-0754-477E-82FB-1B04BC87D668}" sibTransId="{D240DC79-2087-4D53-B147-F30D1E0465F2}"/>
    <dgm:cxn modelId="{F531574E-0FCF-4A3D-9EE0-2E7FCB36CF30}" type="presOf" srcId="{D19285F1-EE1B-4629-BCC6-6BF2405E38C0}" destId="{55D84D0D-8077-4D90-9E78-EFE7888743A0}" srcOrd="0" destOrd="0" presId="urn:microsoft.com/office/officeart/2018/2/layout/IconVerticalSolidList"/>
    <dgm:cxn modelId="{3047FB71-F159-4087-B435-91C51D53BD57}" srcId="{F0E6CC7C-4F6A-43CB-9EE9-3C0CC0FED500}" destId="{85AF1862-BD97-4726-913E-59AF210B467B}" srcOrd="3" destOrd="0" parTransId="{BC352984-7862-4397-A6B7-FD0AED144129}" sibTransId="{743EAB16-869E-458E-BC4A-3CAC38C2639B}"/>
    <dgm:cxn modelId="{C065F555-FCAE-40C1-896C-B1508B8D91D7}" type="presOf" srcId="{F0E6CC7C-4F6A-43CB-9EE9-3C0CC0FED500}" destId="{10F843C0-5677-4E4C-96D5-ED91E1F90049}" srcOrd="0" destOrd="0" presId="urn:microsoft.com/office/officeart/2018/2/layout/IconVerticalSolidList"/>
    <dgm:cxn modelId="{C7F040F3-7B09-403C-93EE-7E6432B5C28D}" type="presOf" srcId="{5BF6DC31-C677-48EE-BC84-3677A83F742A}" destId="{03155F37-B91C-40BB-AEEA-0BCC235703BE}" srcOrd="0" destOrd="0" presId="urn:microsoft.com/office/officeart/2018/2/layout/IconVerticalSolidList"/>
    <dgm:cxn modelId="{CBE405F4-A19C-4A36-85BF-EB215919BE3D}" srcId="{F0E6CC7C-4F6A-43CB-9EE9-3C0CC0FED500}" destId="{D19285F1-EE1B-4629-BCC6-6BF2405E38C0}" srcOrd="2" destOrd="0" parTransId="{88FE8C4B-FDB4-4DB7-9648-14D9AE6F46CA}" sibTransId="{3C3D3932-17A2-4A5A-B3B4-36431D6D374B}"/>
    <dgm:cxn modelId="{2BF053E5-B826-4798-8783-A6CD78438C62}" type="presParOf" srcId="{10F843C0-5677-4E4C-96D5-ED91E1F90049}" destId="{BCE97BD6-6129-4DBF-A7BE-6CD3CFEC7FF2}" srcOrd="0" destOrd="0" presId="urn:microsoft.com/office/officeart/2018/2/layout/IconVerticalSolidList"/>
    <dgm:cxn modelId="{2D2FB1DA-4F97-4942-8603-D15FBE456BDA}" type="presParOf" srcId="{BCE97BD6-6129-4DBF-A7BE-6CD3CFEC7FF2}" destId="{546C2308-66FC-4F91-A481-8D9F1A259240}" srcOrd="0" destOrd="0" presId="urn:microsoft.com/office/officeart/2018/2/layout/IconVerticalSolidList"/>
    <dgm:cxn modelId="{8FBA9E42-1096-4933-AEC4-377FDD17ED12}" type="presParOf" srcId="{BCE97BD6-6129-4DBF-A7BE-6CD3CFEC7FF2}" destId="{377A36BF-95BC-453A-8D7C-3BF00EB7A25B}" srcOrd="1" destOrd="0" presId="urn:microsoft.com/office/officeart/2018/2/layout/IconVerticalSolidList"/>
    <dgm:cxn modelId="{F191BE7F-BD4F-4132-A8FD-0C4D6865F33E}" type="presParOf" srcId="{BCE97BD6-6129-4DBF-A7BE-6CD3CFEC7FF2}" destId="{4C15B1C0-C868-4B6B-A9AC-5F5A5CB99841}" srcOrd="2" destOrd="0" presId="urn:microsoft.com/office/officeart/2018/2/layout/IconVerticalSolidList"/>
    <dgm:cxn modelId="{71C21394-EC79-407D-A5A0-24DD19A95A8F}" type="presParOf" srcId="{BCE97BD6-6129-4DBF-A7BE-6CD3CFEC7FF2}" destId="{6FFF7317-966E-4681-A390-216E781D5092}" srcOrd="3" destOrd="0" presId="urn:microsoft.com/office/officeart/2018/2/layout/IconVerticalSolidList"/>
    <dgm:cxn modelId="{BA0598E1-24CC-459C-86EB-0B873AC8BB07}" type="presParOf" srcId="{10F843C0-5677-4E4C-96D5-ED91E1F90049}" destId="{962EFEDA-F243-4BF3-9E7D-9047300F866B}" srcOrd="1" destOrd="0" presId="urn:microsoft.com/office/officeart/2018/2/layout/IconVerticalSolidList"/>
    <dgm:cxn modelId="{C34F6C51-3BE0-4649-8CA9-3C98B5DF5043}" type="presParOf" srcId="{10F843C0-5677-4E4C-96D5-ED91E1F90049}" destId="{D483A689-0398-407C-BAC1-16AFD7139611}" srcOrd="2" destOrd="0" presId="urn:microsoft.com/office/officeart/2018/2/layout/IconVerticalSolidList"/>
    <dgm:cxn modelId="{4815E6E5-6AAD-4778-B8FC-F1FA1D3CF390}" type="presParOf" srcId="{D483A689-0398-407C-BAC1-16AFD7139611}" destId="{E2B77576-423E-4807-8650-4D4C1703B862}" srcOrd="0" destOrd="0" presId="urn:microsoft.com/office/officeart/2018/2/layout/IconVerticalSolidList"/>
    <dgm:cxn modelId="{0AA5A623-5E31-434D-9441-39F01F20FD3C}" type="presParOf" srcId="{D483A689-0398-407C-BAC1-16AFD7139611}" destId="{A63C9011-2433-4150-A291-DB18628E03B4}" srcOrd="1" destOrd="0" presId="urn:microsoft.com/office/officeart/2018/2/layout/IconVerticalSolidList"/>
    <dgm:cxn modelId="{0508E08C-C6BB-4B13-A984-8F5B6A837A68}" type="presParOf" srcId="{D483A689-0398-407C-BAC1-16AFD7139611}" destId="{E2E26735-ABD7-4830-B2DD-7D69B1F95C49}" srcOrd="2" destOrd="0" presId="urn:microsoft.com/office/officeart/2018/2/layout/IconVerticalSolidList"/>
    <dgm:cxn modelId="{AA115F41-91BB-4BAC-99BC-1B020AFA086B}" type="presParOf" srcId="{D483A689-0398-407C-BAC1-16AFD7139611}" destId="{03155F37-B91C-40BB-AEEA-0BCC235703BE}" srcOrd="3" destOrd="0" presId="urn:microsoft.com/office/officeart/2018/2/layout/IconVerticalSolidList"/>
    <dgm:cxn modelId="{2336BDA1-8263-44C7-9348-74983840AFD8}" type="presParOf" srcId="{10F843C0-5677-4E4C-96D5-ED91E1F90049}" destId="{DE922344-794E-4F75-90AF-0948D11E7E56}" srcOrd="3" destOrd="0" presId="urn:microsoft.com/office/officeart/2018/2/layout/IconVerticalSolidList"/>
    <dgm:cxn modelId="{D15FEA46-D5CA-4954-88AC-4BFA91428A95}" type="presParOf" srcId="{10F843C0-5677-4E4C-96D5-ED91E1F90049}" destId="{17F7CD97-0AA5-4722-916E-D0D0F057A731}" srcOrd="4" destOrd="0" presId="urn:microsoft.com/office/officeart/2018/2/layout/IconVerticalSolidList"/>
    <dgm:cxn modelId="{E477FF65-2E07-4937-9F7C-9291CE6AB977}" type="presParOf" srcId="{17F7CD97-0AA5-4722-916E-D0D0F057A731}" destId="{E4237B62-725F-4FFC-9DBC-D8E4E7DA9EE6}" srcOrd="0" destOrd="0" presId="urn:microsoft.com/office/officeart/2018/2/layout/IconVerticalSolidList"/>
    <dgm:cxn modelId="{3FE9A791-CB15-4392-A826-83A104A883EC}" type="presParOf" srcId="{17F7CD97-0AA5-4722-916E-D0D0F057A731}" destId="{4EFB8929-8A29-408B-93DF-840C88637706}" srcOrd="1" destOrd="0" presId="urn:microsoft.com/office/officeart/2018/2/layout/IconVerticalSolidList"/>
    <dgm:cxn modelId="{41B87DEA-1B22-4E85-9D38-C5886AAE86CC}" type="presParOf" srcId="{17F7CD97-0AA5-4722-916E-D0D0F057A731}" destId="{B0ED35E9-C2C3-4783-A550-44878852A64B}" srcOrd="2" destOrd="0" presId="urn:microsoft.com/office/officeart/2018/2/layout/IconVerticalSolidList"/>
    <dgm:cxn modelId="{45470B8A-5447-4AE8-8BC0-B8967339A871}" type="presParOf" srcId="{17F7CD97-0AA5-4722-916E-D0D0F057A731}" destId="{55D84D0D-8077-4D90-9E78-EFE7888743A0}" srcOrd="3" destOrd="0" presId="urn:microsoft.com/office/officeart/2018/2/layout/IconVerticalSolidList"/>
    <dgm:cxn modelId="{EB83BE93-D191-4553-AB1F-F35A217ADFDB}" type="presParOf" srcId="{10F843C0-5677-4E4C-96D5-ED91E1F90049}" destId="{E1466FCA-7920-4A32-A2F9-E9BC8271BF3B}" srcOrd="5" destOrd="0" presId="urn:microsoft.com/office/officeart/2018/2/layout/IconVerticalSolidList"/>
    <dgm:cxn modelId="{52E43CBE-3F9D-4460-A918-A93FC1A3E282}" type="presParOf" srcId="{10F843C0-5677-4E4C-96D5-ED91E1F90049}" destId="{CE564B8F-1CD4-46C7-B49B-2C8858DD6BD2}" srcOrd="6" destOrd="0" presId="urn:microsoft.com/office/officeart/2018/2/layout/IconVerticalSolidList"/>
    <dgm:cxn modelId="{EC010006-D110-49B6-8C11-5C038EA1345A}" type="presParOf" srcId="{CE564B8F-1CD4-46C7-B49B-2C8858DD6BD2}" destId="{AFCEC758-1F56-472F-B40B-7D24741FFE01}" srcOrd="0" destOrd="0" presId="urn:microsoft.com/office/officeart/2018/2/layout/IconVerticalSolidList"/>
    <dgm:cxn modelId="{803EA282-85C5-432F-A493-ED872B5F9F24}" type="presParOf" srcId="{CE564B8F-1CD4-46C7-B49B-2C8858DD6BD2}" destId="{870E9F22-53A3-44E4-A165-82693BDE6182}" srcOrd="1" destOrd="0" presId="urn:microsoft.com/office/officeart/2018/2/layout/IconVerticalSolidList"/>
    <dgm:cxn modelId="{ABA8C7D2-41BD-4559-807C-414A07A8ED22}" type="presParOf" srcId="{CE564B8F-1CD4-46C7-B49B-2C8858DD6BD2}" destId="{05BB43F0-10E8-42AE-BDE5-37BF93EC0A79}" srcOrd="2" destOrd="0" presId="urn:microsoft.com/office/officeart/2018/2/layout/IconVerticalSolidList"/>
    <dgm:cxn modelId="{8788C1FF-0738-45D8-8D41-C7366F6718FF}" type="presParOf" srcId="{CE564B8F-1CD4-46C7-B49B-2C8858DD6BD2}" destId="{8F3E3F81-7CD2-41C8-9F87-8D347571F7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E5448A-C52B-471A-999A-DF76CA467DF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658971B-70FA-47FF-8EA3-ABCBDC6CA0E1}">
      <dgm:prSet/>
      <dgm:spPr/>
      <dgm:t>
        <a:bodyPr/>
        <a:lstStyle/>
        <a:p>
          <a:r>
            <a:rPr lang="en-US" b="1" i="0" baseline="0"/>
            <a:t>Department</a:t>
          </a:r>
          <a:endParaRPr lang="en-US"/>
        </a:p>
      </dgm:t>
    </dgm:pt>
    <dgm:pt modelId="{4928B7CD-849B-4BDA-8C00-5B3790B7660C}" type="parTrans" cxnId="{39C84209-E1F2-4F1B-9AB4-903BA81F28FA}">
      <dgm:prSet/>
      <dgm:spPr/>
      <dgm:t>
        <a:bodyPr/>
        <a:lstStyle/>
        <a:p>
          <a:endParaRPr lang="en-US"/>
        </a:p>
      </dgm:t>
    </dgm:pt>
    <dgm:pt modelId="{3EB2353D-8BFC-478D-8FB9-854E220D10B7}" type="sibTrans" cxnId="{39C84209-E1F2-4F1B-9AB4-903BA81F28FA}">
      <dgm:prSet/>
      <dgm:spPr/>
      <dgm:t>
        <a:bodyPr/>
        <a:lstStyle/>
        <a:p>
          <a:endParaRPr lang="en-US"/>
        </a:p>
      </dgm:t>
    </dgm:pt>
    <dgm:pt modelId="{A0B80FBD-C67F-49C1-96DD-4E77EF142C55}">
      <dgm:prSet/>
      <dgm:spPr/>
      <dgm:t>
        <a:bodyPr/>
        <a:lstStyle/>
        <a:p>
          <a:r>
            <a:rPr lang="en-US" b="0" i="0" baseline="0"/>
            <a:t>R&amp;D department shows a slightly higher resignation rate.</a:t>
          </a:r>
          <a:endParaRPr lang="en-US"/>
        </a:p>
      </dgm:t>
    </dgm:pt>
    <dgm:pt modelId="{ED5ED5B0-00E5-4EC2-9FE5-E25032BC159A}" type="parTrans" cxnId="{04FB0C8C-D2D4-40B7-8354-90A071321480}">
      <dgm:prSet/>
      <dgm:spPr/>
      <dgm:t>
        <a:bodyPr/>
        <a:lstStyle/>
        <a:p>
          <a:endParaRPr lang="en-US"/>
        </a:p>
      </dgm:t>
    </dgm:pt>
    <dgm:pt modelId="{8899922E-BB2E-4C27-8211-86091C5AFB3F}" type="sibTrans" cxnId="{04FB0C8C-D2D4-40B7-8354-90A071321480}">
      <dgm:prSet/>
      <dgm:spPr/>
      <dgm:t>
        <a:bodyPr/>
        <a:lstStyle/>
        <a:p>
          <a:endParaRPr lang="en-US"/>
        </a:p>
      </dgm:t>
    </dgm:pt>
    <dgm:pt modelId="{F29DD937-FCD3-48AC-92CC-1C99504C52F6}">
      <dgm:prSet/>
      <dgm:spPr/>
      <dgm:t>
        <a:bodyPr/>
        <a:lstStyle/>
        <a:p>
          <a:r>
            <a:rPr lang="en-US" b="1" i="0" baseline="0"/>
            <a:t>Region</a:t>
          </a:r>
          <a:endParaRPr lang="en-US"/>
        </a:p>
      </dgm:t>
    </dgm:pt>
    <dgm:pt modelId="{D68EBE89-5514-44C1-8DF4-3FDA961DFE7C}" type="parTrans" cxnId="{0829ECCD-300A-4943-8845-D1BD3C247117}">
      <dgm:prSet/>
      <dgm:spPr/>
      <dgm:t>
        <a:bodyPr/>
        <a:lstStyle/>
        <a:p>
          <a:endParaRPr lang="en-US"/>
        </a:p>
      </dgm:t>
    </dgm:pt>
    <dgm:pt modelId="{A2FC4CB2-F136-4C91-AA88-A213D007C6A0}" type="sibTrans" cxnId="{0829ECCD-300A-4943-8845-D1BD3C247117}">
      <dgm:prSet/>
      <dgm:spPr/>
      <dgm:t>
        <a:bodyPr/>
        <a:lstStyle/>
        <a:p>
          <a:endParaRPr lang="en-US"/>
        </a:p>
      </dgm:t>
    </dgm:pt>
    <dgm:pt modelId="{39B46AF5-5AA0-4E2C-BD24-B7AD9891EC66}">
      <dgm:prSet/>
      <dgm:spPr/>
      <dgm:t>
        <a:bodyPr/>
        <a:lstStyle/>
        <a:p>
          <a:r>
            <a:rPr lang="en-US" b="0" i="0" baseline="0"/>
            <a:t>Regions 4, 25, and 28 have higher resignation rates, suggesting possible regional issues.</a:t>
          </a:r>
          <a:endParaRPr lang="en-US"/>
        </a:p>
      </dgm:t>
    </dgm:pt>
    <dgm:pt modelId="{1E0630E3-BC83-4ECE-BBDC-815308F0FA94}" type="parTrans" cxnId="{CD1DE7BE-B57A-4FFF-9C99-3D213FD97167}">
      <dgm:prSet/>
      <dgm:spPr/>
      <dgm:t>
        <a:bodyPr/>
        <a:lstStyle/>
        <a:p>
          <a:endParaRPr lang="en-US"/>
        </a:p>
      </dgm:t>
    </dgm:pt>
    <dgm:pt modelId="{F1565AFD-64FB-4AE6-9793-B12FA7AEAF13}" type="sibTrans" cxnId="{CD1DE7BE-B57A-4FFF-9C99-3D213FD97167}">
      <dgm:prSet/>
      <dgm:spPr/>
      <dgm:t>
        <a:bodyPr/>
        <a:lstStyle/>
        <a:p>
          <a:endParaRPr lang="en-US"/>
        </a:p>
      </dgm:t>
    </dgm:pt>
    <dgm:pt modelId="{017E1147-6405-40F3-9286-B93AD393DB9B}">
      <dgm:prSet/>
      <dgm:spPr/>
      <dgm:t>
        <a:bodyPr/>
        <a:lstStyle/>
        <a:p>
          <a:r>
            <a:rPr lang="en-US" b="1" i="0" baseline="0"/>
            <a:t>Education</a:t>
          </a:r>
          <a:endParaRPr lang="en-US"/>
        </a:p>
      </dgm:t>
    </dgm:pt>
    <dgm:pt modelId="{60AB3C2C-32D1-4976-B171-E91F3BEF0E40}" type="parTrans" cxnId="{81F40392-2A67-470C-8691-044D94B2C0C5}">
      <dgm:prSet/>
      <dgm:spPr/>
      <dgm:t>
        <a:bodyPr/>
        <a:lstStyle/>
        <a:p>
          <a:endParaRPr lang="en-US"/>
        </a:p>
      </dgm:t>
    </dgm:pt>
    <dgm:pt modelId="{9C522DEC-A4C7-41C6-84F8-2CC9E8F5C999}" type="sibTrans" cxnId="{81F40392-2A67-470C-8691-044D94B2C0C5}">
      <dgm:prSet/>
      <dgm:spPr/>
      <dgm:t>
        <a:bodyPr/>
        <a:lstStyle/>
        <a:p>
          <a:endParaRPr lang="en-US"/>
        </a:p>
      </dgm:t>
    </dgm:pt>
    <dgm:pt modelId="{CABD5AE2-1EE4-44D1-8867-094DA5C25E5A}">
      <dgm:prSet/>
      <dgm:spPr/>
      <dgm:t>
        <a:bodyPr/>
        <a:lstStyle/>
        <a:p>
          <a:r>
            <a:rPr lang="en-US" b="0" i="0" baseline="0"/>
            <a:t>Higher-educated employees are more likely to resign than those with only a Bachelor’s degree.</a:t>
          </a:r>
          <a:endParaRPr lang="en-US"/>
        </a:p>
      </dgm:t>
    </dgm:pt>
    <dgm:pt modelId="{3F159EA5-4C77-473A-8B45-101220BE082A}" type="parTrans" cxnId="{159BC688-C273-45CE-AE3E-92236AB7A640}">
      <dgm:prSet/>
      <dgm:spPr/>
      <dgm:t>
        <a:bodyPr/>
        <a:lstStyle/>
        <a:p>
          <a:endParaRPr lang="en-US"/>
        </a:p>
      </dgm:t>
    </dgm:pt>
    <dgm:pt modelId="{197DE0DC-FF21-4FB9-B4B0-444C3DEA036F}" type="sibTrans" cxnId="{159BC688-C273-45CE-AE3E-92236AB7A640}">
      <dgm:prSet/>
      <dgm:spPr/>
      <dgm:t>
        <a:bodyPr/>
        <a:lstStyle/>
        <a:p>
          <a:endParaRPr lang="en-US"/>
        </a:p>
      </dgm:t>
    </dgm:pt>
    <dgm:pt modelId="{1963091D-EB28-498F-AB54-9620FB20EF36}">
      <dgm:prSet/>
      <dgm:spPr/>
      <dgm:t>
        <a:bodyPr/>
        <a:lstStyle/>
        <a:p>
          <a:r>
            <a:rPr lang="en-US" b="1" i="0" baseline="0"/>
            <a:t>Gender</a:t>
          </a:r>
          <a:endParaRPr lang="en-US"/>
        </a:p>
      </dgm:t>
    </dgm:pt>
    <dgm:pt modelId="{07E97C35-0B6F-4846-963A-B761DBE1ABD8}" type="parTrans" cxnId="{E2DE72C4-D9AF-4F6C-BE47-C3B2D3E37BEC}">
      <dgm:prSet/>
      <dgm:spPr/>
      <dgm:t>
        <a:bodyPr/>
        <a:lstStyle/>
        <a:p>
          <a:endParaRPr lang="en-US"/>
        </a:p>
      </dgm:t>
    </dgm:pt>
    <dgm:pt modelId="{2060D353-6560-4901-BDCE-BD47534378F3}" type="sibTrans" cxnId="{E2DE72C4-D9AF-4F6C-BE47-C3B2D3E37BEC}">
      <dgm:prSet/>
      <dgm:spPr/>
      <dgm:t>
        <a:bodyPr/>
        <a:lstStyle/>
        <a:p>
          <a:endParaRPr lang="en-US"/>
        </a:p>
      </dgm:t>
    </dgm:pt>
    <dgm:pt modelId="{283543D9-81ED-4A96-92D0-2FCAE4F0521C}">
      <dgm:prSet/>
      <dgm:spPr/>
      <dgm:t>
        <a:bodyPr/>
        <a:lstStyle/>
        <a:p>
          <a:r>
            <a:rPr lang="en-US" b="0" i="0" baseline="0" dirty="0"/>
            <a:t>Gender does not significantly impact resignation rates.</a:t>
          </a:r>
          <a:endParaRPr lang="en-US" dirty="0"/>
        </a:p>
      </dgm:t>
    </dgm:pt>
    <dgm:pt modelId="{4C614999-1586-4A97-BF70-D11DEC821B57}" type="parTrans" cxnId="{B94224C6-0957-4B69-A4BF-FF621213B41C}">
      <dgm:prSet/>
      <dgm:spPr/>
      <dgm:t>
        <a:bodyPr/>
        <a:lstStyle/>
        <a:p>
          <a:endParaRPr lang="en-US"/>
        </a:p>
      </dgm:t>
    </dgm:pt>
    <dgm:pt modelId="{189D4EDB-5B74-4141-97AE-06660842F7C1}" type="sibTrans" cxnId="{B94224C6-0957-4B69-A4BF-FF621213B41C}">
      <dgm:prSet/>
      <dgm:spPr/>
      <dgm:t>
        <a:bodyPr/>
        <a:lstStyle/>
        <a:p>
          <a:endParaRPr lang="en-US"/>
        </a:p>
      </dgm:t>
    </dgm:pt>
    <dgm:pt modelId="{332C735C-6826-4597-BA88-2FE92704B83C}">
      <dgm:prSet/>
      <dgm:spPr/>
      <dgm:t>
        <a:bodyPr/>
        <a:lstStyle/>
        <a:p>
          <a:r>
            <a:rPr lang="en-US" b="1" i="0" baseline="0"/>
            <a:t>Recruitment Channel</a:t>
          </a:r>
          <a:endParaRPr lang="en-US"/>
        </a:p>
      </dgm:t>
    </dgm:pt>
    <dgm:pt modelId="{966703F4-B4F2-48B2-AB70-DE8F2F85D1A2}" type="parTrans" cxnId="{56D3658E-45AB-4DD2-B088-82FD343DC3FC}">
      <dgm:prSet/>
      <dgm:spPr/>
      <dgm:t>
        <a:bodyPr/>
        <a:lstStyle/>
        <a:p>
          <a:endParaRPr lang="en-US"/>
        </a:p>
      </dgm:t>
    </dgm:pt>
    <dgm:pt modelId="{5C84C0E4-DAD3-478C-B52E-269D35928037}" type="sibTrans" cxnId="{56D3658E-45AB-4DD2-B088-82FD343DC3FC}">
      <dgm:prSet/>
      <dgm:spPr/>
      <dgm:t>
        <a:bodyPr/>
        <a:lstStyle/>
        <a:p>
          <a:endParaRPr lang="en-US"/>
        </a:p>
      </dgm:t>
    </dgm:pt>
    <dgm:pt modelId="{B988B20B-E56C-432A-9571-4BE1519FE3F6}">
      <dgm:prSet/>
      <dgm:spPr/>
      <dgm:t>
        <a:bodyPr/>
        <a:lstStyle/>
        <a:p>
          <a:r>
            <a:rPr lang="en-US" b="0" i="0" baseline="0"/>
            <a:t>Employees recruited through referrals tend to resign more often.</a:t>
          </a:r>
          <a:endParaRPr lang="en-US"/>
        </a:p>
      </dgm:t>
    </dgm:pt>
    <dgm:pt modelId="{485E34D2-8DA1-4CA1-8078-8F0CB1049F77}" type="parTrans" cxnId="{25E71DBC-FF9F-46E9-9DDA-52080CB44DFB}">
      <dgm:prSet/>
      <dgm:spPr/>
      <dgm:t>
        <a:bodyPr/>
        <a:lstStyle/>
        <a:p>
          <a:endParaRPr lang="en-US"/>
        </a:p>
      </dgm:t>
    </dgm:pt>
    <dgm:pt modelId="{29E16DCE-D43B-4B9A-B2CB-F437E318954D}" type="sibTrans" cxnId="{25E71DBC-FF9F-46E9-9DDA-52080CB44DFB}">
      <dgm:prSet/>
      <dgm:spPr/>
      <dgm:t>
        <a:bodyPr/>
        <a:lstStyle/>
        <a:p>
          <a:endParaRPr lang="en-US"/>
        </a:p>
      </dgm:t>
    </dgm:pt>
    <dgm:pt modelId="{A0E19F58-A678-41B1-B63E-E4D394B8B900}">
      <dgm:prSet/>
      <dgm:spPr/>
      <dgm:t>
        <a:bodyPr/>
        <a:lstStyle/>
        <a:p>
          <a:r>
            <a:rPr lang="en-US" b="1" i="0" baseline="0"/>
            <a:t>Number of Trainings</a:t>
          </a:r>
          <a:endParaRPr lang="en-US"/>
        </a:p>
      </dgm:t>
    </dgm:pt>
    <dgm:pt modelId="{9BEEDB0B-65EE-4D75-815F-643EC6C02AB0}" type="parTrans" cxnId="{5BE80E71-6D0D-409D-8E71-B32E3B72EE04}">
      <dgm:prSet/>
      <dgm:spPr/>
      <dgm:t>
        <a:bodyPr/>
        <a:lstStyle/>
        <a:p>
          <a:endParaRPr lang="en-US"/>
        </a:p>
      </dgm:t>
    </dgm:pt>
    <dgm:pt modelId="{29A866AB-19B0-4112-A3B3-557755241B56}" type="sibTrans" cxnId="{5BE80E71-6D0D-409D-8E71-B32E3B72EE04}">
      <dgm:prSet/>
      <dgm:spPr/>
      <dgm:t>
        <a:bodyPr/>
        <a:lstStyle/>
        <a:p>
          <a:endParaRPr lang="en-US"/>
        </a:p>
      </dgm:t>
    </dgm:pt>
    <dgm:pt modelId="{86CB990F-CC57-4A0F-A73C-86A97946AF01}">
      <dgm:prSet/>
      <dgm:spPr/>
      <dgm:t>
        <a:bodyPr/>
        <a:lstStyle/>
        <a:p>
          <a:r>
            <a:rPr lang="en-US" b="0" i="0" baseline="0"/>
            <a:t>Employees with fewer training opportunities are more likely to resign.</a:t>
          </a:r>
          <a:endParaRPr lang="en-US"/>
        </a:p>
      </dgm:t>
    </dgm:pt>
    <dgm:pt modelId="{6A6EF5FF-74CF-403D-8BDC-D01AA62B8BF4}" type="parTrans" cxnId="{8C53ECC4-A549-450F-94AF-A1995D631177}">
      <dgm:prSet/>
      <dgm:spPr/>
      <dgm:t>
        <a:bodyPr/>
        <a:lstStyle/>
        <a:p>
          <a:endParaRPr lang="en-US"/>
        </a:p>
      </dgm:t>
    </dgm:pt>
    <dgm:pt modelId="{AD670F3E-28F6-4540-9660-4E14A1D2213F}" type="sibTrans" cxnId="{8C53ECC4-A549-450F-94AF-A1995D631177}">
      <dgm:prSet/>
      <dgm:spPr/>
      <dgm:t>
        <a:bodyPr/>
        <a:lstStyle/>
        <a:p>
          <a:endParaRPr lang="en-US"/>
        </a:p>
      </dgm:t>
    </dgm:pt>
    <dgm:pt modelId="{DF18730D-0529-466E-BD2F-AD11BE2AEAB7}">
      <dgm:prSet/>
      <dgm:spPr/>
      <dgm:t>
        <a:bodyPr/>
        <a:lstStyle/>
        <a:p>
          <a:r>
            <a:rPr lang="en-US" b="1" i="0" baseline="0"/>
            <a:t>Age</a:t>
          </a:r>
          <a:endParaRPr lang="en-US"/>
        </a:p>
      </dgm:t>
    </dgm:pt>
    <dgm:pt modelId="{183CDAD1-F582-4AFB-B490-44F3D9D65A71}" type="parTrans" cxnId="{CC9BCC11-5127-4353-BBD9-91A7B838F242}">
      <dgm:prSet/>
      <dgm:spPr/>
      <dgm:t>
        <a:bodyPr/>
        <a:lstStyle/>
        <a:p>
          <a:endParaRPr lang="en-US"/>
        </a:p>
      </dgm:t>
    </dgm:pt>
    <dgm:pt modelId="{51819151-DBC3-42DE-89E0-BB6E84E2DEDB}" type="sibTrans" cxnId="{CC9BCC11-5127-4353-BBD9-91A7B838F242}">
      <dgm:prSet/>
      <dgm:spPr/>
      <dgm:t>
        <a:bodyPr/>
        <a:lstStyle/>
        <a:p>
          <a:endParaRPr lang="en-US"/>
        </a:p>
      </dgm:t>
    </dgm:pt>
    <dgm:pt modelId="{0FD3CD59-5F5B-4ED9-B744-160E6C409F74}">
      <dgm:prSet/>
      <dgm:spPr/>
      <dgm:t>
        <a:bodyPr/>
        <a:lstStyle/>
        <a:p>
          <a:r>
            <a:rPr lang="en-US" b="0" i="0" baseline="0"/>
            <a:t>Age does not significantly impact resignation rates.</a:t>
          </a:r>
          <a:endParaRPr lang="en-US"/>
        </a:p>
      </dgm:t>
    </dgm:pt>
    <dgm:pt modelId="{D5A792B9-095D-448F-B202-CD01E2FA7268}" type="parTrans" cxnId="{E53ABF26-3162-451A-A809-FB213A3285ED}">
      <dgm:prSet/>
      <dgm:spPr/>
      <dgm:t>
        <a:bodyPr/>
        <a:lstStyle/>
        <a:p>
          <a:endParaRPr lang="en-US"/>
        </a:p>
      </dgm:t>
    </dgm:pt>
    <dgm:pt modelId="{9D5AF8A4-63E0-463C-AF32-DE3C3E2F4C2B}" type="sibTrans" cxnId="{E53ABF26-3162-451A-A809-FB213A3285ED}">
      <dgm:prSet/>
      <dgm:spPr/>
      <dgm:t>
        <a:bodyPr/>
        <a:lstStyle/>
        <a:p>
          <a:endParaRPr lang="en-US"/>
        </a:p>
      </dgm:t>
    </dgm:pt>
    <dgm:pt modelId="{626BCD2D-0B0F-43C2-B885-3C50BC441DE4}">
      <dgm:prSet/>
      <dgm:spPr/>
      <dgm:t>
        <a:bodyPr/>
        <a:lstStyle/>
        <a:p>
          <a:r>
            <a:rPr lang="en-US" b="1" i="0" baseline="0"/>
            <a:t>Previous Year Rating</a:t>
          </a:r>
          <a:endParaRPr lang="en-US"/>
        </a:p>
      </dgm:t>
    </dgm:pt>
    <dgm:pt modelId="{16500B61-7AB8-4EBA-9112-8BDDAE8CED4F}" type="parTrans" cxnId="{149B4FA4-7A12-4CB3-AFBC-A76D60E8C693}">
      <dgm:prSet/>
      <dgm:spPr/>
      <dgm:t>
        <a:bodyPr/>
        <a:lstStyle/>
        <a:p>
          <a:endParaRPr lang="en-US"/>
        </a:p>
      </dgm:t>
    </dgm:pt>
    <dgm:pt modelId="{8A8A7E6D-A46B-4201-9D96-BC5206DEDFB4}" type="sibTrans" cxnId="{149B4FA4-7A12-4CB3-AFBC-A76D60E8C693}">
      <dgm:prSet/>
      <dgm:spPr/>
      <dgm:t>
        <a:bodyPr/>
        <a:lstStyle/>
        <a:p>
          <a:endParaRPr lang="en-US"/>
        </a:p>
      </dgm:t>
    </dgm:pt>
    <dgm:pt modelId="{E567DA1C-EA34-4986-9145-C81903934A8B}">
      <dgm:prSet/>
      <dgm:spPr/>
      <dgm:t>
        <a:bodyPr/>
        <a:lstStyle/>
        <a:p>
          <a:r>
            <a:rPr lang="en-US" b="0" i="0" baseline="0"/>
            <a:t>High performers with better ratings are more likely to resign.</a:t>
          </a:r>
          <a:endParaRPr lang="en-US"/>
        </a:p>
      </dgm:t>
    </dgm:pt>
    <dgm:pt modelId="{55947E00-E022-4911-82C2-DEF318E0164D}" type="parTrans" cxnId="{ED8F19E8-2001-4FC4-B0A0-ED13FAA4BEDD}">
      <dgm:prSet/>
      <dgm:spPr/>
      <dgm:t>
        <a:bodyPr/>
        <a:lstStyle/>
        <a:p>
          <a:endParaRPr lang="en-US"/>
        </a:p>
      </dgm:t>
    </dgm:pt>
    <dgm:pt modelId="{C7239B51-095C-4F59-95F9-FB8D006D0632}" type="sibTrans" cxnId="{ED8F19E8-2001-4FC4-B0A0-ED13FAA4BEDD}">
      <dgm:prSet/>
      <dgm:spPr/>
      <dgm:t>
        <a:bodyPr/>
        <a:lstStyle/>
        <a:p>
          <a:endParaRPr lang="en-US"/>
        </a:p>
      </dgm:t>
    </dgm:pt>
    <dgm:pt modelId="{3E56AEE9-3FAA-490B-A93C-9CAFBD86D18F}">
      <dgm:prSet/>
      <dgm:spPr/>
      <dgm:t>
        <a:bodyPr/>
        <a:lstStyle/>
        <a:p>
          <a:r>
            <a:rPr lang="en-US" b="1" i="0" baseline="0"/>
            <a:t>Length of Service</a:t>
          </a:r>
          <a:endParaRPr lang="en-US"/>
        </a:p>
      </dgm:t>
    </dgm:pt>
    <dgm:pt modelId="{EC3D5833-917A-48F3-B0D6-87D81082127D}" type="parTrans" cxnId="{87285771-8FF4-4E66-80B9-F68A0B76C315}">
      <dgm:prSet/>
      <dgm:spPr/>
      <dgm:t>
        <a:bodyPr/>
        <a:lstStyle/>
        <a:p>
          <a:endParaRPr lang="en-US"/>
        </a:p>
      </dgm:t>
    </dgm:pt>
    <dgm:pt modelId="{B5CE90E7-6626-46EE-9FB4-1A0208CC2804}" type="sibTrans" cxnId="{87285771-8FF4-4E66-80B9-F68A0B76C315}">
      <dgm:prSet/>
      <dgm:spPr/>
      <dgm:t>
        <a:bodyPr/>
        <a:lstStyle/>
        <a:p>
          <a:endParaRPr lang="en-US"/>
        </a:p>
      </dgm:t>
    </dgm:pt>
    <dgm:pt modelId="{D9FD7C10-30A6-452A-8197-C9C5E5E31FC6}">
      <dgm:prSet/>
      <dgm:spPr/>
      <dgm:t>
        <a:bodyPr/>
        <a:lstStyle/>
        <a:p>
          <a:r>
            <a:rPr lang="en-US" b="0" i="0" baseline="0"/>
            <a:t>Employees with less than 5 years of service are more prone to resign.</a:t>
          </a:r>
          <a:endParaRPr lang="en-US"/>
        </a:p>
      </dgm:t>
    </dgm:pt>
    <dgm:pt modelId="{6647515E-FA85-442F-9AAF-97167C6AC102}" type="parTrans" cxnId="{40C0F527-5F17-4821-9054-D254A554941C}">
      <dgm:prSet/>
      <dgm:spPr/>
      <dgm:t>
        <a:bodyPr/>
        <a:lstStyle/>
        <a:p>
          <a:endParaRPr lang="en-US"/>
        </a:p>
      </dgm:t>
    </dgm:pt>
    <dgm:pt modelId="{01FD6624-A6AF-42F8-B521-0C9E70A1444E}" type="sibTrans" cxnId="{40C0F527-5F17-4821-9054-D254A554941C}">
      <dgm:prSet/>
      <dgm:spPr/>
      <dgm:t>
        <a:bodyPr/>
        <a:lstStyle/>
        <a:p>
          <a:endParaRPr lang="en-US"/>
        </a:p>
      </dgm:t>
    </dgm:pt>
    <dgm:pt modelId="{DC4EBDA6-DE79-48D0-97BB-70F5E33CCA77}">
      <dgm:prSet/>
      <dgm:spPr/>
      <dgm:t>
        <a:bodyPr/>
        <a:lstStyle/>
        <a:p>
          <a:r>
            <a:rPr lang="en-US" b="1" i="0" baseline="0" dirty="0"/>
            <a:t>KPIs Met &gt;80%</a:t>
          </a:r>
          <a:endParaRPr lang="en-US" dirty="0"/>
        </a:p>
      </dgm:t>
    </dgm:pt>
    <dgm:pt modelId="{7B2F67CC-56BE-44C6-BB53-E560F2A3A7BC}" type="parTrans" cxnId="{58BD6284-A5CA-4D16-8336-FF07B07A7CEB}">
      <dgm:prSet/>
      <dgm:spPr/>
      <dgm:t>
        <a:bodyPr/>
        <a:lstStyle/>
        <a:p>
          <a:endParaRPr lang="en-US"/>
        </a:p>
      </dgm:t>
    </dgm:pt>
    <dgm:pt modelId="{5938D13C-B7D2-446F-A6EE-DD63795099FD}" type="sibTrans" cxnId="{58BD6284-A5CA-4D16-8336-FF07B07A7CEB}">
      <dgm:prSet/>
      <dgm:spPr/>
      <dgm:t>
        <a:bodyPr/>
        <a:lstStyle/>
        <a:p>
          <a:endParaRPr lang="en-US"/>
        </a:p>
      </dgm:t>
    </dgm:pt>
    <dgm:pt modelId="{42394E7C-EC47-4F07-8682-2028FE9A2D8F}">
      <dgm:prSet/>
      <dgm:spPr/>
      <dgm:t>
        <a:bodyPr/>
        <a:lstStyle/>
        <a:p>
          <a:r>
            <a:rPr lang="en-US" b="0" i="0" baseline="0"/>
            <a:t>High-performing employees who consistently meet or exceed KPIs are more likely to resign.</a:t>
          </a:r>
          <a:endParaRPr lang="en-US"/>
        </a:p>
      </dgm:t>
    </dgm:pt>
    <dgm:pt modelId="{80C80247-AFDF-4E5C-9456-C6423D66D7A4}" type="parTrans" cxnId="{E10D6E10-4ACD-48E5-98CE-5D5F6DFBFB99}">
      <dgm:prSet/>
      <dgm:spPr/>
      <dgm:t>
        <a:bodyPr/>
        <a:lstStyle/>
        <a:p>
          <a:endParaRPr lang="en-US"/>
        </a:p>
      </dgm:t>
    </dgm:pt>
    <dgm:pt modelId="{D2981FDD-7F89-469B-AADC-D1662ED534A5}" type="sibTrans" cxnId="{E10D6E10-4ACD-48E5-98CE-5D5F6DFBFB99}">
      <dgm:prSet/>
      <dgm:spPr/>
      <dgm:t>
        <a:bodyPr/>
        <a:lstStyle/>
        <a:p>
          <a:endParaRPr lang="en-US"/>
        </a:p>
      </dgm:t>
    </dgm:pt>
    <dgm:pt modelId="{CA4096AD-0D8D-4268-BE9B-A9A7BEA43BC5}">
      <dgm:prSet/>
      <dgm:spPr/>
      <dgm:t>
        <a:bodyPr/>
        <a:lstStyle/>
        <a:p>
          <a:r>
            <a:rPr lang="en-US" b="1" i="0" baseline="0" dirty="0"/>
            <a:t>Awards Won</a:t>
          </a:r>
          <a:endParaRPr lang="en-US" dirty="0"/>
        </a:p>
      </dgm:t>
    </dgm:pt>
    <dgm:pt modelId="{5A2C3662-BA39-404D-BAAA-6F58B7A19542}" type="parTrans" cxnId="{C29AE942-732E-4C8C-BFFE-AF50A13BB506}">
      <dgm:prSet/>
      <dgm:spPr/>
      <dgm:t>
        <a:bodyPr/>
        <a:lstStyle/>
        <a:p>
          <a:endParaRPr lang="en-US"/>
        </a:p>
      </dgm:t>
    </dgm:pt>
    <dgm:pt modelId="{58F0C301-7AFE-4E80-B655-18599DB00DA6}" type="sibTrans" cxnId="{C29AE942-732E-4C8C-BFFE-AF50A13BB506}">
      <dgm:prSet/>
      <dgm:spPr/>
      <dgm:t>
        <a:bodyPr/>
        <a:lstStyle/>
        <a:p>
          <a:endParaRPr lang="en-US"/>
        </a:p>
      </dgm:t>
    </dgm:pt>
    <dgm:pt modelId="{A7394985-6D08-4D80-9FBF-2CA777D8A36F}">
      <dgm:prSet/>
      <dgm:spPr/>
      <dgm:t>
        <a:bodyPr/>
        <a:lstStyle/>
        <a:p>
          <a:r>
            <a:rPr lang="en-US" b="0" i="0" baseline="0"/>
            <a:t>Award-winning employees are also more likely to leave.</a:t>
          </a:r>
          <a:endParaRPr lang="en-US"/>
        </a:p>
      </dgm:t>
    </dgm:pt>
    <dgm:pt modelId="{6B30449B-888E-4DAB-B8E6-99785B721A8D}" type="parTrans" cxnId="{D6941C7B-682F-4BF6-94F6-AD40D29C56F4}">
      <dgm:prSet/>
      <dgm:spPr/>
      <dgm:t>
        <a:bodyPr/>
        <a:lstStyle/>
        <a:p>
          <a:endParaRPr lang="en-US"/>
        </a:p>
      </dgm:t>
    </dgm:pt>
    <dgm:pt modelId="{44D46426-D9FA-4D91-841C-8CD6DB49BD43}" type="sibTrans" cxnId="{D6941C7B-682F-4BF6-94F6-AD40D29C56F4}">
      <dgm:prSet/>
      <dgm:spPr/>
      <dgm:t>
        <a:bodyPr/>
        <a:lstStyle/>
        <a:p>
          <a:endParaRPr lang="en-US"/>
        </a:p>
      </dgm:t>
    </dgm:pt>
    <dgm:pt modelId="{41D55BAD-CD94-4BD8-90DB-91E1384771CF}">
      <dgm:prSet/>
      <dgm:spPr/>
      <dgm:t>
        <a:bodyPr/>
        <a:lstStyle/>
        <a:p>
          <a:r>
            <a:rPr lang="en-US" b="1" i="0" baseline="0"/>
            <a:t>Average Training Score</a:t>
          </a:r>
          <a:endParaRPr lang="en-US"/>
        </a:p>
      </dgm:t>
    </dgm:pt>
    <dgm:pt modelId="{131B137D-25D9-412D-9381-06F8C7F84686}" type="parTrans" cxnId="{D9072CCE-662E-4F2B-BE3A-370DE275314F}">
      <dgm:prSet/>
      <dgm:spPr/>
      <dgm:t>
        <a:bodyPr/>
        <a:lstStyle/>
        <a:p>
          <a:endParaRPr lang="en-US"/>
        </a:p>
      </dgm:t>
    </dgm:pt>
    <dgm:pt modelId="{EBCE7722-EBA3-49B3-9E08-FA82ABA4EA3B}" type="sibTrans" cxnId="{D9072CCE-662E-4F2B-BE3A-370DE275314F}">
      <dgm:prSet/>
      <dgm:spPr/>
      <dgm:t>
        <a:bodyPr/>
        <a:lstStyle/>
        <a:p>
          <a:endParaRPr lang="en-US"/>
        </a:p>
      </dgm:t>
    </dgm:pt>
    <dgm:pt modelId="{5B3D6A39-B788-429E-817F-3ACD0AAB6252}">
      <dgm:prSet/>
      <dgm:spPr/>
      <dgm:t>
        <a:bodyPr/>
        <a:lstStyle/>
        <a:p>
          <a:r>
            <a:rPr lang="en-US" b="0" i="0" baseline="0"/>
            <a:t>Employees with higher training scores are more likely to seek opportunities elsewhere. </a:t>
          </a:r>
          <a:endParaRPr lang="en-US"/>
        </a:p>
      </dgm:t>
    </dgm:pt>
    <dgm:pt modelId="{6B01FFBE-1ABF-4B2B-B382-C8DD2FFA0E82}" type="parTrans" cxnId="{C4BDB496-2A10-4D5A-AC87-58C4E5EC3201}">
      <dgm:prSet/>
      <dgm:spPr/>
      <dgm:t>
        <a:bodyPr/>
        <a:lstStyle/>
        <a:p>
          <a:endParaRPr lang="en-US"/>
        </a:p>
      </dgm:t>
    </dgm:pt>
    <dgm:pt modelId="{9F5B164D-8781-4192-956F-42FC02A497EB}" type="sibTrans" cxnId="{C4BDB496-2A10-4D5A-AC87-58C4E5EC3201}">
      <dgm:prSet/>
      <dgm:spPr/>
      <dgm:t>
        <a:bodyPr/>
        <a:lstStyle/>
        <a:p>
          <a:endParaRPr lang="en-US"/>
        </a:p>
      </dgm:t>
    </dgm:pt>
    <dgm:pt modelId="{C32E8704-AD3D-4E04-B29E-2F74CCDE5E06}" type="pres">
      <dgm:prSet presAssocID="{22E5448A-C52B-471A-999A-DF76CA467DF6}" presName="vert0" presStyleCnt="0">
        <dgm:presLayoutVars>
          <dgm:dir/>
          <dgm:animOne val="branch"/>
          <dgm:animLvl val="lvl"/>
        </dgm:presLayoutVars>
      </dgm:prSet>
      <dgm:spPr/>
    </dgm:pt>
    <dgm:pt modelId="{9436579C-7E53-4D9E-83A4-3820BD95F70D}" type="pres">
      <dgm:prSet presAssocID="{8658971B-70FA-47FF-8EA3-ABCBDC6CA0E1}" presName="thickLine" presStyleLbl="alignNode1" presStyleIdx="0" presStyleCnt="12"/>
      <dgm:spPr/>
    </dgm:pt>
    <dgm:pt modelId="{DDA8923B-26D5-4E0D-94E5-752BFCB95B31}" type="pres">
      <dgm:prSet presAssocID="{8658971B-70FA-47FF-8EA3-ABCBDC6CA0E1}" presName="horz1" presStyleCnt="0"/>
      <dgm:spPr/>
    </dgm:pt>
    <dgm:pt modelId="{2530C74E-33B6-4A90-A911-3E16F8B8FCD3}" type="pres">
      <dgm:prSet presAssocID="{8658971B-70FA-47FF-8EA3-ABCBDC6CA0E1}" presName="tx1" presStyleLbl="revTx" presStyleIdx="0" presStyleCnt="24"/>
      <dgm:spPr/>
    </dgm:pt>
    <dgm:pt modelId="{B771A1F9-B85A-4137-A4DD-A8ADF0C5539D}" type="pres">
      <dgm:prSet presAssocID="{8658971B-70FA-47FF-8EA3-ABCBDC6CA0E1}" presName="vert1" presStyleCnt="0"/>
      <dgm:spPr/>
    </dgm:pt>
    <dgm:pt modelId="{C3095FE8-8710-419A-81F2-28ADBEAE35A8}" type="pres">
      <dgm:prSet presAssocID="{A0B80FBD-C67F-49C1-96DD-4E77EF142C55}" presName="vertSpace2a" presStyleCnt="0"/>
      <dgm:spPr/>
    </dgm:pt>
    <dgm:pt modelId="{26FC6B4C-7D5B-4A5A-81D4-FD15E4E310D5}" type="pres">
      <dgm:prSet presAssocID="{A0B80FBD-C67F-49C1-96DD-4E77EF142C55}" presName="horz2" presStyleCnt="0"/>
      <dgm:spPr/>
    </dgm:pt>
    <dgm:pt modelId="{99F05149-CAF5-4C68-83ED-A52A344A4F29}" type="pres">
      <dgm:prSet presAssocID="{A0B80FBD-C67F-49C1-96DD-4E77EF142C55}" presName="horzSpace2" presStyleCnt="0"/>
      <dgm:spPr/>
    </dgm:pt>
    <dgm:pt modelId="{F155B896-09AA-4424-B906-B6075B1B9D24}" type="pres">
      <dgm:prSet presAssocID="{A0B80FBD-C67F-49C1-96DD-4E77EF142C55}" presName="tx2" presStyleLbl="revTx" presStyleIdx="1" presStyleCnt="24"/>
      <dgm:spPr/>
    </dgm:pt>
    <dgm:pt modelId="{BEA8CB1D-F58F-4FAC-A379-69711B9D73A8}" type="pres">
      <dgm:prSet presAssocID="{A0B80FBD-C67F-49C1-96DD-4E77EF142C55}" presName="vert2" presStyleCnt="0"/>
      <dgm:spPr/>
    </dgm:pt>
    <dgm:pt modelId="{2CE49E0D-1C33-4E15-87D9-56D60CEDF6F7}" type="pres">
      <dgm:prSet presAssocID="{A0B80FBD-C67F-49C1-96DD-4E77EF142C55}" presName="thinLine2b" presStyleLbl="callout" presStyleIdx="0" presStyleCnt="12"/>
      <dgm:spPr/>
    </dgm:pt>
    <dgm:pt modelId="{D668A198-A78B-491F-B285-75797DDBE4CA}" type="pres">
      <dgm:prSet presAssocID="{A0B80FBD-C67F-49C1-96DD-4E77EF142C55}" presName="vertSpace2b" presStyleCnt="0"/>
      <dgm:spPr/>
    </dgm:pt>
    <dgm:pt modelId="{A6F7D52E-370A-4CDD-84AF-E8BAB77B6AB1}" type="pres">
      <dgm:prSet presAssocID="{F29DD937-FCD3-48AC-92CC-1C99504C52F6}" presName="thickLine" presStyleLbl="alignNode1" presStyleIdx="1" presStyleCnt="12"/>
      <dgm:spPr/>
    </dgm:pt>
    <dgm:pt modelId="{94D6F61D-FDA7-454D-AC84-323B104D2CEE}" type="pres">
      <dgm:prSet presAssocID="{F29DD937-FCD3-48AC-92CC-1C99504C52F6}" presName="horz1" presStyleCnt="0"/>
      <dgm:spPr/>
    </dgm:pt>
    <dgm:pt modelId="{DD6B5503-1E6B-443D-892A-DD00D4286668}" type="pres">
      <dgm:prSet presAssocID="{F29DD937-FCD3-48AC-92CC-1C99504C52F6}" presName="tx1" presStyleLbl="revTx" presStyleIdx="2" presStyleCnt="24"/>
      <dgm:spPr/>
    </dgm:pt>
    <dgm:pt modelId="{5D70C9AB-6A57-41F8-9DBA-59700427F52A}" type="pres">
      <dgm:prSet presAssocID="{F29DD937-FCD3-48AC-92CC-1C99504C52F6}" presName="vert1" presStyleCnt="0"/>
      <dgm:spPr/>
    </dgm:pt>
    <dgm:pt modelId="{C9D5AD14-0249-4C3E-B811-033D2EA34DD9}" type="pres">
      <dgm:prSet presAssocID="{39B46AF5-5AA0-4E2C-BD24-B7AD9891EC66}" presName="vertSpace2a" presStyleCnt="0"/>
      <dgm:spPr/>
    </dgm:pt>
    <dgm:pt modelId="{40D9937F-35CA-4E48-9C3F-0632900502F8}" type="pres">
      <dgm:prSet presAssocID="{39B46AF5-5AA0-4E2C-BD24-B7AD9891EC66}" presName="horz2" presStyleCnt="0"/>
      <dgm:spPr/>
    </dgm:pt>
    <dgm:pt modelId="{97A2CC1C-03D3-4892-AAE5-6F0CC417134F}" type="pres">
      <dgm:prSet presAssocID="{39B46AF5-5AA0-4E2C-BD24-B7AD9891EC66}" presName="horzSpace2" presStyleCnt="0"/>
      <dgm:spPr/>
    </dgm:pt>
    <dgm:pt modelId="{A1753F36-7FC3-47BD-B5A3-63FD3472CD68}" type="pres">
      <dgm:prSet presAssocID="{39B46AF5-5AA0-4E2C-BD24-B7AD9891EC66}" presName="tx2" presStyleLbl="revTx" presStyleIdx="3" presStyleCnt="24"/>
      <dgm:spPr/>
    </dgm:pt>
    <dgm:pt modelId="{7E6FE7F0-3965-41BC-8D9D-AE2BB49BC9F9}" type="pres">
      <dgm:prSet presAssocID="{39B46AF5-5AA0-4E2C-BD24-B7AD9891EC66}" presName="vert2" presStyleCnt="0"/>
      <dgm:spPr/>
    </dgm:pt>
    <dgm:pt modelId="{6D68EC23-36CA-43FF-8A72-A5DD5ABBF63C}" type="pres">
      <dgm:prSet presAssocID="{39B46AF5-5AA0-4E2C-BD24-B7AD9891EC66}" presName="thinLine2b" presStyleLbl="callout" presStyleIdx="1" presStyleCnt="12"/>
      <dgm:spPr/>
    </dgm:pt>
    <dgm:pt modelId="{A8B78487-935C-4173-98CC-0C43512142E2}" type="pres">
      <dgm:prSet presAssocID="{39B46AF5-5AA0-4E2C-BD24-B7AD9891EC66}" presName="vertSpace2b" presStyleCnt="0"/>
      <dgm:spPr/>
    </dgm:pt>
    <dgm:pt modelId="{8FDA7F7E-7F09-4932-A917-3FDB18B7F0D0}" type="pres">
      <dgm:prSet presAssocID="{017E1147-6405-40F3-9286-B93AD393DB9B}" presName="thickLine" presStyleLbl="alignNode1" presStyleIdx="2" presStyleCnt="12"/>
      <dgm:spPr/>
    </dgm:pt>
    <dgm:pt modelId="{789CC991-F94D-470E-8702-0B27A1D7F0FB}" type="pres">
      <dgm:prSet presAssocID="{017E1147-6405-40F3-9286-B93AD393DB9B}" presName="horz1" presStyleCnt="0"/>
      <dgm:spPr/>
    </dgm:pt>
    <dgm:pt modelId="{365EFC10-12C0-4D5E-9F38-FDB86AF5D75B}" type="pres">
      <dgm:prSet presAssocID="{017E1147-6405-40F3-9286-B93AD393DB9B}" presName="tx1" presStyleLbl="revTx" presStyleIdx="4" presStyleCnt="24"/>
      <dgm:spPr/>
    </dgm:pt>
    <dgm:pt modelId="{237D28E3-9C3F-4F26-B80A-A230A619CD1E}" type="pres">
      <dgm:prSet presAssocID="{017E1147-6405-40F3-9286-B93AD393DB9B}" presName="vert1" presStyleCnt="0"/>
      <dgm:spPr/>
    </dgm:pt>
    <dgm:pt modelId="{A29C6BA5-70EF-4609-962A-1BB0E85DD9C6}" type="pres">
      <dgm:prSet presAssocID="{CABD5AE2-1EE4-44D1-8867-094DA5C25E5A}" presName="vertSpace2a" presStyleCnt="0"/>
      <dgm:spPr/>
    </dgm:pt>
    <dgm:pt modelId="{D95099A7-6DCC-49B9-ACE8-856C685D5E33}" type="pres">
      <dgm:prSet presAssocID="{CABD5AE2-1EE4-44D1-8867-094DA5C25E5A}" presName="horz2" presStyleCnt="0"/>
      <dgm:spPr/>
    </dgm:pt>
    <dgm:pt modelId="{B54DD459-252F-48B3-8564-9DD69B2E6226}" type="pres">
      <dgm:prSet presAssocID="{CABD5AE2-1EE4-44D1-8867-094DA5C25E5A}" presName="horzSpace2" presStyleCnt="0"/>
      <dgm:spPr/>
    </dgm:pt>
    <dgm:pt modelId="{65E144DC-4120-4202-A03F-5CCF5C96A2BF}" type="pres">
      <dgm:prSet presAssocID="{CABD5AE2-1EE4-44D1-8867-094DA5C25E5A}" presName="tx2" presStyleLbl="revTx" presStyleIdx="5" presStyleCnt="24"/>
      <dgm:spPr/>
    </dgm:pt>
    <dgm:pt modelId="{54E86DE2-6CF3-47C4-8981-934B7F553A0D}" type="pres">
      <dgm:prSet presAssocID="{CABD5AE2-1EE4-44D1-8867-094DA5C25E5A}" presName="vert2" presStyleCnt="0"/>
      <dgm:spPr/>
    </dgm:pt>
    <dgm:pt modelId="{DACBA2FB-16A6-4AA0-89C9-EA1E002D5F46}" type="pres">
      <dgm:prSet presAssocID="{CABD5AE2-1EE4-44D1-8867-094DA5C25E5A}" presName="thinLine2b" presStyleLbl="callout" presStyleIdx="2" presStyleCnt="12"/>
      <dgm:spPr/>
    </dgm:pt>
    <dgm:pt modelId="{BFCFA1C8-01D9-4924-8230-38C75E9EC561}" type="pres">
      <dgm:prSet presAssocID="{CABD5AE2-1EE4-44D1-8867-094DA5C25E5A}" presName="vertSpace2b" presStyleCnt="0"/>
      <dgm:spPr/>
    </dgm:pt>
    <dgm:pt modelId="{E86FC0A0-0059-4A06-91F1-7E1952BCF763}" type="pres">
      <dgm:prSet presAssocID="{1963091D-EB28-498F-AB54-9620FB20EF36}" presName="thickLine" presStyleLbl="alignNode1" presStyleIdx="3" presStyleCnt="12"/>
      <dgm:spPr/>
    </dgm:pt>
    <dgm:pt modelId="{8CC70769-94A0-410A-AE8D-DBFC2F302C99}" type="pres">
      <dgm:prSet presAssocID="{1963091D-EB28-498F-AB54-9620FB20EF36}" presName="horz1" presStyleCnt="0"/>
      <dgm:spPr/>
    </dgm:pt>
    <dgm:pt modelId="{1BE95C2F-03C4-4263-B10A-602EF3C49831}" type="pres">
      <dgm:prSet presAssocID="{1963091D-EB28-498F-AB54-9620FB20EF36}" presName="tx1" presStyleLbl="revTx" presStyleIdx="6" presStyleCnt="24"/>
      <dgm:spPr/>
    </dgm:pt>
    <dgm:pt modelId="{21FB7619-1E8A-4CE7-BA34-982D77D97D7A}" type="pres">
      <dgm:prSet presAssocID="{1963091D-EB28-498F-AB54-9620FB20EF36}" presName="vert1" presStyleCnt="0"/>
      <dgm:spPr/>
    </dgm:pt>
    <dgm:pt modelId="{29DA849A-9DA6-49A9-B370-18B97C343917}" type="pres">
      <dgm:prSet presAssocID="{283543D9-81ED-4A96-92D0-2FCAE4F0521C}" presName="vertSpace2a" presStyleCnt="0"/>
      <dgm:spPr/>
    </dgm:pt>
    <dgm:pt modelId="{1CA94725-D9F5-477E-8332-08705130BF2B}" type="pres">
      <dgm:prSet presAssocID="{283543D9-81ED-4A96-92D0-2FCAE4F0521C}" presName="horz2" presStyleCnt="0"/>
      <dgm:spPr/>
    </dgm:pt>
    <dgm:pt modelId="{1AC8FFA7-8B85-4F13-98DF-628A8CF104CF}" type="pres">
      <dgm:prSet presAssocID="{283543D9-81ED-4A96-92D0-2FCAE4F0521C}" presName="horzSpace2" presStyleCnt="0"/>
      <dgm:spPr/>
    </dgm:pt>
    <dgm:pt modelId="{6FE0C552-4B2A-4445-B952-51E16AF38AEE}" type="pres">
      <dgm:prSet presAssocID="{283543D9-81ED-4A96-92D0-2FCAE4F0521C}" presName="tx2" presStyleLbl="revTx" presStyleIdx="7" presStyleCnt="24"/>
      <dgm:spPr/>
    </dgm:pt>
    <dgm:pt modelId="{EF4F719A-612B-4E9F-B38B-AA9F6CB6635C}" type="pres">
      <dgm:prSet presAssocID="{283543D9-81ED-4A96-92D0-2FCAE4F0521C}" presName="vert2" presStyleCnt="0"/>
      <dgm:spPr/>
    </dgm:pt>
    <dgm:pt modelId="{EAA80B61-5E16-4FD1-A679-00F5C067A53C}" type="pres">
      <dgm:prSet presAssocID="{283543D9-81ED-4A96-92D0-2FCAE4F0521C}" presName="thinLine2b" presStyleLbl="callout" presStyleIdx="3" presStyleCnt="12"/>
      <dgm:spPr/>
    </dgm:pt>
    <dgm:pt modelId="{720C4FF9-0C66-48F2-96C4-F16F1B75501C}" type="pres">
      <dgm:prSet presAssocID="{283543D9-81ED-4A96-92D0-2FCAE4F0521C}" presName="vertSpace2b" presStyleCnt="0"/>
      <dgm:spPr/>
    </dgm:pt>
    <dgm:pt modelId="{C4B82B17-15C2-4A1C-92E2-2DF746901EE7}" type="pres">
      <dgm:prSet presAssocID="{332C735C-6826-4597-BA88-2FE92704B83C}" presName="thickLine" presStyleLbl="alignNode1" presStyleIdx="4" presStyleCnt="12"/>
      <dgm:spPr/>
    </dgm:pt>
    <dgm:pt modelId="{62480C0E-BA5F-4FC9-BC69-2D3EAF0A68B6}" type="pres">
      <dgm:prSet presAssocID="{332C735C-6826-4597-BA88-2FE92704B83C}" presName="horz1" presStyleCnt="0"/>
      <dgm:spPr/>
    </dgm:pt>
    <dgm:pt modelId="{DE3D2427-9AB5-404E-8C91-8BA7D53C483E}" type="pres">
      <dgm:prSet presAssocID="{332C735C-6826-4597-BA88-2FE92704B83C}" presName="tx1" presStyleLbl="revTx" presStyleIdx="8" presStyleCnt="24"/>
      <dgm:spPr/>
    </dgm:pt>
    <dgm:pt modelId="{834654C0-A125-42C1-968A-7801168054D5}" type="pres">
      <dgm:prSet presAssocID="{332C735C-6826-4597-BA88-2FE92704B83C}" presName="vert1" presStyleCnt="0"/>
      <dgm:spPr/>
    </dgm:pt>
    <dgm:pt modelId="{DFD6DBE6-3506-4479-B2DC-C30C51B0486A}" type="pres">
      <dgm:prSet presAssocID="{B988B20B-E56C-432A-9571-4BE1519FE3F6}" presName="vertSpace2a" presStyleCnt="0"/>
      <dgm:spPr/>
    </dgm:pt>
    <dgm:pt modelId="{AC5B2C4D-E4B0-4C18-9739-BE9D20EDE19F}" type="pres">
      <dgm:prSet presAssocID="{B988B20B-E56C-432A-9571-4BE1519FE3F6}" presName="horz2" presStyleCnt="0"/>
      <dgm:spPr/>
    </dgm:pt>
    <dgm:pt modelId="{092BCEF7-47C9-4A82-8537-515B9566B678}" type="pres">
      <dgm:prSet presAssocID="{B988B20B-E56C-432A-9571-4BE1519FE3F6}" presName="horzSpace2" presStyleCnt="0"/>
      <dgm:spPr/>
    </dgm:pt>
    <dgm:pt modelId="{4D7C2E16-3C59-45CA-96ED-020D5326BA6F}" type="pres">
      <dgm:prSet presAssocID="{B988B20B-E56C-432A-9571-4BE1519FE3F6}" presName="tx2" presStyleLbl="revTx" presStyleIdx="9" presStyleCnt="24"/>
      <dgm:spPr/>
    </dgm:pt>
    <dgm:pt modelId="{5BAF9FF2-F832-4338-8D3D-80DF00946A5A}" type="pres">
      <dgm:prSet presAssocID="{B988B20B-E56C-432A-9571-4BE1519FE3F6}" presName="vert2" presStyleCnt="0"/>
      <dgm:spPr/>
    </dgm:pt>
    <dgm:pt modelId="{9FBF9C65-34E1-4D06-80DD-2D6F9CD34E3A}" type="pres">
      <dgm:prSet presAssocID="{B988B20B-E56C-432A-9571-4BE1519FE3F6}" presName="thinLine2b" presStyleLbl="callout" presStyleIdx="4" presStyleCnt="12"/>
      <dgm:spPr/>
    </dgm:pt>
    <dgm:pt modelId="{0EC7F51B-903A-4DE4-9DD9-4A0CEE98E716}" type="pres">
      <dgm:prSet presAssocID="{B988B20B-E56C-432A-9571-4BE1519FE3F6}" presName="vertSpace2b" presStyleCnt="0"/>
      <dgm:spPr/>
    </dgm:pt>
    <dgm:pt modelId="{161D5D7D-BBA4-4D53-8D4A-2AC9D480B948}" type="pres">
      <dgm:prSet presAssocID="{A0E19F58-A678-41B1-B63E-E4D394B8B900}" presName="thickLine" presStyleLbl="alignNode1" presStyleIdx="5" presStyleCnt="12"/>
      <dgm:spPr/>
    </dgm:pt>
    <dgm:pt modelId="{A3A41411-B851-4A1B-A016-835DB5680ECB}" type="pres">
      <dgm:prSet presAssocID="{A0E19F58-A678-41B1-B63E-E4D394B8B900}" presName="horz1" presStyleCnt="0"/>
      <dgm:spPr/>
    </dgm:pt>
    <dgm:pt modelId="{DDD70775-1545-435B-8470-B3A80C97862E}" type="pres">
      <dgm:prSet presAssocID="{A0E19F58-A678-41B1-B63E-E4D394B8B900}" presName="tx1" presStyleLbl="revTx" presStyleIdx="10" presStyleCnt="24"/>
      <dgm:spPr/>
    </dgm:pt>
    <dgm:pt modelId="{730464D4-EACE-435B-9B2C-9C74A4FC3752}" type="pres">
      <dgm:prSet presAssocID="{A0E19F58-A678-41B1-B63E-E4D394B8B900}" presName="vert1" presStyleCnt="0"/>
      <dgm:spPr/>
    </dgm:pt>
    <dgm:pt modelId="{A11D232A-8C65-4627-A58A-17288F3A9685}" type="pres">
      <dgm:prSet presAssocID="{86CB990F-CC57-4A0F-A73C-86A97946AF01}" presName="vertSpace2a" presStyleCnt="0"/>
      <dgm:spPr/>
    </dgm:pt>
    <dgm:pt modelId="{60854F09-559F-45C5-9D7F-CE977D07C68B}" type="pres">
      <dgm:prSet presAssocID="{86CB990F-CC57-4A0F-A73C-86A97946AF01}" presName="horz2" presStyleCnt="0"/>
      <dgm:spPr/>
    </dgm:pt>
    <dgm:pt modelId="{3E0557AB-EF94-42E1-9A12-47BD2507D9CA}" type="pres">
      <dgm:prSet presAssocID="{86CB990F-CC57-4A0F-A73C-86A97946AF01}" presName="horzSpace2" presStyleCnt="0"/>
      <dgm:spPr/>
    </dgm:pt>
    <dgm:pt modelId="{18BA618C-1511-4EE2-B7E7-1959C7291A99}" type="pres">
      <dgm:prSet presAssocID="{86CB990F-CC57-4A0F-A73C-86A97946AF01}" presName="tx2" presStyleLbl="revTx" presStyleIdx="11" presStyleCnt="24"/>
      <dgm:spPr/>
    </dgm:pt>
    <dgm:pt modelId="{907B21C1-0D9D-473F-974D-E489717D4043}" type="pres">
      <dgm:prSet presAssocID="{86CB990F-CC57-4A0F-A73C-86A97946AF01}" presName="vert2" presStyleCnt="0"/>
      <dgm:spPr/>
    </dgm:pt>
    <dgm:pt modelId="{041EAF32-A7F8-4B13-AA7B-6F3281055F7D}" type="pres">
      <dgm:prSet presAssocID="{86CB990F-CC57-4A0F-A73C-86A97946AF01}" presName="thinLine2b" presStyleLbl="callout" presStyleIdx="5" presStyleCnt="12"/>
      <dgm:spPr/>
    </dgm:pt>
    <dgm:pt modelId="{8AD704D2-0556-4CC3-9891-9A67DC957242}" type="pres">
      <dgm:prSet presAssocID="{86CB990F-CC57-4A0F-A73C-86A97946AF01}" presName="vertSpace2b" presStyleCnt="0"/>
      <dgm:spPr/>
    </dgm:pt>
    <dgm:pt modelId="{C0A13F76-0454-4ED1-A0DC-E5F6AD09329C}" type="pres">
      <dgm:prSet presAssocID="{DF18730D-0529-466E-BD2F-AD11BE2AEAB7}" presName="thickLine" presStyleLbl="alignNode1" presStyleIdx="6" presStyleCnt="12"/>
      <dgm:spPr/>
    </dgm:pt>
    <dgm:pt modelId="{345193CA-A460-4E01-8885-8461BB61498D}" type="pres">
      <dgm:prSet presAssocID="{DF18730D-0529-466E-BD2F-AD11BE2AEAB7}" presName="horz1" presStyleCnt="0"/>
      <dgm:spPr/>
    </dgm:pt>
    <dgm:pt modelId="{B412CA23-FE84-4A3F-B96E-B88F0F3E9678}" type="pres">
      <dgm:prSet presAssocID="{DF18730D-0529-466E-BD2F-AD11BE2AEAB7}" presName="tx1" presStyleLbl="revTx" presStyleIdx="12" presStyleCnt="24"/>
      <dgm:spPr/>
    </dgm:pt>
    <dgm:pt modelId="{CA7D1014-9321-495F-8DBE-AE0C5CFA2A95}" type="pres">
      <dgm:prSet presAssocID="{DF18730D-0529-466E-BD2F-AD11BE2AEAB7}" presName="vert1" presStyleCnt="0"/>
      <dgm:spPr/>
    </dgm:pt>
    <dgm:pt modelId="{77828CF8-88F4-45B4-99A6-D36CF7524563}" type="pres">
      <dgm:prSet presAssocID="{0FD3CD59-5F5B-4ED9-B744-160E6C409F74}" presName="vertSpace2a" presStyleCnt="0"/>
      <dgm:spPr/>
    </dgm:pt>
    <dgm:pt modelId="{D4B24581-D5B7-4236-BE60-6F220DCB1A9B}" type="pres">
      <dgm:prSet presAssocID="{0FD3CD59-5F5B-4ED9-B744-160E6C409F74}" presName="horz2" presStyleCnt="0"/>
      <dgm:spPr/>
    </dgm:pt>
    <dgm:pt modelId="{F09E8466-B55C-46EE-B4B3-156860689849}" type="pres">
      <dgm:prSet presAssocID="{0FD3CD59-5F5B-4ED9-B744-160E6C409F74}" presName="horzSpace2" presStyleCnt="0"/>
      <dgm:spPr/>
    </dgm:pt>
    <dgm:pt modelId="{AC5F63F8-9FB1-4FEF-B875-1E15B9B1230C}" type="pres">
      <dgm:prSet presAssocID="{0FD3CD59-5F5B-4ED9-B744-160E6C409F74}" presName="tx2" presStyleLbl="revTx" presStyleIdx="13" presStyleCnt="24"/>
      <dgm:spPr/>
    </dgm:pt>
    <dgm:pt modelId="{8019D98A-4E36-418E-8BF1-A90A296A7961}" type="pres">
      <dgm:prSet presAssocID="{0FD3CD59-5F5B-4ED9-B744-160E6C409F74}" presName="vert2" presStyleCnt="0"/>
      <dgm:spPr/>
    </dgm:pt>
    <dgm:pt modelId="{BC671ADC-EA35-4988-B7F9-CCFBAC379586}" type="pres">
      <dgm:prSet presAssocID="{0FD3CD59-5F5B-4ED9-B744-160E6C409F74}" presName="thinLine2b" presStyleLbl="callout" presStyleIdx="6" presStyleCnt="12"/>
      <dgm:spPr/>
    </dgm:pt>
    <dgm:pt modelId="{AD0B62C6-BB6E-4379-B201-563C7E0A11F5}" type="pres">
      <dgm:prSet presAssocID="{0FD3CD59-5F5B-4ED9-B744-160E6C409F74}" presName="vertSpace2b" presStyleCnt="0"/>
      <dgm:spPr/>
    </dgm:pt>
    <dgm:pt modelId="{5A06E40F-4A50-47F4-AE8A-6985D47B574D}" type="pres">
      <dgm:prSet presAssocID="{626BCD2D-0B0F-43C2-B885-3C50BC441DE4}" presName="thickLine" presStyleLbl="alignNode1" presStyleIdx="7" presStyleCnt="12"/>
      <dgm:spPr/>
    </dgm:pt>
    <dgm:pt modelId="{3491EC77-EDA7-4F1E-8B6C-6448D88CF376}" type="pres">
      <dgm:prSet presAssocID="{626BCD2D-0B0F-43C2-B885-3C50BC441DE4}" presName="horz1" presStyleCnt="0"/>
      <dgm:spPr/>
    </dgm:pt>
    <dgm:pt modelId="{BBED6208-0CB4-48CD-816F-2E27CD398C09}" type="pres">
      <dgm:prSet presAssocID="{626BCD2D-0B0F-43C2-B885-3C50BC441DE4}" presName="tx1" presStyleLbl="revTx" presStyleIdx="14" presStyleCnt="24"/>
      <dgm:spPr/>
    </dgm:pt>
    <dgm:pt modelId="{FE1465E9-6072-43DB-BCB2-36F495E2653C}" type="pres">
      <dgm:prSet presAssocID="{626BCD2D-0B0F-43C2-B885-3C50BC441DE4}" presName="vert1" presStyleCnt="0"/>
      <dgm:spPr/>
    </dgm:pt>
    <dgm:pt modelId="{4C0CAFA2-5A44-45A1-9C61-3E23492905A1}" type="pres">
      <dgm:prSet presAssocID="{E567DA1C-EA34-4986-9145-C81903934A8B}" presName="vertSpace2a" presStyleCnt="0"/>
      <dgm:spPr/>
    </dgm:pt>
    <dgm:pt modelId="{22D3D806-C0E6-4683-B0D8-EF1F344975B5}" type="pres">
      <dgm:prSet presAssocID="{E567DA1C-EA34-4986-9145-C81903934A8B}" presName="horz2" presStyleCnt="0"/>
      <dgm:spPr/>
    </dgm:pt>
    <dgm:pt modelId="{90157B7F-0BCD-4CAE-B049-84C0F6322D5A}" type="pres">
      <dgm:prSet presAssocID="{E567DA1C-EA34-4986-9145-C81903934A8B}" presName="horzSpace2" presStyleCnt="0"/>
      <dgm:spPr/>
    </dgm:pt>
    <dgm:pt modelId="{6D2AAF2A-A52E-452C-8C5D-3FC03EB44EA7}" type="pres">
      <dgm:prSet presAssocID="{E567DA1C-EA34-4986-9145-C81903934A8B}" presName="tx2" presStyleLbl="revTx" presStyleIdx="15" presStyleCnt="24"/>
      <dgm:spPr/>
    </dgm:pt>
    <dgm:pt modelId="{A3446699-0EF8-4787-BC36-581F7F511CDA}" type="pres">
      <dgm:prSet presAssocID="{E567DA1C-EA34-4986-9145-C81903934A8B}" presName="vert2" presStyleCnt="0"/>
      <dgm:spPr/>
    </dgm:pt>
    <dgm:pt modelId="{E51195A2-7A44-4DDC-8030-5461B45EC1F7}" type="pres">
      <dgm:prSet presAssocID="{E567DA1C-EA34-4986-9145-C81903934A8B}" presName="thinLine2b" presStyleLbl="callout" presStyleIdx="7" presStyleCnt="12"/>
      <dgm:spPr/>
    </dgm:pt>
    <dgm:pt modelId="{292F6272-247B-4E99-88E9-8EA19F50DA14}" type="pres">
      <dgm:prSet presAssocID="{E567DA1C-EA34-4986-9145-C81903934A8B}" presName="vertSpace2b" presStyleCnt="0"/>
      <dgm:spPr/>
    </dgm:pt>
    <dgm:pt modelId="{F3B6EC96-D13E-4F3F-AFAC-55D6707DEB67}" type="pres">
      <dgm:prSet presAssocID="{3E56AEE9-3FAA-490B-A93C-9CAFBD86D18F}" presName="thickLine" presStyleLbl="alignNode1" presStyleIdx="8" presStyleCnt="12"/>
      <dgm:spPr/>
    </dgm:pt>
    <dgm:pt modelId="{D0C5A180-AF5D-431C-89B4-097F0A9A5038}" type="pres">
      <dgm:prSet presAssocID="{3E56AEE9-3FAA-490B-A93C-9CAFBD86D18F}" presName="horz1" presStyleCnt="0"/>
      <dgm:spPr/>
    </dgm:pt>
    <dgm:pt modelId="{65B7BD6C-C071-4D75-AF53-5F32DFDD613C}" type="pres">
      <dgm:prSet presAssocID="{3E56AEE9-3FAA-490B-A93C-9CAFBD86D18F}" presName="tx1" presStyleLbl="revTx" presStyleIdx="16" presStyleCnt="24"/>
      <dgm:spPr/>
    </dgm:pt>
    <dgm:pt modelId="{62355150-1B5E-4B12-8087-BCDC8E9D7170}" type="pres">
      <dgm:prSet presAssocID="{3E56AEE9-3FAA-490B-A93C-9CAFBD86D18F}" presName="vert1" presStyleCnt="0"/>
      <dgm:spPr/>
    </dgm:pt>
    <dgm:pt modelId="{343943F4-4935-474E-AAAB-40534E27ECC2}" type="pres">
      <dgm:prSet presAssocID="{D9FD7C10-30A6-452A-8197-C9C5E5E31FC6}" presName="vertSpace2a" presStyleCnt="0"/>
      <dgm:spPr/>
    </dgm:pt>
    <dgm:pt modelId="{995E430E-3556-471B-8149-065D7BB6A0E7}" type="pres">
      <dgm:prSet presAssocID="{D9FD7C10-30A6-452A-8197-C9C5E5E31FC6}" presName="horz2" presStyleCnt="0"/>
      <dgm:spPr/>
    </dgm:pt>
    <dgm:pt modelId="{316A627E-ED5C-4A87-B292-FEDF83F4F60F}" type="pres">
      <dgm:prSet presAssocID="{D9FD7C10-30A6-452A-8197-C9C5E5E31FC6}" presName="horzSpace2" presStyleCnt="0"/>
      <dgm:spPr/>
    </dgm:pt>
    <dgm:pt modelId="{302B7928-2B36-4D01-905E-CEBDE3D14B2A}" type="pres">
      <dgm:prSet presAssocID="{D9FD7C10-30A6-452A-8197-C9C5E5E31FC6}" presName="tx2" presStyleLbl="revTx" presStyleIdx="17" presStyleCnt="24"/>
      <dgm:spPr/>
    </dgm:pt>
    <dgm:pt modelId="{E8782E0F-E831-42AF-BA7E-984887CCCD11}" type="pres">
      <dgm:prSet presAssocID="{D9FD7C10-30A6-452A-8197-C9C5E5E31FC6}" presName="vert2" presStyleCnt="0"/>
      <dgm:spPr/>
    </dgm:pt>
    <dgm:pt modelId="{4DAE8B17-A3E1-4916-B22C-CF8E3E66A076}" type="pres">
      <dgm:prSet presAssocID="{D9FD7C10-30A6-452A-8197-C9C5E5E31FC6}" presName="thinLine2b" presStyleLbl="callout" presStyleIdx="8" presStyleCnt="12"/>
      <dgm:spPr/>
    </dgm:pt>
    <dgm:pt modelId="{5853A494-1A04-4342-9150-23335FA358FB}" type="pres">
      <dgm:prSet presAssocID="{D9FD7C10-30A6-452A-8197-C9C5E5E31FC6}" presName="vertSpace2b" presStyleCnt="0"/>
      <dgm:spPr/>
    </dgm:pt>
    <dgm:pt modelId="{1CDFFFC4-7457-434B-8CFB-AEEA0A5E4A2B}" type="pres">
      <dgm:prSet presAssocID="{DC4EBDA6-DE79-48D0-97BB-70F5E33CCA77}" presName="thickLine" presStyleLbl="alignNode1" presStyleIdx="9" presStyleCnt="12"/>
      <dgm:spPr/>
    </dgm:pt>
    <dgm:pt modelId="{1843CC47-5478-48CF-8834-78168D003757}" type="pres">
      <dgm:prSet presAssocID="{DC4EBDA6-DE79-48D0-97BB-70F5E33CCA77}" presName="horz1" presStyleCnt="0"/>
      <dgm:spPr/>
    </dgm:pt>
    <dgm:pt modelId="{1C9B717C-4FC7-42A1-A264-87A307386D52}" type="pres">
      <dgm:prSet presAssocID="{DC4EBDA6-DE79-48D0-97BB-70F5E33CCA77}" presName="tx1" presStyleLbl="revTx" presStyleIdx="18" presStyleCnt="24"/>
      <dgm:spPr/>
    </dgm:pt>
    <dgm:pt modelId="{278FCBF9-ABA1-4712-BBDE-32AC1B237BD0}" type="pres">
      <dgm:prSet presAssocID="{DC4EBDA6-DE79-48D0-97BB-70F5E33CCA77}" presName="vert1" presStyleCnt="0"/>
      <dgm:spPr/>
    </dgm:pt>
    <dgm:pt modelId="{A6875D31-5C51-4359-8567-C4D5BC277E49}" type="pres">
      <dgm:prSet presAssocID="{42394E7C-EC47-4F07-8682-2028FE9A2D8F}" presName="vertSpace2a" presStyleCnt="0"/>
      <dgm:spPr/>
    </dgm:pt>
    <dgm:pt modelId="{6C237547-1F8D-4D6C-9527-860EA2368E88}" type="pres">
      <dgm:prSet presAssocID="{42394E7C-EC47-4F07-8682-2028FE9A2D8F}" presName="horz2" presStyleCnt="0"/>
      <dgm:spPr/>
    </dgm:pt>
    <dgm:pt modelId="{040C472B-D5B0-4C96-8974-0F068E7A275C}" type="pres">
      <dgm:prSet presAssocID="{42394E7C-EC47-4F07-8682-2028FE9A2D8F}" presName="horzSpace2" presStyleCnt="0"/>
      <dgm:spPr/>
    </dgm:pt>
    <dgm:pt modelId="{34DDFFB8-5E89-4DF4-BA08-D7408369618F}" type="pres">
      <dgm:prSet presAssocID="{42394E7C-EC47-4F07-8682-2028FE9A2D8F}" presName="tx2" presStyleLbl="revTx" presStyleIdx="19" presStyleCnt="24"/>
      <dgm:spPr/>
    </dgm:pt>
    <dgm:pt modelId="{1232883C-2C38-435F-9D89-73E8C8A7B4FC}" type="pres">
      <dgm:prSet presAssocID="{42394E7C-EC47-4F07-8682-2028FE9A2D8F}" presName="vert2" presStyleCnt="0"/>
      <dgm:spPr/>
    </dgm:pt>
    <dgm:pt modelId="{57E8266E-F7C0-4CCC-A3D6-10796831BD98}" type="pres">
      <dgm:prSet presAssocID="{42394E7C-EC47-4F07-8682-2028FE9A2D8F}" presName="thinLine2b" presStyleLbl="callout" presStyleIdx="9" presStyleCnt="12"/>
      <dgm:spPr/>
    </dgm:pt>
    <dgm:pt modelId="{6B26DD76-BE85-4C44-8C92-454BA3980293}" type="pres">
      <dgm:prSet presAssocID="{42394E7C-EC47-4F07-8682-2028FE9A2D8F}" presName="vertSpace2b" presStyleCnt="0"/>
      <dgm:spPr/>
    </dgm:pt>
    <dgm:pt modelId="{0CB98E04-FD8B-4EB4-80CD-139FA3D57E08}" type="pres">
      <dgm:prSet presAssocID="{CA4096AD-0D8D-4268-BE9B-A9A7BEA43BC5}" presName="thickLine" presStyleLbl="alignNode1" presStyleIdx="10" presStyleCnt="12"/>
      <dgm:spPr/>
    </dgm:pt>
    <dgm:pt modelId="{43FB8D77-9096-4F1C-85DB-2E60D707F309}" type="pres">
      <dgm:prSet presAssocID="{CA4096AD-0D8D-4268-BE9B-A9A7BEA43BC5}" presName="horz1" presStyleCnt="0"/>
      <dgm:spPr/>
    </dgm:pt>
    <dgm:pt modelId="{AD1E41D2-A33C-4A98-B8AC-34E7C4D8062D}" type="pres">
      <dgm:prSet presAssocID="{CA4096AD-0D8D-4268-BE9B-A9A7BEA43BC5}" presName="tx1" presStyleLbl="revTx" presStyleIdx="20" presStyleCnt="24"/>
      <dgm:spPr/>
    </dgm:pt>
    <dgm:pt modelId="{C33E6CF3-AF1E-4BD1-AE80-20B7EFB5AB62}" type="pres">
      <dgm:prSet presAssocID="{CA4096AD-0D8D-4268-BE9B-A9A7BEA43BC5}" presName="vert1" presStyleCnt="0"/>
      <dgm:spPr/>
    </dgm:pt>
    <dgm:pt modelId="{916824A9-DC71-4F39-8563-705B3D2EDEC1}" type="pres">
      <dgm:prSet presAssocID="{A7394985-6D08-4D80-9FBF-2CA777D8A36F}" presName="vertSpace2a" presStyleCnt="0"/>
      <dgm:spPr/>
    </dgm:pt>
    <dgm:pt modelId="{501ACB86-94EF-4204-91A9-2A0395F0562B}" type="pres">
      <dgm:prSet presAssocID="{A7394985-6D08-4D80-9FBF-2CA777D8A36F}" presName="horz2" presStyleCnt="0"/>
      <dgm:spPr/>
    </dgm:pt>
    <dgm:pt modelId="{A2CBF6E7-D29F-488B-849A-14324C2A324D}" type="pres">
      <dgm:prSet presAssocID="{A7394985-6D08-4D80-9FBF-2CA777D8A36F}" presName="horzSpace2" presStyleCnt="0"/>
      <dgm:spPr/>
    </dgm:pt>
    <dgm:pt modelId="{6FBD7ADB-EECA-4CC5-A37B-3F17C7699D6E}" type="pres">
      <dgm:prSet presAssocID="{A7394985-6D08-4D80-9FBF-2CA777D8A36F}" presName="tx2" presStyleLbl="revTx" presStyleIdx="21" presStyleCnt="24"/>
      <dgm:spPr/>
    </dgm:pt>
    <dgm:pt modelId="{394EC1A7-D502-414E-9863-C3CCD2A6A319}" type="pres">
      <dgm:prSet presAssocID="{A7394985-6D08-4D80-9FBF-2CA777D8A36F}" presName="vert2" presStyleCnt="0"/>
      <dgm:spPr/>
    </dgm:pt>
    <dgm:pt modelId="{DF8BDAFD-D8E0-41F0-92EA-8816907364B9}" type="pres">
      <dgm:prSet presAssocID="{A7394985-6D08-4D80-9FBF-2CA777D8A36F}" presName="thinLine2b" presStyleLbl="callout" presStyleIdx="10" presStyleCnt="12"/>
      <dgm:spPr/>
    </dgm:pt>
    <dgm:pt modelId="{405B91E5-B517-4C50-A367-AE11E7572C98}" type="pres">
      <dgm:prSet presAssocID="{A7394985-6D08-4D80-9FBF-2CA777D8A36F}" presName="vertSpace2b" presStyleCnt="0"/>
      <dgm:spPr/>
    </dgm:pt>
    <dgm:pt modelId="{424F2101-0183-47B4-82B5-3899E0270A5A}" type="pres">
      <dgm:prSet presAssocID="{41D55BAD-CD94-4BD8-90DB-91E1384771CF}" presName="thickLine" presStyleLbl="alignNode1" presStyleIdx="11" presStyleCnt="12"/>
      <dgm:spPr/>
    </dgm:pt>
    <dgm:pt modelId="{98179F38-9D93-4700-BA0A-02BD47EC3621}" type="pres">
      <dgm:prSet presAssocID="{41D55BAD-CD94-4BD8-90DB-91E1384771CF}" presName="horz1" presStyleCnt="0"/>
      <dgm:spPr/>
    </dgm:pt>
    <dgm:pt modelId="{E5574D5A-C224-45F0-8571-22DDF8E98F8A}" type="pres">
      <dgm:prSet presAssocID="{41D55BAD-CD94-4BD8-90DB-91E1384771CF}" presName="tx1" presStyleLbl="revTx" presStyleIdx="22" presStyleCnt="24"/>
      <dgm:spPr/>
    </dgm:pt>
    <dgm:pt modelId="{5967A3E0-E474-4D41-BE3E-AE6C94359635}" type="pres">
      <dgm:prSet presAssocID="{41D55BAD-CD94-4BD8-90DB-91E1384771CF}" presName="vert1" presStyleCnt="0"/>
      <dgm:spPr/>
    </dgm:pt>
    <dgm:pt modelId="{5D66BAD6-6A1C-4059-8827-7B62BAF721EB}" type="pres">
      <dgm:prSet presAssocID="{5B3D6A39-B788-429E-817F-3ACD0AAB6252}" presName="vertSpace2a" presStyleCnt="0"/>
      <dgm:spPr/>
    </dgm:pt>
    <dgm:pt modelId="{8BB0A7D1-85C7-4794-8AFF-CAB5AD431451}" type="pres">
      <dgm:prSet presAssocID="{5B3D6A39-B788-429E-817F-3ACD0AAB6252}" presName="horz2" presStyleCnt="0"/>
      <dgm:spPr/>
    </dgm:pt>
    <dgm:pt modelId="{5A74A598-FB7C-4A81-89F5-39011733638E}" type="pres">
      <dgm:prSet presAssocID="{5B3D6A39-B788-429E-817F-3ACD0AAB6252}" presName="horzSpace2" presStyleCnt="0"/>
      <dgm:spPr/>
    </dgm:pt>
    <dgm:pt modelId="{0F2BABD8-47C9-48A7-B5CF-2D95FD1B65F7}" type="pres">
      <dgm:prSet presAssocID="{5B3D6A39-B788-429E-817F-3ACD0AAB6252}" presName="tx2" presStyleLbl="revTx" presStyleIdx="23" presStyleCnt="24"/>
      <dgm:spPr/>
    </dgm:pt>
    <dgm:pt modelId="{689CFC4E-8746-453F-A425-F071E1C0824C}" type="pres">
      <dgm:prSet presAssocID="{5B3D6A39-B788-429E-817F-3ACD0AAB6252}" presName="vert2" presStyleCnt="0"/>
      <dgm:spPr/>
    </dgm:pt>
    <dgm:pt modelId="{DCBD9A20-F307-4C24-8BDD-38EC072350B8}" type="pres">
      <dgm:prSet presAssocID="{5B3D6A39-B788-429E-817F-3ACD0AAB6252}" presName="thinLine2b" presStyleLbl="callout" presStyleIdx="11" presStyleCnt="12"/>
      <dgm:spPr/>
    </dgm:pt>
    <dgm:pt modelId="{B550174B-B37C-4E65-9882-C295E83F6F4C}" type="pres">
      <dgm:prSet presAssocID="{5B3D6A39-B788-429E-817F-3ACD0AAB6252}" presName="vertSpace2b" presStyleCnt="0"/>
      <dgm:spPr/>
    </dgm:pt>
  </dgm:ptLst>
  <dgm:cxnLst>
    <dgm:cxn modelId="{39C84209-E1F2-4F1B-9AB4-903BA81F28FA}" srcId="{22E5448A-C52B-471A-999A-DF76CA467DF6}" destId="{8658971B-70FA-47FF-8EA3-ABCBDC6CA0E1}" srcOrd="0" destOrd="0" parTransId="{4928B7CD-849B-4BDA-8C00-5B3790B7660C}" sibTransId="{3EB2353D-8BFC-478D-8FB9-854E220D10B7}"/>
    <dgm:cxn modelId="{E10D6E10-4ACD-48E5-98CE-5D5F6DFBFB99}" srcId="{DC4EBDA6-DE79-48D0-97BB-70F5E33CCA77}" destId="{42394E7C-EC47-4F07-8682-2028FE9A2D8F}" srcOrd="0" destOrd="0" parTransId="{80C80247-AFDF-4E5C-9456-C6423D66D7A4}" sibTransId="{D2981FDD-7F89-469B-AADC-D1662ED534A5}"/>
    <dgm:cxn modelId="{CC9BCC11-5127-4353-BBD9-91A7B838F242}" srcId="{22E5448A-C52B-471A-999A-DF76CA467DF6}" destId="{DF18730D-0529-466E-BD2F-AD11BE2AEAB7}" srcOrd="6" destOrd="0" parTransId="{183CDAD1-F582-4AFB-B490-44F3D9D65A71}" sibTransId="{51819151-DBC3-42DE-89E0-BB6E84E2DEDB}"/>
    <dgm:cxn modelId="{14449E13-5AA7-4580-84A3-B83F7564FDEC}" type="presOf" srcId="{86CB990F-CC57-4A0F-A73C-86A97946AF01}" destId="{18BA618C-1511-4EE2-B7E7-1959C7291A99}" srcOrd="0" destOrd="0" presId="urn:microsoft.com/office/officeart/2008/layout/LinedList"/>
    <dgm:cxn modelId="{E53ABF26-3162-451A-A809-FB213A3285ED}" srcId="{DF18730D-0529-466E-BD2F-AD11BE2AEAB7}" destId="{0FD3CD59-5F5B-4ED9-B744-160E6C409F74}" srcOrd="0" destOrd="0" parTransId="{D5A792B9-095D-448F-B202-CD01E2FA7268}" sibTransId="{9D5AF8A4-63E0-463C-AF32-DE3C3E2F4C2B}"/>
    <dgm:cxn modelId="{40C0F527-5F17-4821-9054-D254A554941C}" srcId="{3E56AEE9-3FAA-490B-A93C-9CAFBD86D18F}" destId="{D9FD7C10-30A6-452A-8197-C9C5E5E31FC6}" srcOrd="0" destOrd="0" parTransId="{6647515E-FA85-442F-9AAF-97167C6AC102}" sibTransId="{01FD6624-A6AF-42F8-B521-0C9E70A1444E}"/>
    <dgm:cxn modelId="{D27BD03C-A684-494D-8325-AAEF45E89552}" type="presOf" srcId="{DC4EBDA6-DE79-48D0-97BB-70F5E33CCA77}" destId="{1C9B717C-4FC7-42A1-A264-87A307386D52}" srcOrd="0" destOrd="0" presId="urn:microsoft.com/office/officeart/2008/layout/LinedList"/>
    <dgm:cxn modelId="{D0C84B5B-10C0-4259-BFFB-B0F1E3F2D64D}" type="presOf" srcId="{3E56AEE9-3FAA-490B-A93C-9CAFBD86D18F}" destId="{65B7BD6C-C071-4D75-AF53-5F32DFDD613C}" srcOrd="0" destOrd="0" presId="urn:microsoft.com/office/officeart/2008/layout/LinedList"/>
    <dgm:cxn modelId="{EDECC05F-2B43-495C-8C6C-62BA678EBF37}" type="presOf" srcId="{1963091D-EB28-498F-AB54-9620FB20EF36}" destId="{1BE95C2F-03C4-4263-B10A-602EF3C49831}" srcOrd="0" destOrd="0" presId="urn:microsoft.com/office/officeart/2008/layout/LinedList"/>
    <dgm:cxn modelId="{5DA83060-E00A-491C-B9F5-20CE3D22614E}" type="presOf" srcId="{39B46AF5-5AA0-4E2C-BD24-B7AD9891EC66}" destId="{A1753F36-7FC3-47BD-B5A3-63FD3472CD68}" srcOrd="0" destOrd="0" presId="urn:microsoft.com/office/officeart/2008/layout/LinedList"/>
    <dgm:cxn modelId="{C29AE942-732E-4C8C-BFFE-AF50A13BB506}" srcId="{22E5448A-C52B-471A-999A-DF76CA467DF6}" destId="{CA4096AD-0D8D-4268-BE9B-A9A7BEA43BC5}" srcOrd="10" destOrd="0" parTransId="{5A2C3662-BA39-404D-BAAA-6F58B7A19542}" sibTransId="{58F0C301-7AFE-4E80-B655-18599DB00DA6}"/>
    <dgm:cxn modelId="{63745546-E5A7-41CF-8466-CC59323E36DF}" type="presOf" srcId="{CABD5AE2-1EE4-44D1-8867-094DA5C25E5A}" destId="{65E144DC-4120-4202-A03F-5CCF5C96A2BF}" srcOrd="0" destOrd="0" presId="urn:microsoft.com/office/officeart/2008/layout/LinedList"/>
    <dgm:cxn modelId="{743D9367-75AE-4A76-82B7-4A897F885540}" type="presOf" srcId="{42394E7C-EC47-4F07-8682-2028FE9A2D8F}" destId="{34DDFFB8-5E89-4DF4-BA08-D7408369618F}" srcOrd="0" destOrd="0" presId="urn:microsoft.com/office/officeart/2008/layout/LinedList"/>
    <dgm:cxn modelId="{0C08F247-D1E8-4F38-A397-7CFBAE59F8F7}" type="presOf" srcId="{5B3D6A39-B788-429E-817F-3ACD0AAB6252}" destId="{0F2BABD8-47C9-48A7-B5CF-2D95FD1B65F7}" srcOrd="0" destOrd="0" presId="urn:microsoft.com/office/officeart/2008/layout/LinedList"/>
    <dgm:cxn modelId="{E233F068-0DE9-4586-A47D-D130D19CD8BB}" type="presOf" srcId="{22E5448A-C52B-471A-999A-DF76CA467DF6}" destId="{C32E8704-AD3D-4E04-B29E-2F74CCDE5E06}" srcOrd="0" destOrd="0" presId="urn:microsoft.com/office/officeart/2008/layout/LinedList"/>
    <dgm:cxn modelId="{0CF91A70-972F-4920-8646-79CC6FC233E2}" type="presOf" srcId="{626BCD2D-0B0F-43C2-B885-3C50BC441DE4}" destId="{BBED6208-0CB4-48CD-816F-2E27CD398C09}" srcOrd="0" destOrd="0" presId="urn:microsoft.com/office/officeart/2008/layout/LinedList"/>
    <dgm:cxn modelId="{5BE80E71-6D0D-409D-8E71-B32E3B72EE04}" srcId="{22E5448A-C52B-471A-999A-DF76CA467DF6}" destId="{A0E19F58-A678-41B1-B63E-E4D394B8B900}" srcOrd="5" destOrd="0" parTransId="{9BEEDB0B-65EE-4D75-815F-643EC6C02AB0}" sibTransId="{29A866AB-19B0-4112-A3B3-557755241B56}"/>
    <dgm:cxn modelId="{87285771-8FF4-4E66-80B9-F68A0B76C315}" srcId="{22E5448A-C52B-471A-999A-DF76CA467DF6}" destId="{3E56AEE9-3FAA-490B-A93C-9CAFBD86D18F}" srcOrd="8" destOrd="0" parTransId="{EC3D5833-917A-48F3-B0D6-87D81082127D}" sibTransId="{B5CE90E7-6626-46EE-9FB4-1A0208CC2804}"/>
    <dgm:cxn modelId="{D6941C7B-682F-4BF6-94F6-AD40D29C56F4}" srcId="{CA4096AD-0D8D-4268-BE9B-A9A7BEA43BC5}" destId="{A7394985-6D08-4D80-9FBF-2CA777D8A36F}" srcOrd="0" destOrd="0" parTransId="{6B30449B-888E-4DAB-B8E6-99785B721A8D}" sibTransId="{44D46426-D9FA-4D91-841C-8CD6DB49BD43}"/>
    <dgm:cxn modelId="{BAA8327E-9131-411B-A562-F01EDE5D68B5}" type="presOf" srcId="{A7394985-6D08-4D80-9FBF-2CA777D8A36F}" destId="{6FBD7ADB-EECA-4CC5-A37B-3F17C7699D6E}" srcOrd="0" destOrd="0" presId="urn:microsoft.com/office/officeart/2008/layout/LinedList"/>
    <dgm:cxn modelId="{58BD6284-A5CA-4D16-8336-FF07B07A7CEB}" srcId="{22E5448A-C52B-471A-999A-DF76CA467DF6}" destId="{DC4EBDA6-DE79-48D0-97BB-70F5E33CCA77}" srcOrd="9" destOrd="0" parTransId="{7B2F67CC-56BE-44C6-BB53-E560F2A3A7BC}" sibTransId="{5938D13C-B7D2-446F-A6EE-DD63795099FD}"/>
    <dgm:cxn modelId="{159BC688-C273-45CE-AE3E-92236AB7A640}" srcId="{017E1147-6405-40F3-9286-B93AD393DB9B}" destId="{CABD5AE2-1EE4-44D1-8867-094DA5C25E5A}" srcOrd="0" destOrd="0" parTransId="{3F159EA5-4C77-473A-8B45-101220BE082A}" sibTransId="{197DE0DC-FF21-4FB9-B4B0-444C3DEA036F}"/>
    <dgm:cxn modelId="{7B28AD8A-7FDA-4EAE-80D9-A52692DF09F3}" type="presOf" srcId="{41D55BAD-CD94-4BD8-90DB-91E1384771CF}" destId="{E5574D5A-C224-45F0-8571-22DDF8E98F8A}" srcOrd="0" destOrd="0" presId="urn:microsoft.com/office/officeart/2008/layout/LinedList"/>
    <dgm:cxn modelId="{04FB0C8C-D2D4-40B7-8354-90A071321480}" srcId="{8658971B-70FA-47FF-8EA3-ABCBDC6CA0E1}" destId="{A0B80FBD-C67F-49C1-96DD-4E77EF142C55}" srcOrd="0" destOrd="0" parTransId="{ED5ED5B0-00E5-4EC2-9FE5-E25032BC159A}" sibTransId="{8899922E-BB2E-4C27-8211-86091C5AFB3F}"/>
    <dgm:cxn modelId="{56D3658E-45AB-4DD2-B088-82FD343DC3FC}" srcId="{22E5448A-C52B-471A-999A-DF76CA467DF6}" destId="{332C735C-6826-4597-BA88-2FE92704B83C}" srcOrd="4" destOrd="0" parTransId="{966703F4-B4F2-48B2-AB70-DE8F2F85D1A2}" sibTransId="{5C84C0E4-DAD3-478C-B52E-269D35928037}"/>
    <dgm:cxn modelId="{81F40392-2A67-470C-8691-044D94B2C0C5}" srcId="{22E5448A-C52B-471A-999A-DF76CA467DF6}" destId="{017E1147-6405-40F3-9286-B93AD393DB9B}" srcOrd="2" destOrd="0" parTransId="{60AB3C2C-32D1-4976-B171-E91F3BEF0E40}" sibTransId="{9C522DEC-A4C7-41C6-84F8-2CC9E8F5C999}"/>
    <dgm:cxn modelId="{5390E495-A898-4384-99E7-F174DA180DF7}" type="presOf" srcId="{D9FD7C10-30A6-452A-8197-C9C5E5E31FC6}" destId="{302B7928-2B36-4D01-905E-CEBDE3D14B2A}" srcOrd="0" destOrd="0" presId="urn:microsoft.com/office/officeart/2008/layout/LinedList"/>
    <dgm:cxn modelId="{C4BDB496-2A10-4D5A-AC87-58C4E5EC3201}" srcId="{41D55BAD-CD94-4BD8-90DB-91E1384771CF}" destId="{5B3D6A39-B788-429E-817F-3ACD0AAB6252}" srcOrd="0" destOrd="0" parTransId="{6B01FFBE-1ABF-4B2B-B382-C8DD2FFA0E82}" sibTransId="{9F5B164D-8781-4192-956F-42FC02A497EB}"/>
    <dgm:cxn modelId="{149B4FA4-7A12-4CB3-AFBC-A76D60E8C693}" srcId="{22E5448A-C52B-471A-999A-DF76CA467DF6}" destId="{626BCD2D-0B0F-43C2-B885-3C50BC441DE4}" srcOrd="7" destOrd="0" parTransId="{16500B61-7AB8-4EBA-9112-8BDDAE8CED4F}" sibTransId="{8A8A7E6D-A46B-4201-9D96-BC5206DEDFB4}"/>
    <dgm:cxn modelId="{52495FA8-36BE-49F7-8899-227AFA25CE05}" type="presOf" srcId="{283543D9-81ED-4A96-92D0-2FCAE4F0521C}" destId="{6FE0C552-4B2A-4445-B952-51E16AF38AEE}" srcOrd="0" destOrd="0" presId="urn:microsoft.com/office/officeart/2008/layout/LinedList"/>
    <dgm:cxn modelId="{207431B0-9ADD-4E15-AC24-A3102905F37D}" type="presOf" srcId="{B988B20B-E56C-432A-9571-4BE1519FE3F6}" destId="{4D7C2E16-3C59-45CA-96ED-020D5326BA6F}" srcOrd="0" destOrd="0" presId="urn:microsoft.com/office/officeart/2008/layout/LinedList"/>
    <dgm:cxn modelId="{FE6AD3BB-4039-4034-90AE-47ABF045E026}" type="presOf" srcId="{8658971B-70FA-47FF-8EA3-ABCBDC6CA0E1}" destId="{2530C74E-33B6-4A90-A911-3E16F8B8FCD3}" srcOrd="0" destOrd="0" presId="urn:microsoft.com/office/officeart/2008/layout/LinedList"/>
    <dgm:cxn modelId="{25E71DBC-FF9F-46E9-9DDA-52080CB44DFB}" srcId="{332C735C-6826-4597-BA88-2FE92704B83C}" destId="{B988B20B-E56C-432A-9571-4BE1519FE3F6}" srcOrd="0" destOrd="0" parTransId="{485E34D2-8DA1-4CA1-8078-8F0CB1049F77}" sibTransId="{29E16DCE-D43B-4B9A-B2CB-F437E318954D}"/>
    <dgm:cxn modelId="{CD1DE7BE-B57A-4FFF-9C99-3D213FD97167}" srcId="{F29DD937-FCD3-48AC-92CC-1C99504C52F6}" destId="{39B46AF5-5AA0-4E2C-BD24-B7AD9891EC66}" srcOrd="0" destOrd="0" parTransId="{1E0630E3-BC83-4ECE-BBDC-815308F0FA94}" sibTransId="{F1565AFD-64FB-4AE6-9793-B12FA7AEAF13}"/>
    <dgm:cxn modelId="{E2DE72C4-D9AF-4F6C-BE47-C3B2D3E37BEC}" srcId="{22E5448A-C52B-471A-999A-DF76CA467DF6}" destId="{1963091D-EB28-498F-AB54-9620FB20EF36}" srcOrd="3" destOrd="0" parTransId="{07E97C35-0B6F-4846-963A-B761DBE1ABD8}" sibTransId="{2060D353-6560-4901-BDCE-BD47534378F3}"/>
    <dgm:cxn modelId="{8C53ECC4-A549-450F-94AF-A1995D631177}" srcId="{A0E19F58-A678-41B1-B63E-E4D394B8B900}" destId="{86CB990F-CC57-4A0F-A73C-86A97946AF01}" srcOrd="0" destOrd="0" parTransId="{6A6EF5FF-74CF-403D-8BDC-D01AA62B8BF4}" sibTransId="{AD670F3E-28F6-4540-9660-4E14A1D2213F}"/>
    <dgm:cxn modelId="{268EACC5-CC6E-4463-B6F1-FCCB9C74A836}" type="presOf" srcId="{A0B80FBD-C67F-49C1-96DD-4E77EF142C55}" destId="{F155B896-09AA-4424-B906-B6075B1B9D24}" srcOrd="0" destOrd="0" presId="urn:microsoft.com/office/officeart/2008/layout/LinedList"/>
    <dgm:cxn modelId="{B94224C6-0957-4B69-A4BF-FF621213B41C}" srcId="{1963091D-EB28-498F-AB54-9620FB20EF36}" destId="{283543D9-81ED-4A96-92D0-2FCAE4F0521C}" srcOrd="0" destOrd="0" parTransId="{4C614999-1586-4A97-BF70-D11DEC821B57}" sibTransId="{189D4EDB-5B74-4141-97AE-06660842F7C1}"/>
    <dgm:cxn modelId="{0829ECCD-300A-4943-8845-D1BD3C247117}" srcId="{22E5448A-C52B-471A-999A-DF76CA467DF6}" destId="{F29DD937-FCD3-48AC-92CC-1C99504C52F6}" srcOrd="1" destOrd="0" parTransId="{D68EBE89-5514-44C1-8DF4-3FDA961DFE7C}" sibTransId="{A2FC4CB2-F136-4C91-AA88-A213D007C6A0}"/>
    <dgm:cxn modelId="{D9072CCE-662E-4F2B-BE3A-370DE275314F}" srcId="{22E5448A-C52B-471A-999A-DF76CA467DF6}" destId="{41D55BAD-CD94-4BD8-90DB-91E1384771CF}" srcOrd="11" destOrd="0" parTransId="{131B137D-25D9-412D-9381-06F8C7F84686}" sibTransId="{EBCE7722-EBA3-49B3-9E08-FA82ABA4EA3B}"/>
    <dgm:cxn modelId="{BB4CB9D1-EDBB-44B1-8EC8-44BB7A9FBE57}" type="presOf" srcId="{E567DA1C-EA34-4986-9145-C81903934A8B}" destId="{6D2AAF2A-A52E-452C-8C5D-3FC03EB44EA7}" srcOrd="0" destOrd="0" presId="urn:microsoft.com/office/officeart/2008/layout/LinedList"/>
    <dgm:cxn modelId="{4A09F5D2-7C75-4AC5-A169-770F8DC43AC7}" type="presOf" srcId="{0FD3CD59-5F5B-4ED9-B744-160E6C409F74}" destId="{AC5F63F8-9FB1-4FEF-B875-1E15B9B1230C}" srcOrd="0" destOrd="0" presId="urn:microsoft.com/office/officeart/2008/layout/LinedList"/>
    <dgm:cxn modelId="{18F557D4-2A2B-41A0-843F-D3AA1A1611F0}" type="presOf" srcId="{017E1147-6405-40F3-9286-B93AD393DB9B}" destId="{365EFC10-12C0-4D5E-9F38-FDB86AF5D75B}" srcOrd="0" destOrd="0" presId="urn:microsoft.com/office/officeart/2008/layout/LinedList"/>
    <dgm:cxn modelId="{B12673D8-C68F-419C-A449-6B995208472B}" type="presOf" srcId="{CA4096AD-0D8D-4268-BE9B-A9A7BEA43BC5}" destId="{AD1E41D2-A33C-4A98-B8AC-34E7C4D8062D}" srcOrd="0" destOrd="0" presId="urn:microsoft.com/office/officeart/2008/layout/LinedList"/>
    <dgm:cxn modelId="{DDA11CE2-2043-4812-9E61-9106FC1DB3EC}" type="presOf" srcId="{332C735C-6826-4597-BA88-2FE92704B83C}" destId="{DE3D2427-9AB5-404E-8C91-8BA7D53C483E}" srcOrd="0" destOrd="0" presId="urn:microsoft.com/office/officeart/2008/layout/LinedList"/>
    <dgm:cxn modelId="{9C9339E3-1F36-4172-B509-A9DB8599550D}" type="presOf" srcId="{DF18730D-0529-466E-BD2F-AD11BE2AEAB7}" destId="{B412CA23-FE84-4A3F-B96E-B88F0F3E9678}" srcOrd="0" destOrd="0" presId="urn:microsoft.com/office/officeart/2008/layout/LinedList"/>
    <dgm:cxn modelId="{ED8F19E8-2001-4FC4-B0A0-ED13FAA4BEDD}" srcId="{626BCD2D-0B0F-43C2-B885-3C50BC441DE4}" destId="{E567DA1C-EA34-4986-9145-C81903934A8B}" srcOrd="0" destOrd="0" parTransId="{55947E00-E022-4911-82C2-DEF318E0164D}" sibTransId="{C7239B51-095C-4F59-95F9-FB8D006D0632}"/>
    <dgm:cxn modelId="{BF5EEDFA-EADF-42B3-B01D-CB498B52612C}" type="presOf" srcId="{F29DD937-FCD3-48AC-92CC-1C99504C52F6}" destId="{DD6B5503-1E6B-443D-892A-DD00D4286668}" srcOrd="0" destOrd="0" presId="urn:microsoft.com/office/officeart/2008/layout/LinedList"/>
    <dgm:cxn modelId="{C92C75FD-A3F1-48DB-8063-7B7417AAF6A8}" type="presOf" srcId="{A0E19F58-A678-41B1-B63E-E4D394B8B900}" destId="{DDD70775-1545-435B-8470-B3A80C97862E}" srcOrd="0" destOrd="0" presId="urn:microsoft.com/office/officeart/2008/layout/LinedList"/>
    <dgm:cxn modelId="{8DA44C56-FE25-4A09-833E-0B02DEF30CCB}" type="presParOf" srcId="{C32E8704-AD3D-4E04-B29E-2F74CCDE5E06}" destId="{9436579C-7E53-4D9E-83A4-3820BD95F70D}" srcOrd="0" destOrd="0" presId="urn:microsoft.com/office/officeart/2008/layout/LinedList"/>
    <dgm:cxn modelId="{32EAEEF9-9BD4-405B-B872-12BABC0EDB47}" type="presParOf" srcId="{C32E8704-AD3D-4E04-B29E-2F74CCDE5E06}" destId="{DDA8923B-26D5-4E0D-94E5-752BFCB95B31}" srcOrd="1" destOrd="0" presId="urn:microsoft.com/office/officeart/2008/layout/LinedList"/>
    <dgm:cxn modelId="{895C8019-A6A6-4A0F-9CA5-306AF6CE254C}" type="presParOf" srcId="{DDA8923B-26D5-4E0D-94E5-752BFCB95B31}" destId="{2530C74E-33B6-4A90-A911-3E16F8B8FCD3}" srcOrd="0" destOrd="0" presId="urn:microsoft.com/office/officeart/2008/layout/LinedList"/>
    <dgm:cxn modelId="{D0B27DA1-692A-40CE-A3BF-6D68912BFDDF}" type="presParOf" srcId="{DDA8923B-26D5-4E0D-94E5-752BFCB95B31}" destId="{B771A1F9-B85A-4137-A4DD-A8ADF0C5539D}" srcOrd="1" destOrd="0" presId="urn:microsoft.com/office/officeart/2008/layout/LinedList"/>
    <dgm:cxn modelId="{6C9C351D-6C3F-484F-9E7A-EAB703419732}" type="presParOf" srcId="{B771A1F9-B85A-4137-A4DD-A8ADF0C5539D}" destId="{C3095FE8-8710-419A-81F2-28ADBEAE35A8}" srcOrd="0" destOrd="0" presId="urn:microsoft.com/office/officeart/2008/layout/LinedList"/>
    <dgm:cxn modelId="{0995DCB1-99E1-4B63-B454-9AF8751F0ACE}" type="presParOf" srcId="{B771A1F9-B85A-4137-A4DD-A8ADF0C5539D}" destId="{26FC6B4C-7D5B-4A5A-81D4-FD15E4E310D5}" srcOrd="1" destOrd="0" presId="urn:microsoft.com/office/officeart/2008/layout/LinedList"/>
    <dgm:cxn modelId="{D2FFC57C-E5B5-43D4-B6F9-601C913A3059}" type="presParOf" srcId="{26FC6B4C-7D5B-4A5A-81D4-FD15E4E310D5}" destId="{99F05149-CAF5-4C68-83ED-A52A344A4F29}" srcOrd="0" destOrd="0" presId="urn:microsoft.com/office/officeart/2008/layout/LinedList"/>
    <dgm:cxn modelId="{343566CE-008B-4F44-9B29-F94207EF934B}" type="presParOf" srcId="{26FC6B4C-7D5B-4A5A-81D4-FD15E4E310D5}" destId="{F155B896-09AA-4424-B906-B6075B1B9D24}" srcOrd="1" destOrd="0" presId="urn:microsoft.com/office/officeart/2008/layout/LinedList"/>
    <dgm:cxn modelId="{E012A1D6-D0EF-4481-A1DA-D5C59D9D5882}" type="presParOf" srcId="{26FC6B4C-7D5B-4A5A-81D4-FD15E4E310D5}" destId="{BEA8CB1D-F58F-4FAC-A379-69711B9D73A8}" srcOrd="2" destOrd="0" presId="urn:microsoft.com/office/officeart/2008/layout/LinedList"/>
    <dgm:cxn modelId="{B082FDFC-9468-4692-9133-4896CC00649B}" type="presParOf" srcId="{B771A1F9-B85A-4137-A4DD-A8ADF0C5539D}" destId="{2CE49E0D-1C33-4E15-87D9-56D60CEDF6F7}" srcOrd="2" destOrd="0" presId="urn:microsoft.com/office/officeart/2008/layout/LinedList"/>
    <dgm:cxn modelId="{B2C5DE93-131F-4FA2-A01D-84D5687C87B5}" type="presParOf" srcId="{B771A1F9-B85A-4137-A4DD-A8ADF0C5539D}" destId="{D668A198-A78B-491F-B285-75797DDBE4CA}" srcOrd="3" destOrd="0" presId="urn:microsoft.com/office/officeart/2008/layout/LinedList"/>
    <dgm:cxn modelId="{8C18F714-6806-4000-ADA8-16CC7E36BEFE}" type="presParOf" srcId="{C32E8704-AD3D-4E04-B29E-2F74CCDE5E06}" destId="{A6F7D52E-370A-4CDD-84AF-E8BAB77B6AB1}" srcOrd="2" destOrd="0" presId="urn:microsoft.com/office/officeart/2008/layout/LinedList"/>
    <dgm:cxn modelId="{0EA77567-DA14-4EFA-BA33-06F374242C18}" type="presParOf" srcId="{C32E8704-AD3D-4E04-B29E-2F74CCDE5E06}" destId="{94D6F61D-FDA7-454D-AC84-323B104D2CEE}" srcOrd="3" destOrd="0" presId="urn:microsoft.com/office/officeart/2008/layout/LinedList"/>
    <dgm:cxn modelId="{F8B47BF1-45F2-4E5D-B93A-628EA39739AB}" type="presParOf" srcId="{94D6F61D-FDA7-454D-AC84-323B104D2CEE}" destId="{DD6B5503-1E6B-443D-892A-DD00D4286668}" srcOrd="0" destOrd="0" presId="urn:microsoft.com/office/officeart/2008/layout/LinedList"/>
    <dgm:cxn modelId="{8E6343E7-C138-4A04-8FFF-2D396C9DBC4C}" type="presParOf" srcId="{94D6F61D-FDA7-454D-AC84-323B104D2CEE}" destId="{5D70C9AB-6A57-41F8-9DBA-59700427F52A}" srcOrd="1" destOrd="0" presId="urn:microsoft.com/office/officeart/2008/layout/LinedList"/>
    <dgm:cxn modelId="{0D7E0CB8-F33F-455D-B54D-161EBA4F273F}" type="presParOf" srcId="{5D70C9AB-6A57-41F8-9DBA-59700427F52A}" destId="{C9D5AD14-0249-4C3E-B811-033D2EA34DD9}" srcOrd="0" destOrd="0" presId="urn:microsoft.com/office/officeart/2008/layout/LinedList"/>
    <dgm:cxn modelId="{B939F11A-B73B-44BA-9AC3-CB73EC1E1368}" type="presParOf" srcId="{5D70C9AB-6A57-41F8-9DBA-59700427F52A}" destId="{40D9937F-35CA-4E48-9C3F-0632900502F8}" srcOrd="1" destOrd="0" presId="urn:microsoft.com/office/officeart/2008/layout/LinedList"/>
    <dgm:cxn modelId="{B0BC4321-213E-4741-9127-FE0D31A0FF36}" type="presParOf" srcId="{40D9937F-35CA-4E48-9C3F-0632900502F8}" destId="{97A2CC1C-03D3-4892-AAE5-6F0CC417134F}" srcOrd="0" destOrd="0" presId="urn:microsoft.com/office/officeart/2008/layout/LinedList"/>
    <dgm:cxn modelId="{C5CA1A06-C112-4D7D-989B-2A89BB24066D}" type="presParOf" srcId="{40D9937F-35CA-4E48-9C3F-0632900502F8}" destId="{A1753F36-7FC3-47BD-B5A3-63FD3472CD68}" srcOrd="1" destOrd="0" presId="urn:microsoft.com/office/officeart/2008/layout/LinedList"/>
    <dgm:cxn modelId="{340DC59A-5F08-4AA5-BBD4-46135FD7F1DE}" type="presParOf" srcId="{40D9937F-35CA-4E48-9C3F-0632900502F8}" destId="{7E6FE7F0-3965-41BC-8D9D-AE2BB49BC9F9}" srcOrd="2" destOrd="0" presId="urn:microsoft.com/office/officeart/2008/layout/LinedList"/>
    <dgm:cxn modelId="{6448AEBE-3EA1-4846-883D-F0C8A215EAC8}" type="presParOf" srcId="{5D70C9AB-6A57-41F8-9DBA-59700427F52A}" destId="{6D68EC23-36CA-43FF-8A72-A5DD5ABBF63C}" srcOrd="2" destOrd="0" presId="urn:microsoft.com/office/officeart/2008/layout/LinedList"/>
    <dgm:cxn modelId="{A1145408-2CB8-4E7F-892A-1BDC4EDE98FF}" type="presParOf" srcId="{5D70C9AB-6A57-41F8-9DBA-59700427F52A}" destId="{A8B78487-935C-4173-98CC-0C43512142E2}" srcOrd="3" destOrd="0" presId="urn:microsoft.com/office/officeart/2008/layout/LinedList"/>
    <dgm:cxn modelId="{44A4ED5E-4219-4CBC-8E02-D9B89E216C0F}" type="presParOf" srcId="{C32E8704-AD3D-4E04-B29E-2F74CCDE5E06}" destId="{8FDA7F7E-7F09-4932-A917-3FDB18B7F0D0}" srcOrd="4" destOrd="0" presId="urn:microsoft.com/office/officeart/2008/layout/LinedList"/>
    <dgm:cxn modelId="{4616A542-496D-42C2-AC6B-1C366C2CED0B}" type="presParOf" srcId="{C32E8704-AD3D-4E04-B29E-2F74CCDE5E06}" destId="{789CC991-F94D-470E-8702-0B27A1D7F0FB}" srcOrd="5" destOrd="0" presId="urn:microsoft.com/office/officeart/2008/layout/LinedList"/>
    <dgm:cxn modelId="{77580701-6244-40AE-957B-41AB41E46389}" type="presParOf" srcId="{789CC991-F94D-470E-8702-0B27A1D7F0FB}" destId="{365EFC10-12C0-4D5E-9F38-FDB86AF5D75B}" srcOrd="0" destOrd="0" presId="urn:microsoft.com/office/officeart/2008/layout/LinedList"/>
    <dgm:cxn modelId="{352474AE-157F-46C3-AF28-AEDC186978FC}" type="presParOf" srcId="{789CC991-F94D-470E-8702-0B27A1D7F0FB}" destId="{237D28E3-9C3F-4F26-B80A-A230A619CD1E}" srcOrd="1" destOrd="0" presId="urn:microsoft.com/office/officeart/2008/layout/LinedList"/>
    <dgm:cxn modelId="{60052BDD-D6FE-4EEF-94A7-7CDFAE980292}" type="presParOf" srcId="{237D28E3-9C3F-4F26-B80A-A230A619CD1E}" destId="{A29C6BA5-70EF-4609-962A-1BB0E85DD9C6}" srcOrd="0" destOrd="0" presId="urn:microsoft.com/office/officeart/2008/layout/LinedList"/>
    <dgm:cxn modelId="{405AB5CC-7A52-4D3A-87A8-36C2A54CFD1D}" type="presParOf" srcId="{237D28E3-9C3F-4F26-B80A-A230A619CD1E}" destId="{D95099A7-6DCC-49B9-ACE8-856C685D5E33}" srcOrd="1" destOrd="0" presId="urn:microsoft.com/office/officeart/2008/layout/LinedList"/>
    <dgm:cxn modelId="{76613445-5A95-4F7E-A112-A8AEF6494556}" type="presParOf" srcId="{D95099A7-6DCC-49B9-ACE8-856C685D5E33}" destId="{B54DD459-252F-48B3-8564-9DD69B2E6226}" srcOrd="0" destOrd="0" presId="urn:microsoft.com/office/officeart/2008/layout/LinedList"/>
    <dgm:cxn modelId="{59B6E820-78ED-4BD5-AD44-47C7AB2D6C0D}" type="presParOf" srcId="{D95099A7-6DCC-49B9-ACE8-856C685D5E33}" destId="{65E144DC-4120-4202-A03F-5CCF5C96A2BF}" srcOrd="1" destOrd="0" presId="urn:microsoft.com/office/officeart/2008/layout/LinedList"/>
    <dgm:cxn modelId="{16FE9916-38D8-42F9-9323-7412FD2CCC58}" type="presParOf" srcId="{D95099A7-6DCC-49B9-ACE8-856C685D5E33}" destId="{54E86DE2-6CF3-47C4-8981-934B7F553A0D}" srcOrd="2" destOrd="0" presId="urn:microsoft.com/office/officeart/2008/layout/LinedList"/>
    <dgm:cxn modelId="{934E516E-4AFD-4DCC-9296-2DAE02F03A35}" type="presParOf" srcId="{237D28E3-9C3F-4F26-B80A-A230A619CD1E}" destId="{DACBA2FB-16A6-4AA0-89C9-EA1E002D5F46}" srcOrd="2" destOrd="0" presId="urn:microsoft.com/office/officeart/2008/layout/LinedList"/>
    <dgm:cxn modelId="{C324FE69-291E-4401-A0D0-09F93BD1598C}" type="presParOf" srcId="{237D28E3-9C3F-4F26-B80A-A230A619CD1E}" destId="{BFCFA1C8-01D9-4924-8230-38C75E9EC561}" srcOrd="3" destOrd="0" presId="urn:microsoft.com/office/officeart/2008/layout/LinedList"/>
    <dgm:cxn modelId="{6E120A58-9A45-4DFB-9C08-FA2C7B4746F0}" type="presParOf" srcId="{C32E8704-AD3D-4E04-B29E-2F74CCDE5E06}" destId="{E86FC0A0-0059-4A06-91F1-7E1952BCF763}" srcOrd="6" destOrd="0" presId="urn:microsoft.com/office/officeart/2008/layout/LinedList"/>
    <dgm:cxn modelId="{559170B9-3202-4DB1-9442-8D2CF3B03B59}" type="presParOf" srcId="{C32E8704-AD3D-4E04-B29E-2F74CCDE5E06}" destId="{8CC70769-94A0-410A-AE8D-DBFC2F302C99}" srcOrd="7" destOrd="0" presId="urn:microsoft.com/office/officeart/2008/layout/LinedList"/>
    <dgm:cxn modelId="{4EF7C8A4-D1A0-4308-BDE4-0BD410144572}" type="presParOf" srcId="{8CC70769-94A0-410A-AE8D-DBFC2F302C99}" destId="{1BE95C2F-03C4-4263-B10A-602EF3C49831}" srcOrd="0" destOrd="0" presId="urn:microsoft.com/office/officeart/2008/layout/LinedList"/>
    <dgm:cxn modelId="{F475109E-BAAD-4E65-A2F8-C7A04375877E}" type="presParOf" srcId="{8CC70769-94A0-410A-AE8D-DBFC2F302C99}" destId="{21FB7619-1E8A-4CE7-BA34-982D77D97D7A}" srcOrd="1" destOrd="0" presId="urn:microsoft.com/office/officeart/2008/layout/LinedList"/>
    <dgm:cxn modelId="{E3FE82C4-45AD-4641-914F-745A7047B80B}" type="presParOf" srcId="{21FB7619-1E8A-4CE7-BA34-982D77D97D7A}" destId="{29DA849A-9DA6-49A9-B370-18B97C343917}" srcOrd="0" destOrd="0" presId="urn:microsoft.com/office/officeart/2008/layout/LinedList"/>
    <dgm:cxn modelId="{BA3FE303-AC7A-488C-B25F-3BFF579E6940}" type="presParOf" srcId="{21FB7619-1E8A-4CE7-BA34-982D77D97D7A}" destId="{1CA94725-D9F5-477E-8332-08705130BF2B}" srcOrd="1" destOrd="0" presId="urn:microsoft.com/office/officeart/2008/layout/LinedList"/>
    <dgm:cxn modelId="{26C44126-38A9-4CB8-8AEA-8C6C90C56F08}" type="presParOf" srcId="{1CA94725-D9F5-477E-8332-08705130BF2B}" destId="{1AC8FFA7-8B85-4F13-98DF-628A8CF104CF}" srcOrd="0" destOrd="0" presId="urn:microsoft.com/office/officeart/2008/layout/LinedList"/>
    <dgm:cxn modelId="{B231C399-C33C-4601-B4DB-4002BD4CBC56}" type="presParOf" srcId="{1CA94725-D9F5-477E-8332-08705130BF2B}" destId="{6FE0C552-4B2A-4445-B952-51E16AF38AEE}" srcOrd="1" destOrd="0" presId="urn:microsoft.com/office/officeart/2008/layout/LinedList"/>
    <dgm:cxn modelId="{C11F549D-E260-4161-8F2C-1818A90168BE}" type="presParOf" srcId="{1CA94725-D9F5-477E-8332-08705130BF2B}" destId="{EF4F719A-612B-4E9F-B38B-AA9F6CB6635C}" srcOrd="2" destOrd="0" presId="urn:microsoft.com/office/officeart/2008/layout/LinedList"/>
    <dgm:cxn modelId="{531DC635-97FC-43C2-878F-02E5FD0026DB}" type="presParOf" srcId="{21FB7619-1E8A-4CE7-BA34-982D77D97D7A}" destId="{EAA80B61-5E16-4FD1-A679-00F5C067A53C}" srcOrd="2" destOrd="0" presId="urn:microsoft.com/office/officeart/2008/layout/LinedList"/>
    <dgm:cxn modelId="{3D5AEEFD-14E8-4C94-962C-2DCD68549E7F}" type="presParOf" srcId="{21FB7619-1E8A-4CE7-BA34-982D77D97D7A}" destId="{720C4FF9-0C66-48F2-96C4-F16F1B75501C}" srcOrd="3" destOrd="0" presId="urn:microsoft.com/office/officeart/2008/layout/LinedList"/>
    <dgm:cxn modelId="{BB514CBD-D61C-49BA-9DCF-149883880F64}" type="presParOf" srcId="{C32E8704-AD3D-4E04-B29E-2F74CCDE5E06}" destId="{C4B82B17-15C2-4A1C-92E2-2DF746901EE7}" srcOrd="8" destOrd="0" presId="urn:microsoft.com/office/officeart/2008/layout/LinedList"/>
    <dgm:cxn modelId="{8BB3A817-8981-410A-8ED9-5EA066A93FC7}" type="presParOf" srcId="{C32E8704-AD3D-4E04-B29E-2F74CCDE5E06}" destId="{62480C0E-BA5F-4FC9-BC69-2D3EAF0A68B6}" srcOrd="9" destOrd="0" presId="urn:microsoft.com/office/officeart/2008/layout/LinedList"/>
    <dgm:cxn modelId="{DAF63F5F-A195-413C-956C-FD88AA29D99F}" type="presParOf" srcId="{62480C0E-BA5F-4FC9-BC69-2D3EAF0A68B6}" destId="{DE3D2427-9AB5-404E-8C91-8BA7D53C483E}" srcOrd="0" destOrd="0" presId="urn:microsoft.com/office/officeart/2008/layout/LinedList"/>
    <dgm:cxn modelId="{5591EB12-DF0B-4C4A-8678-BB44DBD410B2}" type="presParOf" srcId="{62480C0E-BA5F-4FC9-BC69-2D3EAF0A68B6}" destId="{834654C0-A125-42C1-968A-7801168054D5}" srcOrd="1" destOrd="0" presId="urn:microsoft.com/office/officeart/2008/layout/LinedList"/>
    <dgm:cxn modelId="{D0601B9A-0050-4912-9381-5E1940A5ABE9}" type="presParOf" srcId="{834654C0-A125-42C1-968A-7801168054D5}" destId="{DFD6DBE6-3506-4479-B2DC-C30C51B0486A}" srcOrd="0" destOrd="0" presId="urn:microsoft.com/office/officeart/2008/layout/LinedList"/>
    <dgm:cxn modelId="{CEA529BA-2917-4835-B761-7F74648CAF63}" type="presParOf" srcId="{834654C0-A125-42C1-968A-7801168054D5}" destId="{AC5B2C4D-E4B0-4C18-9739-BE9D20EDE19F}" srcOrd="1" destOrd="0" presId="urn:microsoft.com/office/officeart/2008/layout/LinedList"/>
    <dgm:cxn modelId="{CABBC382-4F3E-4B85-BE07-13673CB2CE49}" type="presParOf" srcId="{AC5B2C4D-E4B0-4C18-9739-BE9D20EDE19F}" destId="{092BCEF7-47C9-4A82-8537-515B9566B678}" srcOrd="0" destOrd="0" presId="urn:microsoft.com/office/officeart/2008/layout/LinedList"/>
    <dgm:cxn modelId="{15A2BA13-E8D3-4B7A-B208-22AD7FBB1047}" type="presParOf" srcId="{AC5B2C4D-E4B0-4C18-9739-BE9D20EDE19F}" destId="{4D7C2E16-3C59-45CA-96ED-020D5326BA6F}" srcOrd="1" destOrd="0" presId="urn:microsoft.com/office/officeart/2008/layout/LinedList"/>
    <dgm:cxn modelId="{57573790-27BD-4F02-B82A-48FAE0F27836}" type="presParOf" srcId="{AC5B2C4D-E4B0-4C18-9739-BE9D20EDE19F}" destId="{5BAF9FF2-F832-4338-8D3D-80DF00946A5A}" srcOrd="2" destOrd="0" presId="urn:microsoft.com/office/officeart/2008/layout/LinedList"/>
    <dgm:cxn modelId="{0D043FFE-D087-4A5E-B888-D1D08B73BD63}" type="presParOf" srcId="{834654C0-A125-42C1-968A-7801168054D5}" destId="{9FBF9C65-34E1-4D06-80DD-2D6F9CD34E3A}" srcOrd="2" destOrd="0" presId="urn:microsoft.com/office/officeart/2008/layout/LinedList"/>
    <dgm:cxn modelId="{5B859741-005A-4595-B74E-BD14D3EEE225}" type="presParOf" srcId="{834654C0-A125-42C1-968A-7801168054D5}" destId="{0EC7F51B-903A-4DE4-9DD9-4A0CEE98E716}" srcOrd="3" destOrd="0" presId="urn:microsoft.com/office/officeart/2008/layout/LinedList"/>
    <dgm:cxn modelId="{488A7563-DBF0-4396-9B1E-FF5F2E51D5A3}" type="presParOf" srcId="{C32E8704-AD3D-4E04-B29E-2F74CCDE5E06}" destId="{161D5D7D-BBA4-4D53-8D4A-2AC9D480B948}" srcOrd="10" destOrd="0" presId="urn:microsoft.com/office/officeart/2008/layout/LinedList"/>
    <dgm:cxn modelId="{368BED01-AB15-47FE-B62F-B7542C7E3040}" type="presParOf" srcId="{C32E8704-AD3D-4E04-B29E-2F74CCDE5E06}" destId="{A3A41411-B851-4A1B-A016-835DB5680ECB}" srcOrd="11" destOrd="0" presId="urn:microsoft.com/office/officeart/2008/layout/LinedList"/>
    <dgm:cxn modelId="{6031C060-05E4-46CB-A9DD-AFBA1DA465C7}" type="presParOf" srcId="{A3A41411-B851-4A1B-A016-835DB5680ECB}" destId="{DDD70775-1545-435B-8470-B3A80C97862E}" srcOrd="0" destOrd="0" presId="urn:microsoft.com/office/officeart/2008/layout/LinedList"/>
    <dgm:cxn modelId="{76EBE20C-C092-40C4-8CE3-92682B23AC2C}" type="presParOf" srcId="{A3A41411-B851-4A1B-A016-835DB5680ECB}" destId="{730464D4-EACE-435B-9B2C-9C74A4FC3752}" srcOrd="1" destOrd="0" presId="urn:microsoft.com/office/officeart/2008/layout/LinedList"/>
    <dgm:cxn modelId="{A61B3F56-9E5C-4F0F-B83A-C57F3F91F3F3}" type="presParOf" srcId="{730464D4-EACE-435B-9B2C-9C74A4FC3752}" destId="{A11D232A-8C65-4627-A58A-17288F3A9685}" srcOrd="0" destOrd="0" presId="urn:microsoft.com/office/officeart/2008/layout/LinedList"/>
    <dgm:cxn modelId="{9C463000-6BEE-4B0E-B467-070BBA5D25A6}" type="presParOf" srcId="{730464D4-EACE-435B-9B2C-9C74A4FC3752}" destId="{60854F09-559F-45C5-9D7F-CE977D07C68B}" srcOrd="1" destOrd="0" presId="urn:microsoft.com/office/officeart/2008/layout/LinedList"/>
    <dgm:cxn modelId="{3ED5A161-9D6D-4F08-B88A-21A9E443609D}" type="presParOf" srcId="{60854F09-559F-45C5-9D7F-CE977D07C68B}" destId="{3E0557AB-EF94-42E1-9A12-47BD2507D9CA}" srcOrd="0" destOrd="0" presId="urn:microsoft.com/office/officeart/2008/layout/LinedList"/>
    <dgm:cxn modelId="{6B5F8B28-4A73-4B27-8A84-53CE92770F87}" type="presParOf" srcId="{60854F09-559F-45C5-9D7F-CE977D07C68B}" destId="{18BA618C-1511-4EE2-B7E7-1959C7291A99}" srcOrd="1" destOrd="0" presId="urn:microsoft.com/office/officeart/2008/layout/LinedList"/>
    <dgm:cxn modelId="{6F6AB02D-5853-41CD-B9CC-6BA6D60B20A2}" type="presParOf" srcId="{60854F09-559F-45C5-9D7F-CE977D07C68B}" destId="{907B21C1-0D9D-473F-974D-E489717D4043}" srcOrd="2" destOrd="0" presId="urn:microsoft.com/office/officeart/2008/layout/LinedList"/>
    <dgm:cxn modelId="{8F064143-FC44-4264-984F-4188A370DCD4}" type="presParOf" srcId="{730464D4-EACE-435B-9B2C-9C74A4FC3752}" destId="{041EAF32-A7F8-4B13-AA7B-6F3281055F7D}" srcOrd="2" destOrd="0" presId="urn:microsoft.com/office/officeart/2008/layout/LinedList"/>
    <dgm:cxn modelId="{F4FB9881-CA26-465E-8405-EDDD9A6E923E}" type="presParOf" srcId="{730464D4-EACE-435B-9B2C-9C74A4FC3752}" destId="{8AD704D2-0556-4CC3-9891-9A67DC957242}" srcOrd="3" destOrd="0" presId="urn:microsoft.com/office/officeart/2008/layout/LinedList"/>
    <dgm:cxn modelId="{B0ACA7F0-6739-44B8-9A17-DCA6DEA06624}" type="presParOf" srcId="{C32E8704-AD3D-4E04-B29E-2F74CCDE5E06}" destId="{C0A13F76-0454-4ED1-A0DC-E5F6AD09329C}" srcOrd="12" destOrd="0" presId="urn:microsoft.com/office/officeart/2008/layout/LinedList"/>
    <dgm:cxn modelId="{402640B3-F8BF-4EDC-9DFA-6134E2CCFE52}" type="presParOf" srcId="{C32E8704-AD3D-4E04-B29E-2F74CCDE5E06}" destId="{345193CA-A460-4E01-8885-8461BB61498D}" srcOrd="13" destOrd="0" presId="urn:microsoft.com/office/officeart/2008/layout/LinedList"/>
    <dgm:cxn modelId="{9E759510-E6BB-4A62-8F36-D45F3170B880}" type="presParOf" srcId="{345193CA-A460-4E01-8885-8461BB61498D}" destId="{B412CA23-FE84-4A3F-B96E-B88F0F3E9678}" srcOrd="0" destOrd="0" presId="urn:microsoft.com/office/officeart/2008/layout/LinedList"/>
    <dgm:cxn modelId="{58F7F564-5DC3-4BE9-BE49-E5C1DC1CD92D}" type="presParOf" srcId="{345193CA-A460-4E01-8885-8461BB61498D}" destId="{CA7D1014-9321-495F-8DBE-AE0C5CFA2A95}" srcOrd="1" destOrd="0" presId="urn:microsoft.com/office/officeart/2008/layout/LinedList"/>
    <dgm:cxn modelId="{AB50E6E5-9C3C-474E-BB2B-DE77EDA75A9F}" type="presParOf" srcId="{CA7D1014-9321-495F-8DBE-AE0C5CFA2A95}" destId="{77828CF8-88F4-45B4-99A6-D36CF7524563}" srcOrd="0" destOrd="0" presId="urn:microsoft.com/office/officeart/2008/layout/LinedList"/>
    <dgm:cxn modelId="{D1EF861E-365D-4279-BFAB-D16EE3240D18}" type="presParOf" srcId="{CA7D1014-9321-495F-8DBE-AE0C5CFA2A95}" destId="{D4B24581-D5B7-4236-BE60-6F220DCB1A9B}" srcOrd="1" destOrd="0" presId="urn:microsoft.com/office/officeart/2008/layout/LinedList"/>
    <dgm:cxn modelId="{AE09DDDE-B64A-48AF-A147-492C740E1F71}" type="presParOf" srcId="{D4B24581-D5B7-4236-BE60-6F220DCB1A9B}" destId="{F09E8466-B55C-46EE-B4B3-156860689849}" srcOrd="0" destOrd="0" presId="urn:microsoft.com/office/officeart/2008/layout/LinedList"/>
    <dgm:cxn modelId="{808B6F8B-75FA-4717-94FD-51E5290006B6}" type="presParOf" srcId="{D4B24581-D5B7-4236-BE60-6F220DCB1A9B}" destId="{AC5F63F8-9FB1-4FEF-B875-1E15B9B1230C}" srcOrd="1" destOrd="0" presId="urn:microsoft.com/office/officeart/2008/layout/LinedList"/>
    <dgm:cxn modelId="{A8023D46-EE88-4645-BCF2-48F13D74C9B3}" type="presParOf" srcId="{D4B24581-D5B7-4236-BE60-6F220DCB1A9B}" destId="{8019D98A-4E36-418E-8BF1-A90A296A7961}" srcOrd="2" destOrd="0" presId="urn:microsoft.com/office/officeart/2008/layout/LinedList"/>
    <dgm:cxn modelId="{D442DB9B-7216-4534-B28A-60483B4DEC77}" type="presParOf" srcId="{CA7D1014-9321-495F-8DBE-AE0C5CFA2A95}" destId="{BC671ADC-EA35-4988-B7F9-CCFBAC379586}" srcOrd="2" destOrd="0" presId="urn:microsoft.com/office/officeart/2008/layout/LinedList"/>
    <dgm:cxn modelId="{B539C666-ED79-4030-A981-3C4227458EE0}" type="presParOf" srcId="{CA7D1014-9321-495F-8DBE-AE0C5CFA2A95}" destId="{AD0B62C6-BB6E-4379-B201-563C7E0A11F5}" srcOrd="3" destOrd="0" presId="urn:microsoft.com/office/officeart/2008/layout/LinedList"/>
    <dgm:cxn modelId="{D618AE34-6372-41DF-84B8-6403C0DB98AE}" type="presParOf" srcId="{C32E8704-AD3D-4E04-B29E-2F74CCDE5E06}" destId="{5A06E40F-4A50-47F4-AE8A-6985D47B574D}" srcOrd="14" destOrd="0" presId="urn:microsoft.com/office/officeart/2008/layout/LinedList"/>
    <dgm:cxn modelId="{611CEF2C-85BC-473B-A13B-24AD32B2F99B}" type="presParOf" srcId="{C32E8704-AD3D-4E04-B29E-2F74CCDE5E06}" destId="{3491EC77-EDA7-4F1E-8B6C-6448D88CF376}" srcOrd="15" destOrd="0" presId="urn:microsoft.com/office/officeart/2008/layout/LinedList"/>
    <dgm:cxn modelId="{F700C8A6-A541-4A3A-851B-F963F9371FFB}" type="presParOf" srcId="{3491EC77-EDA7-4F1E-8B6C-6448D88CF376}" destId="{BBED6208-0CB4-48CD-816F-2E27CD398C09}" srcOrd="0" destOrd="0" presId="urn:microsoft.com/office/officeart/2008/layout/LinedList"/>
    <dgm:cxn modelId="{2D5BFF2F-49CA-4622-82AD-66FF7641755E}" type="presParOf" srcId="{3491EC77-EDA7-4F1E-8B6C-6448D88CF376}" destId="{FE1465E9-6072-43DB-BCB2-36F495E2653C}" srcOrd="1" destOrd="0" presId="urn:microsoft.com/office/officeart/2008/layout/LinedList"/>
    <dgm:cxn modelId="{C795CD33-36D4-49CC-9133-E9EEDCF966EC}" type="presParOf" srcId="{FE1465E9-6072-43DB-BCB2-36F495E2653C}" destId="{4C0CAFA2-5A44-45A1-9C61-3E23492905A1}" srcOrd="0" destOrd="0" presId="urn:microsoft.com/office/officeart/2008/layout/LinedList"/>
    <dgm:cxn modelId="{E398A150-51C9-44FF-B2CE-83C4827D8849}" type="presParOf" srcId="{FE1465E9-6072-43DB-BCB2-36F495E2653C}" destId="{22D3D806-C0E6-4683-B0D8-EF1F344975B5}" srcOrd="1" destOrd="0" presId="urn:microsoft.com/office/officeart/2008/layout/LinedList"/>
    <dgm:cxn modelId="{B5038915-4AAC-4396-A63F-002587B70915}" type="presParOf" srcId="{22D3D806-C0E6-4683-B0D8-EF1F344975B5}" destId="{90157B7F-0BCD-4CAE-B049-84C0F6322D5A}" srcOrd="0" destOrd="0" presId="urn:microsoft.com/office/officeart/2008/layout/LinedList"/>
    <dgm:cxn modelId="{21F805CB-C203-42AE-BC92-37436F6DE4A4}" type="presParOf" srcId="{22D3D806-C0E6-4683-B0D8-EF1F344975B5}" destId="{6D2AAF2A-A52E-452C-8C5D-3FC03EB44EA7}" srcOrd="1" destOrd="0" presId="urn:microsoft.com/office/officeart/2008/layout/LinedList"/>
    <dgm:cxn modelId="{7103416C-821A-4D52-9D8E-EECEE3309E8B}" type="presParOf" srcId="{22D3D806-C0E6-4683-B0D8-EF1F344975B5}" destId="{A3446699-0EF8-4787-BC36-581F7F511CDA}" srcOrd="2" destOrd="0" presId="urn:microsoft.com/office/officeart/2008/layout/LinedList"/>
    <dgm:cxn modelId="{2F8E48DE-74A6-4D95-B25A-D3516D8A87C0}" type="presParOf" srcId="{FE1465E9-6072-43DB-BCB2-36F495E2653C}" destId="{E51195A2-7A44-4DDC-8030-5461B45EC1F7}" srcOrd="2" destOrd="0" presId="urn:microsoft.com/office/officeart/2008/layout/LinedList"/>
    <dgm:cxn modelId="{2A4FC89D-22E6-48A0-AB35-9E4331567CA1}" type="presParOf" srcId="{FE1465E9-6072-43DB-BCB2-36F495E2653C}" destId="{292F6272-247B-4E99-88E9-8EA19F50DA14}" srcOrd="3" destOrd="0" presId="urn:microsoft.com/office/officeart/2008/layout/LinedList"/>
    <dgm:cxn modelId="{F1ED4E65-23D7-40E3-8134-ACA37085F0AD}" type="presParOf" srcId="{C32E8704-AD3D-4E04-B29E-2F74CCDE5E06}" destId="{F3B6EC96-D13E-4F3F-AFAC-55D6707DEB67}" srcOrd="16" destOrd="0" presId="urn:microsoft.com/office/officeart/2008/layout/LinedList"/>
    <dgm:cxn modelId="{0C3BFFB4-B27E-453D-B4CE-5372F8D489C8}" type="presParOf" srcId="{C32E8704-AD3D-4E04-B29E-2F74CCDE5E06}" destId="{D0C5A180-AF5D-431C-89B4-097F0A9A5038}" srcOrd="17" destOrd="0" presId="urn:microsoft.com/office/officeart/2008/layout/LinedList"/>
    <dgm:cxn modelId="{2F997504-9D25-41F1-8DE7-333DFEC98EDE}" type="presParOf" srcId="{D0C5A180-AF5D-431C-89B4-097F0A9A5038}" destId="{65B7BD6C-C071-4D75-AF53-5F32DFDD613C}" srcOrd="0" destOrd="0" presId="urn:microsoft.com/office/officeart/2008/layout/LinedList"/>
    <dgm:cxn modelId="{8791E3E2-FB62-4FC9-B56F-FCDB3CE759EB}" type="presParOf" srcId="{D0C5A180-AF5D-431C-89B4-097F0A9A5038}" destId="{62355150-1B5E-4B12-8087-BCDC8E9D7170}" srcOrd="1" destOrd="0" presId="urn:microsoft.com/office/officeart/2008/layout/LinedList"/>
    <dgm:cxn modelId="{D30E7037-93D2-4F8A-8DAE-A1D37D9BE06D}" type="presParOf" srcId="{62355150-1B5E-4B12-8087-BCDC8E9D7170}" destId="{343943F4-4935-474E-AAAB-40534E27ECC2}" srcOrd="0" destOrd="0" presId="urn:microsoft.com/office/officeart/2008/layout/LinedList"/>
    <dgm:cxn modelId="{7D36A9F9-CFC6-471C-836C-432CFA43A581}" type="presParOf" srcId="{62355150-1B5E-4B12-8087-BCDC8E9D7170}" destId="{995E430E-3556-471B-8149-065D7BB6A0E7}" srcOrd="1" destOrd="0" presId="urn:microsoft.com/office/officeart/2008/layout/LinedList"/>
    <dgm:cxn modelId="{90A8A5B2-92A0-4D2E-AFB0-9DF778731785}" type="presParOf" srcId="{995E430E-3556-471B-8149-065D7BB6A0E7}" destId="{316A627E-ED5C-4A87-B292-FEDF83F4F60F}" srcOrd="0" destOrd="0" presId="urn:microsoft.com/office/officeart/2008/layout/LinedList"/>
    <dgm:cxn modelId="{CB4F78DC-D6B9-45BB-9DA8-F12FF90611E0}" type="presParOf" srcId="{995E430E-3556-471B-8149-065D7BB6A0E7}" destId="{302B7928-2B36-4D01-905E-CEBDE3D14B2A}" srcOrd="1" destOrd="0" presId="urn:microsoft.com/office/officeart/2008/layout/LinedList"/>
    <dgm:cxn modelId="{EE71B2CC-A7CD-405D-B1F2-A41D76D5E969}" type="presParOf" srcId="{995E430E-3556-471B-8149-065D7BB6A0E7}" destId="{E8782E0F-E831-42AF-BA7E-984887CCCD11}" srcOrd="2" destOrd="0" presId="urn:microsoft.com/office/officeart/2008/layout/LinedList"/>
    <dgm:cxn modelId="{87E4F2AE-37D9-4C46-8A88-FF97B72FC47B}" type="presParOf" srcId="{62355150-1B5E-4B12-8087-BCDC8E9D7170}" destId="{4DAE8B17-A3E1-4916-B22C-CF8E3E66A076}" srcOrd="2" destOrd="0" presId="urn:microsoft.com/office/officeart/2008/layout/LinedList"/>
    <dgm:cxn modelId="{BB31CBDA-1ABE-416A-8BF8-1E85C9B1FFDC}" type="presParOf" srcId="{62355150-1B5E-4B12-8087-BCDC8E9D7170}" destId="{5853A494-1A04-4342-9150-23335FA358FB}" srcOrd="3" destOrd="0" presId="urn:microsoft.com/office/officeart/2008/layout/LinedList"/>
    <dgm:cxn modelId="{A88F545A-D412-46CA-843C-68ABAAC3A825}" type="presParOf" srcId="{C32E8704-AD3D-4E04-B29E-2F74CCDE5E06}" destId="{1CDFFFC4-7457-434B-8CFB-AEEA0A5E4A2B}" srcOrd="18" destOrd="0" presId="urn:microsoft.com/office/officeart/2008/layout/LinedList"/>
    <dgm:cxn modelId="{5CF7BB94-7A74-4A1B-A3B4-E01EEDEFB668}" type="presParOf" srcId="{C32E8704-AD3D-4E04-B29E-2F74CCDE5E06}" destId="{1843CC47-5478-48CF-8834-78168D003757}" srcOrd="19" destOrd="0" presId="urn:microsoft.com/office/officeart/2008/layout/LinedList"/>
    <dgm:cxn modelId="{3A34F728-81F0-4AE0-8C00-F2AC3A45B690}" type="presParOf" srcId="{1843CC47-5478-48CF-8834-78168D003757}" destId="{1C9B717C-4FC7-42A1-A264-87A307386D52}" srcOrd="0" destOrd="0" presId="urn:microsoft.com/office/officeart/2008/layout/LinedList"/>
    <dgm:cxn modelId="{69097126-BE48-477C-93B2-3101FDF315AE}" type="presParOf" srcId="{1843CC47-5478-48CF-8834-78168D003757}" destId="{278FCBF9-ABA1-4712-BBDE-32AC1B237BD0}" srcOrd="1" destOrd="0" presId="urn:microsoft.com/office/officeart/2008/layout/LinedList"/>
    <dgm:cxn modelId="{91A14E86-6A28-4958-992F-7EF90E5BF58F}" type="presParOf" srcId="{278FCBF9-ABA1-4712-BBDE-32AC1B237BD0}" destId="{A6875D31-5C51-4359-8567-C4D5BC277E49}" srcOrd="0" destOrd="0" presId="urn:microsoft.com/office/officeart/2008/layout/LinedList"/>
    <dgm:cxn modelId="{4F357D25-85E5-4B91-85F5-29B7C7D41427}" type="presParOf" srcId="{278FCBF9-ABA1-4712-BBDE-32AC1B237BD0}" destId="{6C237547-1F8D-4D6C-9527-860EA2368E88}" srcOrd="1" destOrd="0" presId="urn:microsoft.com/office/officeart/2008/layout/LinedList"/>
    <dgm:cxn modelId="{E88E9274-D34E-463B-BB53-C86313CCC23F}" type="presParOf" srcId="{6C237547-1F8D-4D6C-9527-860EA2368E88}" destId="{040C472B-D5B0-4C96-8974-0F068E7A275C}" srcOrd="0" destOrd="0" presId="urn:microsoft.com/office/officeart/2008/layout/LinedList"/>
    <dgm:cxn modelId="{EC68CE93-DBEB-4286-BCE0-1721A4716095}" type="presParOf" srcId="{6C237547-1F8D-4D6C-9527-860EA2368E88}" destId="{34DDFFB8-5E89-4DF4-BA08-D7408369618F}" srcOrd="1" destOrd="0" presId="urn:microsoft.com/office/officeart/2008/layout/LinedList"/>
    <dgm:cxn modelId="{80EC2861-A7F5-49D8-8E30-807FC5604C9A}" type="presParOf" srcId="{6C237547-1F8D-4D6C-9527-860EA2368E88}" destId="{1232883C-2C38-435F-9D89-73E8C8A7B4FC}" srcOrd="2" destOrd="0" presId="urn:microsoft.com/office/officeart/2008/layout/LinedList"/>
    <dgm:cxn modelId="{E35656CB-8412-42EE-97BC-466CE006988D}" type="presParOf" srcId="{278FCBF9-ABA1-4712-BBDE-32AC1B237BD0}" destId="{57E8266E-F7C0-4CCC-A3D6-10796831BD98}" srcOrd="2" destOrd="0" presId="urn:microsoft.com/office/officeart/2008/layout/LinedList"/>
    <dgm:cxn modelId="{A73429BF-94BE-4715-9DDA-D879E88C8528}" type="presParOf" srcId="{278FCBF9-ABA1-4712-BBDE-32AC1B237BD0}" destId="{6B26DD76-BE85-4C44-8C92-454BA3980293}" srcOrd="3" destOrd="0" presId="urn:microsoft.com/office/officeart/2008/layout/LinedList"/>
    <dgm:cxn modelId="{4718D3B5-FB68-4DC2-B955-3CEC7B5C2DFE}" type="presParOf" srcId="{C32E8704-AD3D-4E04-B29E-2F74CCDE5E06}" destId="{0CB98E04-FD8B-4EB4-80CD-139FA3D57E08}" srcOrd="20" destOrd="0" presId="urn:microsoft.com/office/officeart/2008/layout/LinedList"/>
    <dgm:cxn modelId="{E91B11B8-BA7A-4321-9ACF-538028186F82}" type="presParOf" srcId="{C32E8704-AD3D-4E04-B29E-2F74CCDE5E06}" destId="{43FB8D77-9096-4F1C-85DB-2E60D707F309}" srcOrd="21" destOrd="0" presId="urn:microsoft.com/office/officeart/2008/layout/LinedList"/>
    <dgm:cxn modelId="{4C7A0CC5-3B82-46BD-B190-11745ABC4E15}" type="presParOf" srcId="{43FB8D77-9096-4F1C-85DB-2E60D707F309}" destId="{AD1E41D2-A33C-4A98-B8AC-34E7C4D8062D}" srcOrd="0" destOrd="0" presId="urn:microsoft.com/office/officeart/2008/layout/LinedList"/>
    <dgm:cxn modelId="{428C8E77-506D-4009-8143-134AEDAF91AA}" type="presParOf" srcId="{43FB8D77-9096-4F1C-85DB-2E60D707F309}" destId="{C33E6CF3-AF1E-4BD1-AE80-20B7EFB5AB62}" srcOrd="1" destOrd="0" presId="urn:microsoft.com/office/officeart/2008/layout/LinedList"/>
    <dgm:cxn modelId="{D8D04A12-AEBD-4FEC-A4DF-0657074D4F9C}" type="presParOf" srcId="{C33E6CF3-AF1E-4BD1-AE80-20B7EFB5AB62}" destId="{916824A9-DC71-4F39-8563-705B3D2EDEC1}" srcOrd="0" destOrd="0" presId="urn:microsoft.com/office/officeart/2008/layout/LinedList"/>
    <dgm:cxn modelId="{043C1784-655E-400A-BA3C-96FC18592AE6}" type="presParOf" srcId="{C33E6CF3-AF1E-4BD1-AE80-20B7EFB5AB62}" destId="{501ACB86-94EF-4204-91A9-2A0395F0562B}" srcOrd="1" destOrd="0" presId="urn:microsoft.com/office/officeart/2008/layout/LinedList"/>
    <dgm:cxn modelId="{DD8FA585-90CE-4FAE-970A-8CEB9DCB12EB}" type="presParOf" srcId="{501ACB86-94EF-4204-91A9-2A0395F0562B}" destId="{A2CBF6E7-D29F-488B-849A-14324C2A324D}" srcOrd="0" destOrd="0" presId="urn:microsoft.com/office/officeart/2008/layout/LinedList"/>
    <dgm:cxn modelId="{1B630921-93B7-4D53-B52F-30E557764091}" type="presParOf" srcId="{501ACB86-94EF-4204-91A9-2A0395F0562B}" destId="{6FBD7ADB-EECA-4CC5-A37B-3F17C7699D6E}" srcOrd="1" destOrd="0" presId="urn:microsoft.com/office/officeart/2008/layout/LinedList"/>
    <dgm:cxn modelId="{800E515A-35CF-4C3B-9F52-CBAB89C9E46F}" type="presParOf" srcId="{501ACB86-94EF-4204-91A9-2A0395F0562B}" destId="{394EC1A7-D502-414E-9863-C3CCD2A6A319}" srcOrd="2" destOrd="0" presId="urn:microsoft.com/office/officeart/2008/layout/LinedList"/>
    <dgm:cxn modelId="{6F979BE1-2A29-4E51-90CA-B43C0575B778}" type="presParOf" srcId="{C33E6CF3-AF1E-4BD1-AE80-20B7EFB5AB62}" destId="{DF8BDAFD-D8E0-41F0-92EA-8816907364B9}" srcOrd="2" destOrd="0" presId="urn:microsoft.com/office/officeart/2008/layout/LinedList"/>
    <dgm:cxn modelId="{DA031798-0C33-41B8-A4E6-BBB26C7084BC}" type="presParOf" srcId="{C33E6CF3-AF1E-4BD1-AE80-20B7EFB5AB62}" destId="{405B91E5-B517-4C50-A367-AE11E7572C98}" srcOrd="3" destOrd="0" presId="urn:microsoft.com/office/officeart/2008/layout/LinedList"/>
    <dgm:cxn modelId="{2BE048E0-6E8B-407A-AA8C-D535B45B4FE3}" type="presParOf" srcId="{C32E8704-AD3D-4E04-B29E-2F74CCDE5E06}" destId="{424F2101-0183-47B4-82B5-3899E0270A5A}" srcOrd="22" destOrd="0" presId="urn:microsoft.com/office/officeart/2008/layout/LinedList"/>
    <dgm:cxn modelId="{A8F68F45-76CF-40A2-A568-DB05EF5427D8}" type="presParOf" srcId="{C32E8704-AD3D-4E04-B29E-2F74CCDE5E06}" destId="{98179F38-9D93-4700-BA0A-02BD47EC3621}" srcOrd="23" destOrd="0" presId="urn:microsoft.com/office/officeart/2008/layout/LinedList"/>
    <dgm:cxn modelId="{E37B41E5-8A5F-4DE7-980A-680DDCE300FF}" type="presParOf" srcId="{98179F38-9D93-4700-BA0A-02BD47EC3621}" destId="{E5574D5A-C224-45F0-8571-22DDF8E98F8A}" srcOrd="0" destOrd="0" presId="urn:microsoft.com/office/officeart/2008/layout/LinedList"/>
    <dgm:cxn modelId="{64F5534B-33CC-4984-8508-4B3A90755A4C}" type="presParOf" srcId="{98179F38-9D93-4700-BA0A-02BD47EC3621}" destId="{5967A3E0-E474-4D41-BE3E-AE6C94359635}" srcOrd="1" destOrd="0" presId="urn:microsoft.com/office/officeart/2008/layout/LinedList"/>
    <dgm:cxn modelId="{D8EAAD74-247E-486B-9F64-6FAC3209D6B8}" type="presParOf" srcId="{5967A3E0-E474-4D41-BE3E-AE6C94359635}" destId="{5D66BAD6-6A1C-4059-8827-7B62BAF721EB}" srcOrd="0" destOrd="0" presId="urn:microsoft.com/office/officeart/2008/layout/LinedList"/>
    <dgm:cxn modelId="{712FC7C2-C6FC-4C0E-BA9B-2F1A1129DF0E}" type="presParOf" srcId="{5967A3E0-E474-4D41-BE3E-AE6C94359635}" destId="{8BB0A7D1-85C7-4794-8AFF-CAB5AD431451}" srcOrd="1" destOrd="0" presId="urn:microsoft.com/office/officeart/2008/layout/LinedList"/>
    <dgm:cxn modelId="{BC9B300C-87C7-4D45-B1E0-66F1A0636B47}" type="presParOf" srcId="{8BB0A7D1-85C7-4794-8AFF-CAB5AD431451}" destId="{5A74A598-FB7C-4A81-89F5-39011733638E}" srcOrd="0" destOrd="0" presId="urn:microsoft.com/office/officeart/2008/layout/LinedList"/>
    <dgm:cxn modelId="{75C2E7E8-D01D-450A-A30D-EEB86EF0D909}" type="presParOf" srcId="{8BB0A7D1-85C7-4794-8AFF-CAB5AD431451}" destId="{0F2BABD8-47C9-48A7-B5CF-2D95FD1B65F7}" srcOrd="1" destOrd="0" presId="urn:microsoft.com/office/officeart/2008/layout/LinedList"/>
    <dgm:cxn modelId="{99B0A909-6F63-4945-B450-83586FF5B716}" type="presParOf" srcId="{8BB0A7D1-85C7-4794-8AFF-CAB5AD431451}" destId="{689CFC4E-8746-453F-A425-F071E1C0824C}" srcOrd="2" destOrd="0" presId="urn:microsoft.com/office/officeart/2008/layout/LinedList"/>
    <dgm:cxn modelId="{53B74A27-69B4-4555-A088-755B3C26B982}" type="presParOf" srcId="{5967A3E0-E474-4D41-BE3E-AE6C94359635}" destId="{DCBD9A20-F307-4C24-8BDD-38EC072350B8}" srcOrd="2" destOrd="0" presId="urn:microsoft.com/office/officeart/2008/layout/LinedList"/>
    <dgm:cxn modelId="{A8401075-D2BA-42B6-8495-CC5FC99C0294}" type="presParOf" srcId="{5967A3E0-E474-4D41-BE3E-AE6C94359635}" destId="{B550174B-B37C-4E65-9882-C295E83F6F4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21DB40-6490-410C-8123-9E06F7F9C09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1F69D9-821C-4F7D-9B2B-C60643386701}">
      <dgm:prSet/>
      <dgm:spPr/>
      <dgm:t>
        <a:bodyPr/>
        <a:lstStyle/>
        <a:p>
          <a:pPr>
            <a:lnSpc>
              <a:spcPct val="100000"/>
            </a:lnSpc>
            <a:defRPr cap="all"/>
          </a:pPr>
          <a:r>
            <a:rPr lang="en-US"/>
            <a:t>Enhance Employee Recognition Programs</a:t>
          </a:r>
        </a:p>
      </dgm:t>
    </dgm:pt>
    <dgm:pt modelId="{219E4535-58F2-444F-9EBE-49E4E71404D1}" type="parTrans" cxnId="{ACA8BF8C-4F6B-4691-9D23-A20DFDF25809}">
      <dgm:prSet/>
      <dgm:spPr/>
      <dgm:t>
        <a:bodyPr/>
        <a:lstStyle/>
        <a:p>
          <a:endParaRPr lang="en-US"/>
        </a:p>
      </dgm:t>
    </dgm:pt>
    <dgm:pt modelId="{ECC84B10-6452-429A-A69F-15EFCE86C727}" type="sibTrans" cxnId="{ACA8BF8C-4F6B-4691-9D23-A20DFDF25809}">
      <dgm:prSet/>
      <dgm:spPr/>
      <dgm:t>
        <a:bodyPr/>
        <a:lstStyle/>
        <a:p>
          <a:pPr>
            <a:lnSpc>
              <a:spcPct val="100000"/>
            </a:lnSpc>
          </a:pPr>
          <a:endParaRPr lang="en-US"/>
        </a:p>
      </dgm:t>
    </dgm:pt>
    <dgm:pt modelId="{AE3242A8-4368-4E3A-954F-47D4058C1644}">
      <dgm:prSet/>
      <dgm:spPr/>
      <dgm:t>
        <a:bodyPr/>
        <a:lstStyle/>
        <a:p>
          <a:pPr>
            <a:lnSpc>
              <a:spcPct val="100000"/>
            </a:lnSpc>
            <a:defRPr cap="all"/>
          </a:pPr>
          <a:r>
            <a:rPr lang="en-US"/>
            <a:t>Access to Training and Development </a:t>
          </a:r>
        </a:p>
      </dgm:t>
    </dgm:pt>
    <dgm:pt modelId="{E25B53C5-4C35-4297-9025-0F4C968711DA}" type="parTrans" cxnId="{B42A9499-A7D9-4A1C-B48D-1C93CEE72224}">
      <dgm:prSet/>
      <dgm:spPr/>
      <dgm:t>
        <a:bodyPr/>
        <a:lstStyle/>
        <a:p>
          <a:endParaRPr lang="en-US"/>
        </a:p>
      </dgm:t>
    </dgm:pt>
    <dgm:pt modelId="{C84D7E24-8FC4-4F1E-80E7-230D6C4A8962}" type="sibTrans" cxnId="{B42A9499-A7D9-4A1C-B48D-1C93CEE72224}">
      <dgm:prSet/>
      <dgm:spPr/>
      <dgm:t>
        <a:bodyPr/>
        <a:lstStyle/>
        <a:p>
          <a:pPr>
            <a:lnSpc>
              <a:spcPct val="100000"/>
            </a:lnSpc>
          </a:pPr>
          <a:endParaRPr lang="en-US"/>
        </a:p>
      </dgm:t>
    </dgm:pt>
    <dgm:pt modelId="{EB7C4A65-79CE-4DE6-B01B-0509EC00249D}">
      <dgm:prSet/>
      <dgm:spPr/>
      <dgm:t>
        <a:bodyPr/>
        <a:lstStyle/>
        <a:p>
          <a:pPr>
            <a:lnSpc>
              <a:spcPct val="100000"/>
            </a:lnSpc>
            <a:defRPr cap="all"/>
          </a:pPr>
          <a:r>
            <a:rPr lang="en-US"/>
            <a:t>Improve Employee Onboarding and Integration</a:t>
          </a:r>
        </a:p>
      </dgm:t>
    </dgm:pt>
    <dgm:pt modelId="{9834A25E-9F5A-47CF-8708-F4C23879E189}" type="parTrans" cxnId="{5ECCB43B-8D9D-4E97-BCCC-AAB8228697E1}">
      <dgm:prSet/>
      <dgm:spPr/>
      <dgm:t>
        <a:bodyPr/>
        <a:lstStyle/>
        <a:p>
          <a:endParaRPr lang="en-US"/>
        </a:p>
      </dgm:t>
    </dgm:pt>
    <dgm:pt modelId="{DFA29032-EEED-4334-AC0F-3D55CF1A4025}" type="sibTrans" cxnId="{5ECCB43B-8D9D-4E97-BCCC-AAB8228697E1}">
      <dgm:prSet/>
      <dgm:spPr/>
      <dgm:t>
        <a:bodyPr/>
        <a:lstStyle/>
        <a:p>
          <a:pPr>
            <a:lnSpc>
              <a:spcPct val="100000"/>
            </a:lnSpc>
          </a:pPr>
          <a:endParaRPr lang="en-US"/>
        </a:p>
      </dgm:t>
    </dgm:pt>
    <dgm:pt modelId="{9260424E-E7A1-4D2C-9906-8CFF7246B137}">
      <dgm:prSet/>
      <dgm:spPr/>
      <dgm:t>
        <a:bodyPr/>
        <a:lstStyle/>
        <a:p>
          <a:pPr>
            <a:lnSpc>
              <a:spcPct val="100000"/>
            </a:lnSpc>
            <a:defRPr cap="all"/>
          </a:pPr>
          <a:r>
            <a:rPr lang="en-US"/>
            <a:t>Conduct Regular Employee Engagement Surveys</a:t>
          </a:r>
        </a:p>
      </dgm:t>
    </dgm:pt>
    <dgm:pt modelId="{C5E47E36-6BAB-4B58-88F9-E9B81779E5FF}" type="parTrans" cxnId="{7249EEDE-2A6D-4686-90B5-6B98D08CFA81}">
      <dgm:prSet/>
      <dgm:spPr/>
      <dgm:t>
        <a:bodyPr/>
        <a:lstStyle/>
        <a:p>
          <a:endParaRPr lang="en-US"/>
        </a:p>
      </dgm:t>
    </dgm:pt>
    <dgm:pt modelId="{4AD1F84B-A501-4D17-A237-9D9363A0DCFE}" type="sibTrans" cxnId="{7249EEDE-2A6D-4686-90B5-6B98D08CFA81}">
      <dgm:prSet/>
      <dgm:spPr/>
      <dgm:t>
        <a:bodyPr/>
        <a:lstStyle/>
        <a:p>
          <a:pPr>
            <a:lnSpc>
              <a:spcPct val="100000"/>
            </a:lnSpc>
          </a:pPr>
          <a:endParaRPr lang="en-US"/>
        </a:p>
      </dgm:t>
    </dgm:pt>
    <dgm:pt modelId="{4E1ED65A-753D-4821-A788-F90B866C5CC9}">
      <dgm:prSet/>
      <dgm:spPr/>
      <dgm:t>
        <a:bodyPr/>
        <a:lstStyle/>
        <a:p>
          <a:pPr>
            <a:lnSpc>
              <a:spcPct val="100000"/>
            </a:lnSpc>
            <a:defRPr cap="all"/>
          </a:pPr>
          <a:r>
            <a:rPr lang="en-US"/>
            <a:t>Tailor Career Development Plans</a:t>
          </a:r>
        </a:p>
      </dgm:t>
    </dgm:pt>
    <dgm:pt modelId="{22E16713-D240-429E-846D-6368ADF7D427}" type="parTrans" cxnId="{7CF20402-5C9B-47A2-BA5A-E2AEAEF3D4B4}">
      <dgm:prSet/>
      <dgm:spPr/>
      <dgm:t>
        <a:bodyPr/>
        <a:lstStyle/>
        <a:p>
          <a:endParaRPr lang="en-US"/>
        </a:p>
      </dgm:t>
    </dgm:pt>
    <dgm:pt modelId="{7FC7E4BB-57E6-4959-AAD4-70509AECB67C}" type="sibTrans" cxnId="{7CF20402-5C9B-47A2-BA5A-E2AEAEF3D4B4}">
      <dgm:prSet/>
      <dgm:spPr/>
      <dgm:t>
        <a:bodyPr/>
        <a:lstStyle/>
        <a:p>
          <a:pPr>
            <a:lnSpc>
              <a:spcPct val="100000"/>
            </a:lnSpc>
          </a:pPr>
          <a:endParaRPr lang="en-US"/>
        </a:p>
      </dgm:t>
    </dgm:pt>
    <dgm:pt modelId="{C2164196-9FC2-48D4-9845-E8BF99290DB5}">
      <dgm:prSet/>
      <dgm:spPr/>
      <dgm:t>
        <a:bodyPr/>
        <a:lstStyle/>
        <a:p>
          <a:pPr>
            <a:lnSpc>
              <a:spcPct val="100000"/>
            </a:lnSpc>
            <a:defRPr cap="all"/>
          </a:pPr>
          <a:r>
            <a:rPr lang="en-US"/>
            <a:t>Focus on Retaining Newer Employees</a:t>
          </a:r>
        </a:p>
      </dgm:t>
    </dgm:pt>
    <dgm:pt modelId="{713BD51B-1E15-4248-ACBC-2E2EBAD87441}" type="parTrans" cxnId="{861CCBF5-FE0B-462A-B6FB-883929AD3EBB}">
      <dgm:prSet/>
      <dgm:spPr/>
      <dgm:t>
        <a:bodyPr/>
        <a:lstStyle/>
        <a:p>
          <a:endParaRPr lang="en-US"/>
        </a:p>
      </dgm:t>
    </dgm:pt>
    <dgm:pt modelId="{1524BF28-8D88-47C0-8D21-735B2E51207B}" type="sibTrans" cxnId="{861CCBF5-FE0B-462A-B6FB-883929AD3EBB}">
      <dgm:prSet/>
      <dgm:spPr/>
      <dgm:t>
        <a:bodyPr/>
        <a:lstStyle/>
        <a:p>
          <a:pPr>
            <a:lnSpc>
              <a:spcPct val="100000"/>
            </a:lnSpc>
          </a:pPr>
          <a:endParaRPr lang="en-US"/>
        </a:p>
      </dgm:t>
    </dgm:pt>
    <dgm:pt modelId="{B0417A9F-C2E9-47DA-A7AD-DC0EE7EB9D9A}">
      <dgm:prSet/>
      <dgm:spPr/>
      <dgm:t>
        <a:bodyPr/>
        <a:lstStyle/>
        <a:p>
          <a:pPr>
            <a:lnSpc>
              <a:spcPct val="100000"/>
            </a:lnSpc>
            <a:defRPr cap="all"/>
          </a:pPr>
          <a:r>
            <a:rPr lang="en-US"/>
            <a:t>Regional Focus</a:t>
          </a:r>
        </a:p>
      </dgm:t>
    </dgm:pt>
    <dgm:pt modelId="{B3BD5934-4AAA-4D27-AF33-3088EAE0E57D}" type="parTrans" cxnId="{3C1F2F3E-16F3-4679-9F6D-4A5DC63413B1}">
      <dgm:prSet/>
      <dgm:spPr/>
      <dgm:t>
        <a:bodyPr/>
        <a:lstStyle/>
        <a:p>
          <a:endParaRPr lang="en-US"/>
        </a:p>
      </dgm:t>
    </dgm:pt>
    <dgm:pt modelId="{380D0DD3-CBBF-4348-9BAB-4EB908F9D594}" type="sibTrans" cxnId="{3C1F2F3E-16F3-4679-9F6D-4A5DC63413B1}">
      <dgm:prSet/>
      <dgm:spPr/>
      <dgm:t>
        <a:bodyPr/>
        <a:lstStyle/>
        <a:p>
          <a:endParaRPr lang="en-US"/>
        </a:p>
      </dgm:t>
    </dgm:pt>
    <dgm:pt modelId="{ACDB1FDC-066F-4CC1-8CF4-8A5D88B49479}" type="pres">
      <dgm:prSet presAssocID="{4F21DB40-6490-410C-8123-9E06F7F9C09E}" presName="root" presStyleCnt="0">
        <dgm:presLayoutVars>
          <dgm:dir/>
          <dgm:resizeHandles val="exact"/>
        </dgm:presLayoutVars>
      </dgm:prSet>
      <dgm:spPr/>
    </dgm:pt>
    <dgm:pt modelId="{57C983DA-76EF-4202-8728-73FBA629E9AB}" type="pres">
      <dgm:prSet presAssocID="{371F69D9-821C-4F7D-9B2B-C60643386701}" presName="compNode" presStyleCnt="0"/>
      <dgm:spPr/>
    </dgm:pt>
    <dgm:pt modelId="{A3DCEBB1-28EB-4074-A0DC-0895AC3991F9}" type="pres">
      <dgm:prSet presAssocID="{371F69D9-821C-4F7D-9B2B-C60643386701}" presName="iconBgRect" presStyleLbl="bgShp" presStyleIdx="0" presStyleCnt="7"/>
      <dgm:spPr>
        <a:prstGeom prst="round2DiagRect">
          <a:avLst>
            <a:gd name="adj1" fmla="val 29727"/>
            <a:gd name="adj2" fmla="val 0"/>
          </a:avLst>
        </a:prstGeom>
      </dgm:spPr>
    </dgm:pt>
    <dgm:pt modelId="{A822E93A-A750-435B-9DD8-36670FB8DF66}" type="pres">
      <dgm:prSet presAssocID="{371F69D9-821C-4F7D-9B2B-C6064338670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6BB1A06F-C64C-4F55-83EE-88B861A10A21}" type="pres">
      <dgm:prSet presAssocID="{371F69D9-821C-4F7D-9B2B-C60643386701}" presName="spaceRect" presStyleCnt="0"/>
      <dgm:spPr/>
    </dgm:pt>
    <dgm:pt modelId="{E41E4281-57D2-48BB-B622-34D41FD8B7CD}" type="pres">
      <dgm:prSet presAssocID="{371F69D9-821C-4F7D-9B2B-C60643386701}" presName="textRect" presStyleLbl="revTx" presStyleIdx="0" presStyleCnt="7">
        <dgm:presLayoutVars>
          <dgm:chMax val="1"/>
          <dgm:chPref val="1"/>
        </dgm:presLayoutVars>
      </dgm:prSet>
      <dgm:spPr/>
    </dgm:pt>
    <dgm:pt modelId="{C300C719-6532-46CB-9A6A-C54D38978836}" type="pres">
      <dgm:prSet presAssocID="{ECC84B10-6452-429A-A69F-15EFCE86C727}" presName="sibTrans" presStyleCnt="0"/>
      <dgm:spPr/>
    </dgm:pt>
    <dgm:pt modelId="{4BADD69B-5DA5-4F3F-A7CF-7557BAA22621}" type="pres">
      <dgm:prSet presAssocID="{AE3242A8-4368-4E3A-954F-47D4058C1644}" presName="compNode" presStyleCnt="0"/>
      <dgm:spPr/>
    </dgm:pt>
    <dgm:pt modelId="{8E4136F1-86E9-4AC9-96A8-A5720E9FC695}" type="pres">
      <dgm:prSet presAssocID="{AE3242A8-4368-4E3A-954F-47D4058C1644}" presName="iconBgRect" presStyleLbl="bgShp" presStyleIdx="1" presStyleCnt="7"/>
      <dgm:spPr>
        <a:prstGeom prst="round2DiagRect">
          <a:avLst>
            <a:gd name="adj1" fmla="val 29727"/>
            <a:gd name="adj2" fmla="val 0"/>
          </a:avLst>
        </a:prstGeom>
      </dgm:spPr>
    </dgm:pt>
    <dgm:pt modelId="{1B92A258-281E-4BE4-B135-4DF62465D79F}" type="pres">
      <dgm:prSet presAssocID="{AE3242A8-4368-4E3A-954F-47D4058C164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B624484A-91F8-49E7-AC4B-7AB91BC2E8B8}" type="pres">
      <dgm:prSet presAssocID="{AE3242A8-4368-4E3A-954F-47D4058C1644}" presName="spaceRect" presStyleCnt="0"/>
      <dgm:spPr/>
    </dgm:pt>
    <dgm:pt modelId="{03A01540-5F56-41E6-B113-2DDE24B63A9B}" type="pres">
      <dgm:prSet presAssocID="{AE3242A8-4368-4E3A-954F-47D4058C1644}" presName="textRect" presStyleLbl="revTx" presStyleIdx="1" presStyleCnt="7">
        <dgm:presLayoutVars>
          <dgm:chMax val="1"/>
          <dgm:chPref val="1"/>
        </dgm:presLayoutVars>
      </dgm:prSet>
      <dgm:spPr/>
    </dgm:pt>
    <dgm:pt modelId="{C1065FEB-1B4C-4A2E-AAEA-6E867DC50E70}" type="pres">
      <dgm:prSet presAssocID="{C84D7E24-8FC4-4F1E-80E7-230D6C4A8962}" presName="sibTrans" presStyleCnt="0"/>
      <dgm:spPr/>
    </dgm:pt>
    <dgm:pt modelId="{BDA6F6DF-8796-482A-9CD5-BBDE378EA7AA}" type="pres">
      <dgm:prSet presAssocID="{EB7C4A65-79CE-4DE6-B01B-0509EC00249D}" presName="compNode" presStyleCnt="0"/>
      <dgm:spPr/>
    </dgm:pt>
    <dgm:pt modelId="{F1CCFF03-97FC-4404-A066-904C28DDF7A7}" type="pres">
      <dgm:prSet presAssocID="{EB7C4A65-79CE-4DE6-B01B-0509EC00249D}" presName="iconBgRect" presStyleLbl="bgShp" presStyleIdx="2" presStyleCnt="7"/>
      <dgm:spPr>
        <a:prstGeom prst="round2DiagRect">
          <a:avLst>
            <a:gd name="adj1" fmla="val 29727"/>
            <a:gd name="adj2" fmla="val 0"/>
          </a:avLst>
        </a:prstGeom>
      </dgm:spPr>
    </dgm:pt>
    <dgm:pt modelId="{96650E1E-23E5-4316-B0F4-19CB3E15FF0A}" type="pres">
      <dgm:prSet presAssocID="{EB7C4A65-79CE-4DE6-B01B-0509EC00249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A6050F10-230F-48E4-BA90-CCD3ED46F246}" type="pres">
      <dgm:prSet presAssocID="{EB7C4A65-79CE-4DE6-B01B-0509EC00249D}" presName="spaceRect" presStyleCnt="0"/>
      <dgm:spPr/>
    </dgm:pt>
    <dgm:pt modelId="{049A99BE-1260-4ABC-B093-7F7BBBFCBC7B}" type="pres">
      <dgm:prSet presAssocID="{EB7C4A65-79CE-4DE6-B01B-0509EC00249D}" presName="textRect" presStyleLbl="revTx" presStyleIdx="2" presStyleCnt="7">
        <dgm:presLayoutVars>
          <dgm:chMax val="1"/>
          <dgm:chPref val="1"/>
        </dgm:presLayoutVars>
      </dgm:prSet>
      <dgm:spPr/>
    </dgm:pt>
    <dgm:pt modelId="{E7AA76C4-1CC8-4D71-BBA4-B33C4813D10B}" type="pres">
      <dgm:prSet presAssocID="{DFA29032-EEED-4334-AC0F-3D55CF1A4025}" presName="sibTrans" presStyleCnt="0"/>
      <dgm:spPr/>
    </dgm:pt>
    <dgm:pt modelId="{7A4592B1-DF5B-48D8-87F8-D1D454B31700}" type="pres">
      <dgm:prSet presAssocID="{9260424E-E7A1-4D2C-9906-8CFF7246B137}" presName="compNode" presStyleCnt="0"/>
      <dgm:spPr/>
    </dgm:pt>
    <dgm:pt modelId="{AE95514E-B114-46BD-9804-CCD84ADB3F8D}" type="pres">
      <dgm:prSet presAssocID="{9260424E-E7A1-4D2C-9906-8CFF7246B137}" presName="iconBgRect" presStyleLbl="bgShp" presStyleIdx="3" presStyleCnt="7"/>
      <dgm:spPr>
        <a:prstGeom prst="round2DiagRect">
          <a:avLst>
            <a:gd name="adj1" fmla="val 29727"/>
            <a:gd name="adj2" fmla="val 0"/>
          </a:avLst>
        </a:prstGeom>
      </dgm:spPr>
    </dgm:pt>
    <dgm:pt modelId="{029925E6-3551-418E-85AC-E0B3072667F2}" type="pres">
      <dgm:prSet presAssocID="{9260424E-E7A1-4D2C-9906-8CFF7246B1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2384E625-B51C-4853-B513-BA7A1C665138}" type="pres">
      <dgm:prSet presAssocID="{9260424E-E7A1-4D2C-9906-8CFF7246B137}" presName="spaceRect" presStyleCnt="0"/>
      <dgm:spPr/>
    </dgm:pt>
    <dgm:pt modelId="{FF3FB198-BAE5-4D28-A024-09EB8E6FC164}" type="pres">
      <dgm:prSet presAssocID="{9260424E-E7A1-4D2C-9906-8CFF7246B137}" presName="textRect" presStyleLbl="revTx" presStyleIdx="3" presStyleCnt="7">
        <dgm:presLayoutVars>
          <dgm:chMax val="1"/>
          <dgm:chPref val="1"/>
        </dgm:presLayoutVars>
      </dgm:prSet>
      <dgm:spPr/>
    </dgm:pt>
    <dgm:pt modelId="{2D10640A-87D0-4F2F-A6B5-364D950EFBD6}" type="pres">
      <dgm:prSet presAssocID="{4AD1F84B-A501-4D17-A237-9D9363A0DCFE}" presName="sibTrans" presStyleCnt="0"/>
      <dgm:spPr/>
    </dgm:pt>
    <dgm:pt modelId="{3648CD81-47AC-4A2F-87D7-086DED1C58DD}" type="pres">
      <dgm:prSet presAssocID="{4E1ED65A-753D-4821-A788-F90B866C5CC9}" presName="compNode" presStyleCnt="0"/>
      <dgm:spPr/>
    </dgm:pt>
    <dgm:pt modelId="{E3DA9418-4C6A-4DD5-9256-A0CFCE2E098F}" type="pres">
      <dgm:prSet presAssocID="{4E1ED65A-753D-4821-A788-F90B866C5CC9}" presName="iconBgRect" presStyleLbl="bgShp" presStyleIdx="4" presStyleCnt="7"/>
      <dgm:spPr>
        <a:prstGeom prst="round2DiagRect">
          <a:avLst>
            <a:gd name="adj1" fmla="val 29727"/>
            <a:gd name="adj2" fmla="val 0"/>
          </a:avLst>
        </a:prstGeom>
      </dgm:spPr>
    </dgm:pt>
    <dgm:pt modelId="{203108E7-29C2-442E-ABCE-7657BACA1303}" type="pres">
      <dgm:prSet presAssocID="{4E1ED65A-753D-4821-A788-F90B866C5CC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B925812A-9C9D-495A-B286-D083A7AD5EB3}" type="pres">
      <dgm:prSet presAssocID="{4E1ED65A-753D-4821-A788-F90B866C5CC9}" presName="spaceRect" presStyleCnt="0"/>
      <dgm:spPr/>
    </dgm:pt>
    <dgm:pt modelId="{A462A6EA-2DFA-4A64-AFB6-DD4C607E3E4E}" type="pres">
      <dgm:prSet presAssocID="{4E1ED65A-753D-4821-A788-F90B866C5CC9}" presName="textRect" presStyleLbl="revTx" presStyleIdx="4" presStyleCnt="7">
        <dgm:presLayoutVars>
          <dgm:chMax val="1"/>
          <dgm:chPref val="1"/>
        </dgm:presLayoutVars>
      </dgm:prSet>
      <dgm:spPr/>
    </dgm:pt>
    <dgm:pt modelId="{EC27E1E1-A018-4D84-89B0-2E57E6617C59}" type="pres">
      <dgm:prSet presAssocID="{7FC7E4BB-57E6-4959-AAD4-70509AECB67C}" presName="sibTrans" presStyleCnt="0"/>
      <dgm:spPr/>
    </dgm:pt>
    <dgm:pt modelId="{C2DB3777-3166-4D3B-AD6C-BD056A294B67}" type="pres">
      <dgm:prSet presAssocID="{C2164196-9FC2-48D4-9845-E8BF99290DB5}" presName="compNode" presStyleCnt="0"/>
      <dgm:spPr/>
    </dgm:pt>
    <dgm:pt modelId="{F2F5133E-C77D-4014-B8C3-25CE1CD13DBE}" type="pres">
      <dgm:prSet presAssocID="{C2164196-9FC2-48D4-9845-E8BF99290DB5}" presName="iconBgRect" presStyleLbl="bgShp" presStyleIdx="5" presStyleCnt="7"/>
      <dgm:spPr>
        <a:prstGeom prst="round2DiagRect">
          <a:avLst>
            <a:gd name="adj1" fmla="val 29727"/>
            <a:gd name="adj2" fmla="val 0"/>
          </a:avLst>
        </a:prstGeom>
      </dgm:spPr>
    </dgm:pt>
    <dgm:pt modelId="{9C261BC6-0D4E-418D-8E66-BD207A903BAE}" type="pres">
      <dgm:prSet presAssocID="{C2164196-9FC2-48D4-9845-E8BF99290DB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4691726F-4643-4478-A681-5714E2B8669C}" type="pres">
      <dgm:prSet presAssocID="{C2164196-9FC2-48D4-9845-E8BF99290DB5}" presName="spaceRect" presStyleCnt="0"/>
      <dgm:spPr/>
    </dgm:pt>
    <dgm:pt modelId="{7446D067-50AC-4BB2-95E5-821A9E99A4EF}" type="pres">
      <dgm:prSet presAssocID="{C2164196-9FC2-48D4-9845-E8BF99290DB5}" presName="textRect" presStyleLbl="revTx" presStyleIdx="5" presStyleCnt="7">
        <dgm:presLayoutVars>
          <dgm:chMax val="1"/>
          <dgm:chPref val="1"/>
        </dgm:presLayoutVars>
      </dgm:prSet>
      <dgm:spPr/>
    </dgm:pt>
    <dgm:pt modelId="{BF55AACE-CF9A-4D9B-BD59-4AC5827FFF7A}" type="pres">
      <dgm:prSet presAssocID="{1524BF28-8D88-47C0-8D21-735B2E51207B}" presName="sibTrans" presStyleCnt="0"/>
      <dgm:spPr/>
    </dgm:pt>
    <dgm:pt modelId="{08E27D3B-B9BB-4422-AD1F-B94FC21B4722}" type="pres">
      <dgm:prSet presAssocID="{B0417A9F-C2E9-47DA-A7AD-DC0EE7EB9D9A}" presName="compNode" presStyleCnt="0"/>
      <dgm:spPr/>
    </dgm:pt>
    <dgm:pt modelId="{88963C8C-C649-4FB9-83F1-11243C8FEA4E}" type="pres">
      <dgm:prSet presAssocID="{B0417A9F-C2E9-47DA-A7AD-DC0EE7EB9D9A}" presName="iconBgRect" presStyleLbl="bgShp" presStyleIdx="6" presStyleCnt="7"/>
      <dgm:spPr>
        <a:prstGeom prst="round2DiagRect">
          <a:avLst>
            <a:gd name="adj1" fmla="val 29727"/>
            <a:gd name="adj2" fmla="val 0"/>
          </a:avLst>
        </a:prstGeom>
      </dgm:spPr>
    </dgm:pt>
    <dgm:pt modelId="{8EDBBF4A-6106-4347-B114-7C2D4E213CAA}" type="pres">
      <dgm:prSet presAssocID="{B0417A9F-C2E9-47DA-A7AD-DC0EE7EB9D9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rker"/>
        </a:ext>
      </dgm:extLst>
    </dgm:pt>
    <dgm:pt modelId="{895F9E39-BFE7-416E-B933-49B993DA5844}" type="pres">
      <dgm:prSet presAssocID="{B0417A9F-C2E9-47DA-A7AD-DC0EE7EB9D9A}" presName="spaceRect" presStyleCnt="0"/>
      <dgm:spPr/>
    </dgm:pt>
    <dgm:pt modelId="{5087A794-0871-4349-B4B9-5566470BE2BD}" type="pres">
      <dgm:prSet presAssocID="{B0417A9F-C2E9-47DA-A7AD-DC0EE7EB9D9A}" presName="textRect" presStyleLbl="revTx" presStyleIdx="6" presStyleCnt="7">
        <dgm:presLayoutVars>
          <dgm:chMax val="1"/>
          <dgm:chPref val="1"/>
        </dgm:presLayoutVars>
      </dgm:prSet>
      <dgm:spPr/>
    </dgm:pt>
  </dgm:ptLst>
  <dgm:cxnLst>
    <dgm:cxn modelId="{7CF20402-5C9B-47A2-BA5A-E2AEAEF3D4B4}" srcId="{4F21DB40-6490-410C-8123-9E06F7F9C09E}" destId="{4E1ED65A-753D-4821-A788-F90B866C5CC9}" srcOrd="4" destOrd="0" parTransId="{22E16713-D240-429E-846D-6368ADF7D427}" sibTransId="{7FC7E4BB-57E6-4959-AAD4-70509AECB67C}"/>
    <dgm:cxn modelId="{8A6D7F2C-359D-4DED-ABF1-EC21B85F8D51}" type="presOf" srcId="{C2164196-9FC2-48D4-9845-E8BF99290DB5}" destId="{7446D067-50AC-4BB2-95E5-821A9E99A4EF}" srcOrd="0" destOrd="0" presId="urn:microsoft.com/office/officeart/2018/5/layout/IconLeafLabelList"/>
    <dgm:cxn modelId="{8D65712F-0A42-4B07-9E60-4C3A261F13D2}" type="presOf" srcId="{4E1ED65A-753D-4821-A788-F90B866C5CC9}" destId="{A462A6EA-2DFA-4A64-AFB6-DD4C607E3E4E}" srcOrd="0" destOrd="0" presId="urn:microsoft.com/office/officeart/2018/5/layout/IconLeafLabelList"/>
    <dgm:cxn modelId="{D28CB131-DF59-4B80-BBAD-C93C02EBF724}" type="presOf" srcId="{B0417A9F-C2E9-47DA-A7AD-DC0EE7EB9D9A}" destId="{5087A794-0871-4349-B4B9-5566470BE2BD}" srcOrd="0" destOrd="0" presId="urn:microsoft.com/office/officeart/2018/5/layout/IconLeafLabelList"/>
    <dgm:cxn modelId="{5ECCB43B-8D9D-4E97-BCCC-AAB8228697E1}" srcId="{4F21DB40-6490-410C-8123-9E06F7F9C09E}" destId="{EB7C4A65-79CE-4DE6-B01B-0509EC00249D}" srcOrd="2" destOrd="0" parTransId="{9834A25E-9F5A-47CF-8708-F4C23879E189}" sibTransId="{DFA29032-EEED-4334-AC0F-3D55CF1A4025}"/>
    <dgm:cxn modelId="{3C1F2F3E-16F3-4679-9F6D-4A5DC63413B1}" srcId="{4F21DB40-6490-410C-8123-9E06F7F9C09E}" destId="{B0417A9F-C2E9-47DA-A7AD-DC0EE7EB9D9A}" srcOrd="6" destOrd="0" parTransId="{B3BD5934-4AAA-4D27-AF33-3088EAE0E57D}" sibTransId="{380D0DD3-CBBF-4348-9BAB-4EB908F9D594}"/>
    <dgm:cxn modelId="{B59EA770-DBA4-4233-970B-42630DFC0612}" type="presOf" srcId="{9260424E-E7A1-4D2C-9906-8CFF7246B137}" destId="{FF3FB198-BAE5-4D28-A024-09EB8E6FC164}" srcOrd="0" destOrd="0" presId="urn:microsoft.com/office/officeart/2018/5/layout/IconLeafLabelList"/>
    <dgm:cxn modelId="{4BDD7955-5F4C-4B1C-86C4-B1F22F237C21}" type="presOf" srcId="{4F21DB40-6490-410C-8123-9E06F7F9C09E}" destId="{ACDB1FDC-066F-4CC1-8CF4-8A5D88B49479}" srcOrd="0" destOrd="0" presId="urn:microsoft.com/office/officeart/2018/5/layout/IconLeafLabelList"/>
    <dgm:cxn modelId="{C535ED87-796F-4957-9865-44D24F6940CE}" type="presOf" srcId="{AE3242A8-4368-4E3A-954F-47D4058C1644}" destId="{03A01540-5F56-41E6-B113-2DDE24B63A9B}" srcOrd="0" destOrd="0" presId="urn:microsoft.com/office/officeart/2018/5/layout/IconLeafLabelList"/>
    <dgm:cxn modelId="{ACA8BF8C-4F6B-4691-9D23-A20DFDF25809}" srcId="{4F21DB40-6490-410C-8123-9E06F7F9C09E}" destId="{371F69D9-821C-4F7D-9B2B-C60643386701}" srcOrd="0" destOrd="0" parTransId="{219E4535-58F2-444F-9EBE-49E4E71404D1}" sibTransId="{ECC84B10-6452-429A-A69F-15EFCE86C727}"/>
    <dgm:cxn modelId="{B42A9499-A7D9-4A1C-B48D-1C93CEE72224}" srcId="{4F21DB40-6490-410C-8123-9E06F7F9C09E}" destId="{AE3242A8-4368-4E3A-954F-47D4058C1644}" srcOrd="1" destOrd="0" parTransId="{E25B53C5-4C35-4297-9025-0F4C968711DA}" sibTransId="{C84D7E24-8FC4-4F1E-80E7-230D6C4A8962}"/>
    <dgm:cxn modelId="{B95AC79F-6952-4AAA-9146-F0FDD20B8FA0}" type="presOf" srcId="{EB7C4A65-79CE-4DE6-B01B-0509EC00249D}" destId="{049A99BE-1260-4ABC-B093-7F7BBBFCBC7B}" srcOrd="0" destOrd="0" presId="urn:microsoft.com/office/officeart/2018/5/layout/IconLeafLabelList"/>
    <dgm:cxn modelId="{3C16F4CA-B11B-4502-B700-AB9724607869}" type="presOf" srcId="{371F69D9-821C-4F7D-9B2B-C60643386701}" destId="{E41E4281-57D2-48BB-B622-34D41FD8B7CD}" srcOrd="0" destOrd="0" presId="urn:microsoft.com/office/officeart/2018/5/layout/IconLeafLabelList"/>
    <dgm:cxn modelId="{7249EEDE-2A6D-4686-90B5-6B98D08CFA81}" srcId="{4F21DB40-6490-410C-8123-9E06F7F9C09E}" destId="{9260424E-E7A1-4D2C-9906-8CFF7246B137}" srcOrd="3" destOrd="0" parTransId="{C5E47E36-6BAB-4B58-88F9-E9B81779E5FF}" sibTransId="{4AD1F84B-A501-4D17-A237-9D9363A0DCFE}"/>
    <dgm:cxn modelId="{861CCBF5-FE0B-462A-B6FB-883929AD3EBB}" srcId="{4F21DB40-6490-410C-8123-9E06F7F9C09E}" destId="{C2164196-9FC2-48D4-9845-E8BF99290DB5}" srcOrd="5" destOrd="0" parTransId="{713BD51B-1E15-4248-ACBC-2E2EBAD87441}" sibTransId="{1524BF28-8D88-47C0-8D21-735B2E51207B}"/>
    <dgm:cxn modelId="{3ADBFB2A-2A12-42DE-8793-8FE5AC4594C7}" type="presParOf" srcId="{ACDB1FDC-066F-4CC1-8CF4-8A5D88B49479}" destId="{57C983DA-76EF-4202-8728-73FBA629E9AB}" srcOrd="0" destOrd="0" presId="urn:microsoft.com/office/officeart/2018/5/layout/IconLeafLabelList"/>
    <dgm:cxn modelId="{B51D8306-8901-4AF0-B536-22FC411027DC}" type="presParOf" srcId="{57C983DA-76EF-4202-8728-73FBA629E9AB}" destId="{A3DCEBB1-28EB-4074-A0DC-0895AC3991F9}" srcOrd="0" destOrd="0" presId="urn:microsoft.com/office/officeart/2018/5/layout/IconLeafLabelList"/>
    <dgm:cxn modelId="{CA0A1DF8-FDEE-478B-A571-DAE89DD38B41}" type="presParOf" srcId="{57C983DA-76EF-4202-8728-73FBA629E9AB}" destId="{A822E93A-A750-435B-9DD8-36670FB8DF66}" srcOrd="1" destOrd="0" presId="urn:microsoft.com/office/officeart/2018/5/layout/IconLeafLabelList"/>
    <dgm:cxn modelId="{5C22ABED-88E5-474F-BDB9-C0A639550CFC}" type="presParOf" srcId="{57C983DA-76EF-4202-8728-73FBA629E9AB}" destId="{6BB1A06F-C64C-4F55-83EE-88B861A10A21}" srcOrd="2" destOrd="0" presId="urn:microsoft.com/office/officeart/2018/5/layout/IconLeafLabelList"/>
    <dgm:cxn modelId="{B583EC61-0B05-49EC-9E4A-C8EBC51781CA}" type="presParOf" srcId="{57C983DA-76EF-4202-8728-73FBA629E9AB}" destId="{E41E4281-57D2-48BB-B622-34D41FD8B7CD}" srcOrd="3" destOrd="0" presId="urn:microsoft.com/office/officeart/2018/5/layout/IconLeafLabelList"/>
    <dgm:cxn modelId="{2CE3EF82-4760-4D39-833B-08FC3CC84407}" type="presParOf" srcId="{ACDB1FDC-066F-4CC1-8CF4-8A5D88B49479}" destId="{C300C719-6532-46CB-9A6A-C54D38978836}" srcOrd="1" destOrd="0" presId="urn:microsoft.com/office/officeart/2018/5/layout/IconLeafLabelList"/>
    <dgm:cxn modelId="{52634F2B-30B9-45C7-956B-734EA9F0E64E}" type="presParOf" srcId="{ACDB1FDC-066F-4CC1-8CF4-8A5D88B49479}" destId="{4BADD69B-5DA5-4F3F-A7CF-7557BAA22621}" srcOrd="2" destOrd="0" presId="urn:microsoft.com/office/officeart/2018/5/layout/IconLeafLabelList"/>
    <dgm:cxn modelId="{767AF6DE-F274-4CC3-9802-8AA9CDD0B01C}" type="presParOf" srcId="{4BADD69B-5DA5-4F3F-A7CF-7557BAA22621}" destId="{8E4136F1-86E9-4AC9-96A8-A5720E9FC695}" srcOrd="0" destOrd="0" presId="urn:microsoft.com/office/officeart/2018/5/layout/IconLeafLabelList"/>
    <dgm:cxn modelId="{1CB07D05-8E37-4A16-9C8B-C090D9291B4D}" type="presParOf" srcId="{4BADD69B-5DA5-4F3F-A7CF-7557BAA22621}" destId="{1B92A258-281E-4BE4-B135-4DF62465D79F}" srcOrd="1" destOrd="0" presId="urn:microsoft.com/office/officeart/2018/5/layout/IconLeafLabelList"/>
    <dgm:cxn modelId="{E30BFBA4-2BD2-4B65-854A-AF55EE2EFF4E}" type="presParOf" srcId="{4BADD69B-5DA5-4F3F-A7CF-7557BAA22621}" destId="{B624484A-91F8-49E7-AC4B-7AB91BC2E8B8}" srcOrd="2" destOrd="0" presId="urn:microsoft.com/office/officeart/2018/5/layout/IconLeafLabelList"/>
    <dgm:cxn modelId="{52A07825-D5BD-456E-8CDC-009F77E41BF0}" type="presParOf" srcId="{4BADD69B-5DA5-4F3F-A7CF-7557BAA22621}" destId="{03A01540-5F56-41E6-B113-2DDE24B63A9B}" srcOrd="3" destOrd="0" presId="urn:microsoft.com/office/officeart/2018/5/layout/IconLeafLabelList"/>
    <dgm:cxn modelId="{47CDCD1E-DD98-42E8-A94E-E7B4A00C9919}" type="presParOf" srcId="{ACDB1FDC-066F-4CC1-8CF4-8A5D88B49479}" destId="{C1065FEB-1B4C-4A2E-AAEA-6E867DC50E70}" srcOrd="3" destOrd="0" presId="urn:microsoft.com/office/officeart/2018/5/layout/IconLeafLabelList"/>
    <dgm:cxn modelId="{E214E713-036F-4FA3-A50D-208EDE9BE1F6}" type="presParOf" srcId="{ACDB1FDC-066F-4CC1-8CF4-8A5D88B49479}" destId="{BDA6F6DF-8796-482A-9CD5-BBDE378EA7AA}" srcOrd="4" destOrd="0" presId="urn:microsoft.com/office/officeart/2018/5/layout/IconLeafLabelList"/>
    <dgm:cxn modelId="{BB695C76-C448-4D28-A534-B52722F717F6}" type="presParOf" srcId="{BDA6F6DF-8796-482A-9CD5-BBDE378EA7AA}" destId="{F1CCFF03-97FC-4404-A066-904C28DDF7A7}" srcOrd="0" destOrd="0" presId="urn:microsoft.com/office/officeart/2018/5/layout/IconLeafLabelList"/>
    <dgm:cxn modelId="{A2BA7FED-2F85-49A4-B3F9-37CFB3331B7F}" type="presParOf" srcId="{BDA6F6DF-8796-482A-9CD5-BBDE378EA7AA}" destId="{96650E1E-23E5-4316-B0F4-19CB3E15FF0A}" srcOrd="1" destOrd="0" presId="urn:microsoft.com/office/officeart/2018/5/layout/IconLeafLabelList"/>
    <dgm:cxn modelId="{7B7BA278-E249-4F65-A9D9-EB17E4CB7330}" type="presParOf" srcId="{BDA6F6DF-8796-482A-9CD5-BBDE378EA7AA}" destId="{A6050F10-230F-48E4-BA90-CCD3ED46F246}" srcOrd="2" destOrd="0" presId="urn:microsoft.com/office/officeart/2018/5/layout/IconLeafLabelList"/>
    <dgm:cxn modelId="{C8230B09-A1A8-4B2F-92B5-EDBCD8FC8D0B}" type="presParOf" srcId="{BDA6F6DF-8796-482A-9CD5-BBDE378EA7AA}" destId="{049A99BE-1260-4ABC-B093-7F7BBBFCBC7B}" srcOrd="3" destOrd="0" presId="urn:microsoft.com/office/officeart/2018/5/layout/IconLeafLabelList"/>
    <dgm:cxn modelId="{7CD05F4E-FB9E-4A77-81D1-01AC93529AB4}" type="presParOf" srcId="{ACDB1FDC-066F-4CC1-8CF4-8A5D88B49479}" destId="{E7AA76C4-1CC8-4D71-BBA4-B33C4813D10B}" srcOrd="5" destOrd="0" presId="urn:microsoft.com/office/officeart/2018/5/layout/IconLeafLabelList"/>
    <dgm:cxn modelId="{54F9CCCA-8C59-4E30-BDE5-C241DBE95065}" type="presParOf" srcId="{ACDB1FDC-066F-4CC1-8CF4-8A5D88B49479}" destId="{7A4592B1-DF5B-48D8-87F8-D1D454B31700}" srcOrd="6" destOrd="0" presId="urn:microsoft.com/office/officeart/2018/5/layout/IconLeafLabelList"/>
    <dgm:cxn modelId="{A80B97F2-8AE6-4DFF-A451-C146C210D9A7}" type="presParOf" srcId="{7A4592B1-DF5B-48D8-87F8-D1D454B31700}" destId="{AE95514E-B114-46BD-9804-CCD84ADB3F8D}" srcOrd="0" destOrd="0" presId="urn:microsoft.com/office/officeart/2018/5/layout/IconLeafLabelList"/>
    <dgm:cxn modelId="{1A2E763D-A919-4AC5-B6BF-7700FD1BD863}" type="presParOf" srcId="{7A4592B1-DF5B-48D8-87F8-D1D454B31700}" destId="{029925E6-3551-418E-85AC-E0B3072667F2}" srcOrd="1" destOrd="0" presId="urn:microsoft.com/office/officeart/2018/5/layout/IconLeafLabelList"/>
    <dgm:cxn modelId="{5814FE99-4F7C-4765-B111-52BEC1AB44B6}" type="presParOf" srcId="{7A4592B1-DF5B-48D8-87F8-D1D454B31700}" destId="{2384E625-B51C-4853-B513-BA7A1C665138}" srcOrd="2" destOrd="0" presId="urn:microsoft.com/office/officeart/2018/5/layout/IconLeafLabelList"/>
    <dgm:cxn modelId="{981901B4-E426-4CEE-9359-A3704401F262}" type="presParOf" srcId="{7A4592B1-DF5B-48D8-87F8-D1D454B31700}" destId="{FF3FB198-BAE5-4D28-A024-09EB8E6FC164}" srcOrd="3" destOrd="0" presId="urn:microsoft.com/office/officeart/2018/5/layout/IconLeafLabelList"/>
    <dgm:cxn modelId="{C852D8D9-1240-4641-A47C-85AC2FAF81A9}" type="presParOf" srcId="{ACDB1FDC-066F-4CC1-8CF4-8A5D88B49479}" destId="{2D10640A-87D0-4F2F-A6B5-364D950EFBD6}" srcOrd="7" destOrd="0" presId="urn:microsoft.com/office/officeart/2018/5/layout/IconLeafLabelList"/>
    <dgm:cxn modelId="{FC528018-7522-4307-9013-D905E2F6D606}" type="presParOf" srcId="{ACDB1FDC-066F-4CC1-8CF4-8A5D88B49479}" destId="{3648CD81-47AC-4A2F-87D7-086DED1C58DD}" srcOrd="8" destOrd="0" presId="urn:microsoft.com/office/officeart/2018/5/layout/IconLeafLabelList"/>
    <dgm:cxn modelId="{80E6176D-C858-4670-89FA-71AEA46F0DDF}" type="presParOf" srcId="{3648CD81-47AC-4A2F-87D7-086DED1C58DD}" destId="{E3DA9418-4C6A-4DD5-9256-A0CFCE2E098F}" srcOrd="0" destOrd="0" presId="urn:microsoft.com/office/officeart/2018/5/layout/IconLeafLabelList"/>
    <dgm:cxn modelId="{BF734170-65B8-44A2-B315-36FCFED0D1B2}" type="presParOf" srcId="{3648CD81-47AC-4A2F-87D7-086DED1C58DD}" destId="{203108E7-29C2-442E-ABCE-7657BACA1303}" srcOrd="1" destOrd="0" presId="urn:microsoft.com/office/officeart/2018/5/layout/IconLeafLabelList"/>
    <dgm:cxn modelId="{672880F8-9BF6-4AAB-A93A-D293CA8E54A8}" type="presParOf" srcId="{3648CD81-47AC-4A2F-87D7-086DED1C58DD}" destId="{B925812A-9C9D-495A-B286-D083A7AD5EB3}" srcOrd="2" destOrd="0" presId="urn:microsoft.com/office/officeart/2018/5/layout/IconLeafLabelList"/>
    <dgm:cxn modelId="{99129C96-1CF8-4CE3-8CFD-2A727322E998}" type="presParOf" srcId="{3648CD81-47AC-4A2F-87D7-086DED1C58DD}" destId="{A462A6EA-2DFA-4A64-AFB6-DD4C607E3E4E}" srcOrd="3" destOrd="0" presId="urn:microsoft.com/office/officeart/2018/5/layout/IconLeafLabelList"/>
    <dgm:cxn modelId="{F27640CA-1BBE-4E72-83B5-F16185B9AD38}" type="presParOf" srcId="{ACDB1FDC-066F-4CC1-8CF4-8A5D88B49479}" destId="{EC27E1E1-A018-4D84-89B0-2E57E6617C59}" srcOrd="9" destOrd="0" presId="urn:microsoft.com/office/officeart/2018/5/layout/IconLeafLabelList"/>
    <dgm:cxn modelId="{39AA0E92-EE1D-4D60-A5AA-D019F3CA8AF1}" type="presParOf" srcId="{ACDB1FDC-066F-4CC1-8CF4-8A5D88B49479}" destId="{C2DB3777-3166-4D3B-AD6C-BD056A294B67}" srcOrd="10" destOrd="0" presId="urn:microsoft.com/office/officeart/2018/5/layout/IconLeafLabelList"/>
    <dgm:cxn modelId="{80006917-FCD5-4D2F-B3B4-BDFABD13FDDD}" type="presParOf" srcId="{C2DB3777-3166-4D3B-AD6C-BD056A294B67}" destId="{F2F5133E-C77D-4014-B8C3-25CE1CD13DBE}" srcOrd="0" destOrd="0" presId="urn:microsoft.com/office/officeart/2018/5/layout/IconLeafLabelList"/>
    <dgm:cxn modelId="{F87045D8-C754-4C30-B59F-18499DAA18A5}" type="presParOf" srcId="{C2DB3777-3166-4D3B-AD6C-BD056A294B67}" destId="{9C261BC6-0D4E-418D-8E66-BD207A903BAE}" srcOrd="1" destOrd="0" presId="urn:microsoft.com/office/officeart/2018/5/layout/IconLeafLabelList"/>
    <dgm:cxn modelId="{0EC3524C-8621-4116-9ED3-E98C0456CD8A}" type="presParOf" srcId="{C2DB3777-3166-4D3B-AD6C-BD056A294B67}" destId="{4691726F-4643-4478-A681-5714E2B8669C}" srcOrd="2" destOrd="0" presId="urn:microsoft.com/office/officeart/2018/5/layout/IconLeafLabelList"/>
    <dgm:cxn modelId="{7F6E23B2-A95C-48F8-84A3-2617D2AC3D67}" type="presParOf" srcId="{C2DB3777-3166-4D3B-AD6C-BD056A294B67}" destId="{7446D067-50AC-4BB2-95E5-821A9E99A4EF}" srcOrd="3" destOrd="0" presId="urn:microsoft.com/office/officeart/2018/5/layout/IconLeafLabelList"/>
    <dgm:cxn modelId="{D83BCFD8-3002-4711-9E36-2D6A2664191C}" type="presParOf" srcId="{ACDB1FDC-066F-4CC1-8CF4-8A5D88B49479}" destId="{BF55AACE-CF9A-4D9B-BD59-4AC5827FFF7A}" srcOrd="11" destOrd="0" presId="urn:microsoft.com/office/officeart/2018/5/layout/IconLeafLabelList"/>
    <dgm:cxn modelId="{B8BC63A7-E2F8-45C4-9EE0-C4EBE12584F0}" type="presParOf" srcId="{ACDB1FDC-066F-4CC1-8CF4-8A5D88B49479}" destId="{08E27D3B-B9BB-4422-AD1F-B94FC21B4722}" srcOrd="12" destOrd="0" presId="urn:microsoft.com/office/officeart/2018/5/layout/IconLeafLabelList"/>
    <dgm:cxn modelId="{28AB32C8-FA85-47C7-9D91-4C63D5BE09C9}" type="presParOf" srcId="{08E27D3B-B9BB-4422-AD1F-B94FC21B4722}" destId="{88963C8C-C649-4FB9-83F1-11243C8FEA4E}" srcOrd="0" destOrd="0" presId="urn:microsoft.com/office/officeart/2018/5/layout/IconLeafLabelList"/>
    <dgm:cxn modelId="{F75DD897-4EF9-4B96-9CE4-95EA49C1F113}" type="presParOf" srcId="{08E27D3B-B9BB-4422-AD1F-B94FC21B4722}" destId="{8EDBBF4A-6106-4347-B114-7C2D4E213CAA}" srcOrd="1" destOrd="0" presId="urn:microsoft.com/office/officeart/2018/5/layout/IconLeafLabelList"/>
    <dgm:cxn modelId="{783BA681-A399-419A-A017-3C47C4D2B64B}" type="presParOf" srcId="{08E27D3B-B9BB-4422-AD1F-B94FC21B4722}" destId="{895F9E39-BFE7-416E-B933-49B993DA5844}" srcOrd="2" destOrd="0" presId="urn:microsoft.com/office/officeart/2018/5/layout/IconLeafLabelList"/>
    <dgm:cxn modelId="{26588C0D-089F-4F91-AA34-72DB809FBDF6}" type="presParOf" srcId="{08E27D3B-B9BB-4422-AD1F-B94FC21B4722}" destId="{5087A794-0871-4349-B4B9-5566470BE2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0F83F-863E-4CB4-ADCB-4B98AF85C8CC}">
      <dsp:nvSpPr>
        <dsp:cNvPr id="0" name=""/>
        <dsp:cNvSpPr/>
      </dsp:nvSpPr>
      <dsp:spPr>
        <a:xfrm>
          <a:off x="2053" y="741643"/>
          <a:ext cx="4379788" cy="287423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Problem Statement : XYZ company HR has recently noticed an increase in their attrition rate compared to what they have seen last year. They feel that there are some specific reasons driving the higher observed attrition rate. They have approached you to </a:t>
          </a:r>
          <a:r>
            <a:rPr lang="en-US" sz="1800" kern="1200" dirty="0" err="1"/>
            <a:t>analyse</a:t>
          </a:r>
          <a:r>
            <a:rPr lang="en-US" sz="1800" kern="1200" dirty="0"/>
            <a:t> the data and give them insights and recommendations on 1. Causes of Attrition 2. Possible </a:t>
          </a:r>
          <a:r>
            <a:rPr lang="en-US" sz="1800" kern="1200" dirty="0" err="1"/>
            <a:t>Recomendations</a:t>
          </a:r>
          <a:r>
            <a:rPr lang="en-US" sz="1800" kern="1200" dirty="0"/>
            <a:t> to tackle high attrition</a:t>
          </a:r>
        </a:p>
      </dsp:txBody>
      <dsp:txXfrm>
        <a:off x="86236" y="825826"/>
        <a:ext cx="4211422" cy="2705870"/>
      </dsp:txXfrm>
    </dsp:sp>
    <dsp:sp modelId="{DC36E5B3-9197-48F2-8647-140A4C80F279}">
      <dsp:nvSpPr>
        <dsp:cNvPr id="0" name=""/>
        <dsp:cNvSpPr/>
      </dsp:nvSpPr>
      <dsp:spPr>
        <a:xfrm>
          <a:off x="4819821" y="1635668"/>
          <a:ext cx="928515" cy="10861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19821" y="1852905"/>
        <a:ext cx="649961" cy="651713"/>
      </dsp:txXfrm>
    </dsp:sp>
    <dsp:sp modelId="{3BAA4883-C126-4CC9-B51D-F890EC512291}">
      <dsp:nvSpPr>
        <dsp:cNvPr id="0" name=""/>
        <dsp:cNvSpPr/>
      </dsp:nvSpPr>
      <dsp:spPr>
        <a:xfrm>
          <a:off x="6133757" y="741643"/>
          <a:ext cx="4379788" cy="2874236"/>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 this case we are using  Exploratory Data Analysis to analyze the problem statement, and we further use model development to check what are possible top features contributing to resignation of employee.</a:t>
          </a:r>
        </a:p>
      </dsp:txBody>
      <dsp:txXfrm>
        <a:off x="6217940" y="825826"/>
        <a:ext cx="4211422" cy="2705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40-1E1D-4342-97D7-68264E216A59}">
      <dsp:nvSpPr>
        <dsp:cNvPr id="0" name=""/>
        <dsp:cNvSpPr/>
      </dsp:nvSpPr>
      <dsp:spPr>
        <a:xfrm>
          <a:off x="4542811" y="2962"/>
          <a:ext cx="1429977" cy="92948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Handling Missing Values</a:t>
          </a:r>
        </a:p>
      </dsp:txBody>
      <dsp:txXfrm>
        <a:off x="4588185" y="48336"/>
        <a:ext cx="1339229" cy="838737"/>
      </dsp:txXfrm>
    </dsp:sp>
    <dsp:sp modelId="{33A2A4FB-04B8-4333-840B-F2C44F07CBEE}">
      <dsp:nvSpPr>
        <dsp:cNvPr id="0" name=""/>
        <dsp:cNvSpPr/>
      </dsp:nvSpPr>
      <dsp:spPr>
        <a:xfrm>
          <a:off x="3400170" y="467705"/>
          <a:ext cx="3715259" cy="3715259"/>
        </a:xfrm>
        <a:custGeom>
          <a:avLst/>
          <a:gdLst/>
          <a:ahLst/>
          <a:cxnLst/>
          <a:rect l="0" t="0" r="0" b="0"/>
          <a:pathLst>
            <a:path>
              <a:moveTo>
                <a:pt x="2764337" y="236312"/>
              </a:moveTo>
              <a:arcTo wR="1857629" hR="1857629" stAng="17952945" swAng="1212317"/>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AF20DB9-1B75-4D70-9868-E89631FC9CBB}">
      <dsp:nvSpPr>
        <dsp:cNvPr id="0" name=""/>
        <dsp:cNvSpPr/>
      </dsp:nvSpPr>
      <dsp:spPr>
        <a:xfrm>
          <a:off x="6309521" y="1286552"/>
          <a:ext cx="1429977" cy="92948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Remove Columns with 100% Null Values</a:t>
          </a:r>
        </a:p>
      </dsp:txBody>
      <dsp:txXfrm>
        <a:off x="6354895" y="1331926"/>
        <a:ext cx="1339229" cy="838737"/>
      </dsp:txXfrm>
    </dsp:sp>
    <dsp:sp modelId="{37FA5900-DB24-4784-B005-B26694197E5D}">
      <dsp:nvSpPr>
        <dsp:cNvPr id="0" name=""/>
        <dsp:cNvSpPr/>
      </dsp:nvSpPr>
      <dsp:spPr>
        <a:xfrm>
          <a:off x="3400170" y="467705"/>
          <a:ext cx="3715259" cy="3715259"/>
        </a:xfrm>
        <a:custGeom>
          <a:avLst/>
          <a:gdLst/>
          <a:ahLst/>
          <a:cxnLst/>
          <a:rect l="0" t="0" r="0" b="0"/>
          <a:pathLst>
            <a:path>
              <a:moveTo>
                <a:pt x="3710812" y="1986082"/>
              </a:moveTo>
              <a:arcTo wR="1857629" hR="1857629" stAng="21837906" swAng="1360328"/>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7367204-F404-4AC4-B344-68EEBD794E91}">
      <dsp:nvSpPr>
        <dsp:cNvPr id="0" name=""/>
        <dsp:cNvSpPr/>
      </dsp:nvSpPr>
      <dsp:spPr>
        <a:xfrm>
          <a:off x="5634698" y="3363445"/>
          <a:ext cx="1429977" cy="92948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Drop Non-Unique Columns</a:t>
          </a:r>
        </a:p>
      </dsp:txBody>
      <dsp:txXfrm>
        <a:off x="5680072" y="3408819"/>
        <a:ext cx="1339229" cy="838737"/>
      </dsp:txXfrm>
    </dsp:sp>
    <dsp:sp modelId="{DAC5EF99-E9EA-48D6-A435-432BC335C370}">
      <dsp:nvSpPr>
        <dsp:cNvPr id="0" name=""/>
        <dsp:cNvSpPr/>
      </dsp:nvSpPr>
      <dsp:spPr>
        <a:xfrm>
          <a:off x="3400170" y="467705"/>
          <a:ext cx="3715259" cy="3715259"/>
        </a:xfrm>
        <a:custGeom>
          <a:avLst/>
          <a:gdLst/>
          <a:ahLst/>
          <a:cxnLst/>
          <a:rect l="0" t="0" r="0" b="0"/>
          <a:pathLst>
            <a:path>
              <a:moveTo>
                <a:pt x="2085825" y="3701189"/>
              </a:moveTo>
              <a:arcTo wR="1857629" hR="1857629" stAng="4976629" swAng="846743"/>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681851C-9FC4-4DE6-889C-3A5B809EC421}">
      <dsp:nvSpPr>
        <dsp:cNvPr id="0" name=""/>
        <dsp:cNvSpPr/>
      </dsp:nvSpPr>
      <dsp:spPr>
        <a:xfrm>
          <a:off x="3450923" y="3363445"/>
          <a:ext cx="1429977" cy="92948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Assess and Drop Columns with High Null Percentage</a:t>
          </a:r>
        </a:p>
      </dsp:txBody>
      <dsp:txXfrm>
        <a:off x="3496297" y="3408819"/>
        <a:ext cx="1339229" cy="838737"/>
      </dsp:txXfrm>
    </dsp:sp>
    <dsp:sp modelId="{22CF70C0-9139-476B-9C2E-7CE1F9DC158C}">
      <dsp:nvSpPr>
        <dsp:cNvPr id="0" name=""/>
        <dsp:cNvSpPr/>
      </dsp:nvSpPr>
      <dsp:spPr>
        <a:xfrm>
          <a:off x="3400170" y="467705"/>
          <a:ext cx="3715259" cy="3715259"/>
        </a:xfrm>
        <a:custGeom>
          <a:avLst/>
          <a:gdLst/>
          <a:ahLst/>
          <a:cxnLst/>
          <a:rect l="0" t="0" r="0" b="0"/>
          <a:pathLst>
            <a:path>
              <a:moveTo>
                <a:pt x="197163" y="2690479"/>
              </a:moveTo>
              <a:arcTo wR="1857629" hR="1857629" stAng="9201766" swAng="1360328"/>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870E2CC-F0B6-4DD7-8735-96FCB0FE60C0}">
      <dsp:nvSpPr>
        <dsp:cNvPr id="0" name=""/>
        <dsp:cNvSpPr/>
      </dsp:nvSpPr>
      <dsp:spPr>
        <a:xfrm>
          <a:off x="2776100" y="1286552"/>
          <a:ext cx="1429977" cy="92948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Exclude Unnecessary Columns</a:t>
          </a:r>
        </a:p>
      </dsp:txBody>
      <dsp:txXfrm>
        <a:off x="2821474" y="1331926"/>
        <a:ext cx="1339229" cy="838737"/>
      </dsp:txXfrm>
    </dsp:sp>
    <dsp:sp modelId="{6160AD0F-CC31-4852-8A3B-A08CC44ADB62}">
      <dsp:nvSpPr>
        <dsp:cNvPr id="0" name=""/>
        <dsp:cNvSpPr/>
      </dsp:nvSpPr>
      <dsp:spPr>
        <a:xfrm>
          <a:off x="3400170" y="467705"/>
          <a:ext cx="3715259" cy="3715259"/>
        </a:xfrm>
        <a:custGeom>
          <a:avLst/>
          <a:gdLst/>
          <a:ahLst/>
          <a:cxnLst/>
          <a:rect l="0" t="0" r="0" b="0"/>
          <a:pathLst>
            <a:path>
              <a:moveTo>
                <a:pt x="446741" y="649249"/>
              </a:moveTo>
              <a:arcTo wR="1857629" hR="1857629" stAng="13234738" swAng="1212317"/>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91932-7F3B-46B2-BB3E-36FFF74AAFD9}">
      <dsp:nvSpPr>
        <dsp:cNvPr id="0" name=""/>
        <dsp:cNvSpPr/>
      </dsp:nvSpPr>
      <dsp:spPr>
        <a:xfrm>
          <a:off x="0" y="50491"/>
          <a:ext cx="6871749" cy="596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analysis has been performed based on both numeric and categorical features to comprehensively understand the data.</a:t>
          </a:r>
        </a:p>
      </dsp:txBody>
      <dsp:txXfrm>
        <a:off x="29128" y="79619"/>
        <a:ext cx="6813493" cy="538444"/>
      </dsp:txXfrm>
    </dsp:sp>
    <dsp:sp modelId="{55377C58-43AD-4C53-9882-6B52A3F870BC}">
      <dsp:nvSpPr>
        <dsp:cNvPr id="0" name=""/>
        <dsp:cNvSpPr/>
      </dsp:nvSpPr>
      <dsp:spPr>
        <a:xfrm>
          <a:off x="0" y="690391"/>
          <a:ext cx="6871749" cy="59670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1. Univariate Analysis</a:t>
          </a:r>
          <a:endParaRPr lang="en-US" sz="1500" kern="1200" dirty="0"/>
        </a:p>
      </dsp:txBody>
      <dsp:txXfrm>
        <a:off x="29128" y="719519"/>
        <a:ext cx="6813493" cy="538444"/>
      </dsp:txXfrm>
    </dsp:sp>
    <dsp:sp modelId="{5448D74D-DFAB-49FF-A833-7D6DAB7DEA67}">
      <dsp:nvSpPr>
        <dsp:cNvPr id="0" name=""/>
        <dsp:cNvSpPr/>
      </dsp:nvSpPr>
      <dsp:spPr>
        <a:xfrm>
          <a:off x="0" y="1287091"/>
          <a:ext cx="6871749" cy="96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a:t>Description:</a:t>
          </a:r>
          <a:r>
            <a:rPr lang="en-US" sz="1200" kern="1200"/>
            <a:t> Examines each numeric and categorical feature individually.</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understand the distribution and summary statistics (e.g., mean, median, mode) of each feature.</a:t>
          </a:r>
        </a:p>
        <a:p>
          <a:pPr marL="114300" lvl="1" indent="-114300" algn="l" defTabSz="533400">
            <a:lnSpc>
              <a:spcPct val="90000"/>
            </a:lnSpc>
            <a:spcBef>
              <a:spcPct val="0"/>
            </a:spcBef>
            <a:spcAft>
              <a:spcPct val="20000"/>
            </a:spcAft>
            <a:buChar char="•"/>
          </a:pPr>
          <a:r>
            <a:rPr lang="en-US" sz="1200" b="1" kern="1200"/>
            <a:t>Outcome:</a:t>
          </a:r>
          <a:r>
            <a:rPr lang="en-US" sz="1200" kern="1200"/>
            <a:t> Provides insights into the general characteristics and distribution of features, helping to identify patterns and anomalies.</a:t>
          </a:r>
        </a:p>
      </dsp:txBody>
      <dsp:txXfrm>
        <a:off x="0" y="1287091"/>
        <a:ext cx="6871749" cy="962550"/>
      </dsp:txXfrm>
    </dsp:sp>
    <dsp:sp modelId="{2EB7080D-62BB-4E2F-999B-5C48251A96CA}">
      <dsp:nvSpPr>
        <dsp:cNvPr id="0" name=""/>
        <dsp:cNvSpPr/>
      </dsp:nvSpPr>
      <dsp:spPr>
        <a:xfrm>
          <a:off x="0" y="2249641"/>
          <a:ext cx="6871749" cy="59670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2. Segmented Univariate Analysis</a:t>
          </a:r>
          <a:endParaRPr lang="en-US" sz="1500" kern="1200"/>
        </a:p>
      </dsp:txBody>
      <dsp:txXfrm>
        <a:off x="29128" y="2278769"/>
        <a:ext cx="6813493" cy="538444"/>
      </dsp:txXfrm>
    </dsp:sp>
    <dsp:sp modelId="{89437164-7F16-4BF6-A7A7-9178FA34352A}">
      <dsp:nvSpPr>
        <dsp:cNvPr id="0" name=""/>
        <dsp:cNvSpPr/>
      </dsp:nvSpPr>
      <dsp:spPr>
        <a:xfrm>
          <a:off x="0" y="2846341"/>
          <a:ext cx="6871749" cy="96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a:t>Description:</a:t>
          </a:r>
          <a:r>
            <a:rPr lang="en-US" sz="1200" kern="1200"/>
            <a:t> Analyzes numeric and categorical features within different segments or groups.</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explore how feature distributions vary across different segments (e.g. : awards won? ,region).</a:t>
          </a:r>
        </a:p>
        <a:p>
          <a:pPr marL="114300" lvl="1" indent="-114300" algn="l" defTabSz="533400">
            <a:lnSpc>
              <a:spcPct val="90000"/>
            </a:lnSpc>
            <a:spcBef>
              <a:spcPct val="0"/>
            </a:spcBef>
            <a:spcAft>
              <a:spcPct val="20000"/>
            </a:spcAft>
            <a:buChar char="•"/>
          </a:pPr>
          <a:r>
            <a:rPr lang="en-US" sz="1200" b="1" kern="1200" dirty="0"/>
            <a:t>Outcome:</a:t>
          </a:r>
          <a:r>
            <a:rPr lang="en-US" sz="1200" kern="1200" dirty="0"/>
            <a:t> Highlights differences between segments, revealing how feature characteristics influence or are influenced by segment-specific behaviors.</a:t>
          </a:r>
        </a:p>
      </dsp:txBody>
      <dsp:txXfrm>
        <a:off x="0" y="2846341"/>
        <a:ext cx="6871749" cy="962550"/>
      </dsp:txXfrm>
    </dsp:sp>
    <dsp:sp modelId="{A683C667-D6CE-4116-A6B7-F5B32705C643}">
      <dsp:nvSpPr>
        <dsp:cNvPr id="0" name=""/>
        <dsp:cNvSpPr/>
      </dsp:nvSpPr>
      <dsp:spPr>
        <a:xfrm>
          <a:off x="0" y="3808891"/>
          <a:ext cx="6871749" cy="5967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3. Bivariate Analysis</a:t>
          </a:r>
          <a:endParaRPr lang="en-US" sz="1500" kern="1200"/>
        </a:p>
      </dsp:txBody>
      <dsp:txXfrm>
        <a:off x="29128" y="3838019"/>
        <a:ext cx="6813493" cy="538444"/>
      </dsp:txXfrm>
    </dsp:sp>
    <dsp:sp modelId="{AE847C78-0132-4033-97C4-E356D9264D18}">
      <dsp:nvSpPr>
        <dsp:cNvPr id="0" name=""/>
        <dsp:cNvSpPr/>
      </dsp:nvSpPr>
      <dsp:spPr>
        <a:xfrm>
          <a:off x="0" y="4405591"/>
          <a:ext cx="6871749"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17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b="1" kern="1200" dirty="0"/>
            <a:t>Description:</a:t>
          </a:r>
          <a:r>
            <a:rPr lang="en-US" sz="1200" kern="1200" dirty="0"/>
            <a:t> Investigates the relationship between two variables, exploring how they interact with each other.</a:t>
          </a:r>
        </a:p>
        <a:p>
          <a:pPr marL="114300" lvl="1" indent="-114300" algn="l" defTabSz="533400">
            <a:lnSpc>
              <a:spcPct val="90000"/>
            </a:lnSpc>
            <a:spcBef>
              <a:spcPct val="0"/>
            </a:spcBef>
            <a:spcAft>
              <a:spcPct val="20000"/>
            </a:spcAft>
            <a:buChar char="•"/>
          </a:pPr>
          <a:r>
            <a:rPr lang="en-US" sz="1200" b="1" kern="1200" dirty="0"/>
            <a:t>Purpose:</a:t>
          </a:r>
          <a:r>
            <a:rPr lang="en-US" sz="1200" kern="1200" dirty="0"/>
            <a:t> To identify correlations or dependencies between pairs of features, such as age and length of service.</a:t>
          </a:r>
        </a:p>
        <a:p>
          <a:pPr marL="114300" lvl="1" indent="-114300" algn="l" defTabSz="533400">
            <a:lnSpc>
              <a:spcPct val="90000"/>
            </a:lnSpc>
            <a:spcBef>
              <a:spcPct val="0"/>
            </a:spcBef>
            <a:spcAft>
              <a:spcPct val="20000"/>
            </a:spcAft>
            <a:buChar char="•"/>
          </a:pPr>
          <a:r>
            <a:rPr lang="en-US" sz="1200" b="1" kern="1200"/>
            <a:t>Outcome:</a:t>
          </a:r>
          <a:r>
            <a:rPr lang="en-US" sz="1200" kern="1200"/>
            <a:t> Provides insights into how changes in one variable might impact another, aiding in understanding relationships that drive default or repayment behaviors.</a:t>
          </a:r>
        </a:p>
      </dsp:txBody>
      <dsp:txXfrm>
        <a:off x="0" y="4405591"/>
        <a:ext cx="6871749" cy="1148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F066-ECE8-4C82-A87A-477B591AB13F}">
      <dsp:nvSpPr>
        <dsp:cNvPr id="0" name=""/>
        <dsp:cNvSpPr/>
      </dsp:nvSpPr>
      <dsp:spPr>
        <a:xfrm>
          <a:off x="0" y="849270"/>
          <a:ext cx="6900512" cy="504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C9C09-D6F1-4DEA-925C-1B99DDE1B1F7}">
      <dsp:nvSpPr>
        <dsp:cNvPr id="0" name=""/>
        <dsp:cNvSpPr/>
      </dsp:nvSpPr>
      <dsp:spPr>
        <a:xfrm>
          <a:off x="345025" y="554070"/>
          <a:ext cx="4830358" cy="590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Feature Engineering </a:t>
          </a:r>
        </a:p>
      </dsp:txBody>
      <dsp:txXfrm>
        <a:off x="373846" y="582891"/>
        <a:ext cx="4772716" cy="532758"/>
      </dsp:txXfrm>
    </dsp:sp>
    <dsp:sp modelId="{370240D3-5428-4F3E-83D8-6E36703A2B32}">
      <dsp:nvSpPr>
        <dsp:cNvPr id="0" name=""/>
        <dsp:cNvSpPr/>
      </dsp:nvSpPr>
      <dsp:spPr>
        <a:xfrm>
          <a:off x="0" y="1756470"/>
          <a:ext cx="6900512" cy="504000"/>
        </a:xfrm>
        <a:prstGeom prst="rect">
          <a:avLst/>
        </a:prstGeom>
        <a:solidFill>
          <a:schemeClr val="lt1">
            <a:alpha val="90000"/>
            <a:hueOff val="0"/>
            <a:satOff val="0"/>
            <a:lumOff val="0"/>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61B57-1BF8-45CE-AAD6-D0ECF4A96843}">
      <dsp:nvSpPr>
        <dsp:cNvPr id="0" name=""/>
        <dsp:cNvSpPr/>
      </dsp:nvSpPr>
      <dsp:spPr>
        <a:xfrm>
          <a:off x="345025" y="1461270"/>
          <a:ext cx="4830358" cy="590400"/>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Build the model</a:t>
          </a:r>
        </a:p>
      </dsp:txBody>
      <dsp:txXfrm>
        <a:off x="373846" y="1490091"/>
        <a:ext cx="4772716" cy="532758"/>
      </dsp:txXfrm>
    </dsp:sp>
    <dsp:sp modelId="{63105908-9B80-4217-AF0A-E0D755FD5319}">
      <dsp:nvSpPr>
        <dsp:cNvPr id="0" name=""/>
        <dsp:cNvSpPr/>
      </dsp:nvSpPr>
      <dsp:spPr>
        <a:xfrm>
          <a:off x="0" y="2663670"/>
          <a:ext cx="6900512" cy="5040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94CEC-F661-45C4-9EF4-B9C8266217E3}">
      <dsp:nvSpPr>
        <dsp:cNvPr id="0" name=""/>
        <dsp:cNvSpPr/>
      </dsp:nvSpPr>
      <dsp:spPr>
        <a:xfrm>
          <a:off x="345025" y="2368470"/>
          <a:ext cx="4830358" cy="59040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Predict probabilities on the model</a:t>
          </a:r>
        </a:p>
      </dsp:txBody>
      <dsp:txXfrm>
        <a:off x="373846" y="2397291"/>
        <a:ext cx="4772716" cy="532758"/>
      </dsp:txXfrm>
    </dsp:sp>
    <dsp:sp modelId="{2DEC0F2C-610D-400D-9357-E55B28083F0A}">
      <dsp:nvSpPr>
        <dsp:cNvPr id="0" name=""/>
        <dsp:cNvSpPr/>
      </dsp:nvSpPr>
      <dsp:spPr>
        <a:xfrm>
          <a:off x="0" y="3570870"/>
          <a:ext cx="6900512" cy="504000"/>
        </a:xfrm>
        <a:prstGeom prst="rect">
          <a:avLst/>
        </a:prstGeom>
        <a:solidFill>
          <a:schemeClr val="lt1">
            <a:alpha val="90000"/>
            <a:hueOff val="0"/>
            <a:satOff val="0"/>
            <a:lumOff val="0"/>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508907-A564-48A3-BE6F-454AAD83F625}">
      <dsp:nvSpPr>
        <dsp:cNvPr id="0" name=""/>
        <dsp:cNvSpPr/>
      </dsp:nvSpPr>
      <dsp:spPr>
        <a:xfrm>
          <a:off x="345025" y="3275670"/>
          <a:ext cx="4830358" cy="590400"/>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Evaluating model performance</a:t>
          </a:r>
        </a:p>
      </dsp:txBody>
      <dsp:txXfrm>
        <a:off x="373846" y="3304491"/>
        <a:ext cx="4772716" cy="532758"/>
      </dsp:txXfrm>
    </dsp:sp>
    <dsp:sp modelId="{ECCC1E72-72C4-4244-9091-BE2CC401D973}">
      <dsp:nvSpPr>
        <dsp:cNvPr id="0" name=""/>
        <dsp:cNvSpPr/>
      </dsp:nvSpPr>
      <dsp:spPr>
        <a:xfrm>
          <a:off x="0" y="4478070"/>
          <a:ext cx="6900512" cy="5040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424408-C1D4-435F-8C92-CB736C93F682}">
      <dsp:nvSpPr>
        <dsp:cNvPr id="0" name=""/>
        <dsp:cNvSpPr/>
      </dsp:nvSpPr>
      <dsp:spPr>
        <a:xfrm>
          <a:off x="345025" y="4182870"/>
          <a:ext cx="4830358" cy="5904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Finding the top features from the model</a:t>
          </a:r>
        </a:p>
      </dsp:txBody>
      <dsp:txXfrm>
        <a:off x="373846" y="4211691"/>
        <a:ext cx="4772716"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C2308-66FC-4F91-A481-8D9F1A259240}">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A36BF-95BC-453A-8D7C-3BF00EB7A25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F7317-966E-4681-A390-216E781D509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We created model to cross validate our top features from Exploratory Data Analysis.</a:t>
          </a:r>
        </a:p>
      </dsp:txBody>
      <dsp:txXfrm>
        <a:off x="1058686" y="1808"/>
        <a:ext cx="9456913" cy="916611"/>
      </dsp:txXfrm>
    </dsp:sp>
    <dsp:sp modelId="{E2B77576-423E-4807-8650-4D4C1703B862}">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C9011-2433-4150-A291-DB18628E03B4}">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55F37-B91C-40BB-AEEA-0BCC235703BE}">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We tried Logistic Regression model , Random Forest Classification with and without class_weight.</a:t>
          </a:r>
        </a:p>
      </dsp:txBody>
      <dsp:txXfrm>
        <a:off x="1058686" y="1147573"/>
        <a:ext cx="9456913" cy="916611"/>
      </dsp:txXfrm>
    </dsp:sp>
    <dsp:sp modelId="{E4237B62-725F-4FFC-9DBC-D8E4E7DA9EE6}">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B8929-8A29-408B-93DF-840C88637706}">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84D0D-8077-4D90-9E78-EFE7888743A0}">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The major difference between two RF model is that assigning class_weight increases the recall but reduces the accuracy of the model which is the trade-off we need to deal with.</a:t>
          </a:r>
        </a:p>
      </dsp:txBody>
      <dsp:txXfrm>
        <a:off x="1058686" y="2293338"/>
        <a:ext cx="9456913" cy="916611"/>
      </dsp:txXfrm>
    </dsp:sp>
    <dsp:sp modelId="{AFCEC758-1F56-472F-B40B-7D24741FFE01}">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E9F22-53A3-44E4-A165-82693BDE6182}">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E3F81-7CD2-41C8-9F87-8D347571F7EB}">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dirty="0"/>
            <a:t>From all of the models we can conclude that KPIs_met&gt;80% ,</a:t>
          </a:r>
          <a:r>
            <a:rPr lang="en-US" sz="1900" kern="1200" dirty="0" err="1"/>
            <a:t>previous_year_rating</a:t>
          </a:r>
          <a:r>
            <a:rPr lang="en-US" sz="1900" kern="1200" dirty="0"/>
            <a:t> ,</a:t>
          </a:r>
          <a:r>
            <a:rPr lang="en-US" sz="1900" kern="1200" dirty="0" err="1"/>
            <a:t>avg_training_score</a:t>
          </a:r>
          <a:r>
            <a:rPr lang="en-US" sz="1900" kern="1200" dirty="0"/>
            <a:t>, education, </a:t>
          </a:r>
          <a:r>
            <a:rPr lang="en-US" sz="1900" kern="1200" dirty="0" err="1"/>
            <a:t>length_of_service</a:t>
          </a:r>
          <a:r>
            <a:rPr lang="en-US" sz="1900" kern="1200" dirty="0"/>
            <a:t> and award_won?</a:t>
          </a:r>
        </a:p>
      </dsp:txBody>
      <dsp:txXfrm>
        <a:off x="1058686" y="3439103"/>
        <a:ext cx="9456913" cy="9166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579C-7E53-4D9E-83A4-3820BD95F70D}">
      <dsp:nvSpPr>
        <dsp:cNvPr id="0" name=""/>
        <dsp:cNvSpPr/>
      </dsp:nvSpPr>
      <dsp:spPr>
        <a:xfrm>
          <a:off x="0" y="2124"/>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0C74E-33B6-4A90-A911-3E16F8B8FCD3}">
      <dsp:nvSpPr>
        <dsp:cNvPr id="0" name=""/>
        <dsp:cNvSpPr/>
      </dsp:nvSpPr>
      <dsp:spPr>
        <a:xfrm>
          <a:off x="0" y="2124"/>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Department</a:t>
          </a:r>
          <a:endParaRPr lang="en-US" sz="1500" kern="1200"/>
        </a:p>
      </dsp:txBody>
      <dsp:txXfrm>
        <a:off x="0" y="2124"/>
        <a:ext cx="2103120" cy="362257"/>
      </dsp:txXfrm>
    </dsp:sp>
    <dsp:sp modelId="{F155B896-09AA-4424-B906-B6075B1B9D24}">
      <dsp:nvSpPr>
        <dsp:cNvPr id="0" name=""/>
        <dsp:cNvSpPr/>
      </dsp:nvSpPr>
      <dsp:spPr>
        <a:xfrm>
          <a:off x="2260854" y="18574"/>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R&amp;D department shows a slightly higher resignation rate.</a:t>
          </a:r>
          <a:endParaRPr lang="en-US" sz="1500" kern="1200"/>
        </a:p>
      </dsp:txBody>
      <dsp:txXfrm>
        <a:off x="2260854" y="18574"/>
        <a:ext cx="8254746" cy="329003"/>
      </dsp:txXfrm>
    </dsp:sp>
    <dsp:sp modelId="{2CE49E0D-1C33-4E15-87D9-56D60CEDF6F7}">
      <dsp:nvSpPr>
        <dsp:cNvPr id="0" name=""/>
        <dsp:cNvSpPr/>
      </dsp:nvSpPr>
      <dsp:spPr>
        <a:xfrm>
          <a:off x="2103120" y="347578"/>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7D52E-370A-4CDD-84AF-E8BAB77B6AB1}">
      <dsp:nvSpPr>
        <dsp:cNvPr id="0" name=""/>
        <dsp:cNvSpPr/>
      </dsp:nvSpPr>
      <dsp:spPr>
        <a:xfrm>
          <a:off x="0" y="364382"/>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B5503-1E6B-443D-892A-DD00D4286668}">
      <dsp:nvSpPr>
        <dsp:cNvPr id="0" name=""/>
        <dsp:cNvSpPr/>
      </dsp:nvSpPr>
      <dsp:spPr>
        <a:xfrm>
          <a:off x="0" y="364382"/>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Region</a:t>
          </a:r>
          <a:endParaRPr lang="en-US" sz="1500" kern="1200"/>
        </a:p>
      </dsp:txBody>
      <dsp:txXfrm>
        <a:off x="0" y="364382"/>
        <a:ext cx="2103120" cy="362257"/>
      </dsp:txXfrm>
    </dsp:sp>
    <dsp:sp modelId="{A1753F36-7FC3-47BD-B5A3-63FD3472CD68}">
      <dsp:nvSpPr>
        <dsp:cNvPr id="0" name=""/>
        <dsp:cNvSpPr/>
      </dsp:nvSpPr>
      <dsp:spPr>
        <a:xfrm>
          <a:off x="2260854" y="380832"/>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Regions 4, 25, and 28 have higher resignation rates, suggesting possible regional issues.</a:t>
          </a:r>
          <a:endParaRPr lang="en-US" sz="1500" kern="1200"/>
        </a:p>
      </dsp:txBody>
      <dsp:txXfrm>
        <a:off x="2260854" y="380832"/>
        <a:ext cx="8254746" cy="329003"/>
      </dsp:txXfrm>
    </dsp:sp>
    <dsp:sp modelId="{6D68EC23-36CA-43FF-8A72-A5DD5ABBF63C}">
      <dsp:nvSpPr>
        <dsp:cNvPr id="0" name=""/>
        <dsp:cNvSpPr/>
      </dsp:nvSpPr>
      <dsp:spPr>
        <a:xfrm>
          <a:off x="2103120" y="709835"/>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A7F7E-7F09-4932-A917-3FDB18B7F0D0}">
      <dsp:nvSpPr>
        <dsp:cNvPr id="0" name=""/>
        <dsp:cNvSpPr/>
      </dsp:nvSpPr>
      <dsp:spPr>
        <a:xfrm>
          <a:off x="0" y="726639"/>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EFC10-12C0-4D5E-9F38-FDB86AF5D75B}">
      <dsp:nvSpPr>
        <dsp:cNvPr id="0" name=""/>
        <dsp:cNvSpPr/>
      </dsp:nvSpPr>
      <dsp:spPr>
        <a:xfrm>
          <a:off x="0" y="726639"/>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Education</a:t>
          </a:r>
          <a:endParaRPr lang="en-US" sz="1500" kern="1200"/>
        </a:p>
      </dsp:txBody>
      <dsp:txXfrm>
        <a:off x="0" y="726639"/>
        <a:ext cx="2103120" cy="362257"/>
      </dsp:txXfrm>
    </dsp:sp>
    <dsp:sp modelId="{65E144DC-4120-4202-A03F-5CCF5C96A2BF}">
      <dsp:nvSpPr>
        <dsp:cNvPr id="0" name=""/>
        <dsp:cNvSpPr/>
      </dsp:nvSpPr>
      <dsp:spPr>
        <a:xfrm>
          <a:off x="2260854" y="743089"/>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Higher-educated employees are more likely to resign than those with only a Bachelor’s degree.</a:t>
          </a:r>
          <a:endParaRPr lang="en-US" sz="1500" kern="1200"/>
        </a:p>
      </dsp:txBody>
      <dsp:txXfrm>
        <a:off x="2260854" y="743089"/>
        <a:ext cx="8254746" cy="329003"/>
      </dsp:txXfrm>
    </dsp:sp>
    <dsp:sp modelId="{DACBA2FB-16A6-4AA0-89C9-EA1E002D5F46}">
      <dsp:nvSpPr>
        <dsp:cNvPr id="0" name=""/>
        <dsp:cNvSpPr/>
      </dsp:nvSpPr>
      <dsp:spPr>
        <a:xfrm>
          <a:off x="2103120" y="107209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6FC0A0-0059-4A06-91F1-7E1952BCF763}">
      <dsp:nvSpPr>
        <dsp:cNvPr id="0" name=""/>
        <dsp:cNvSpPr/>
      </dsp:nvSpPr>
      <dsp:spPr>
        <a:xfrm>
          <a:off x="0" y="1088896"/>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95C2F-03C4-4263-B10A-602EF3C49831}">
      <dsp:nvSpPr>
        <dsp:cNvPr id="0" name=""/>
        <dsp:cNvSpPr/>
      </dsp:nvSpPr>
      <dsp:spPr>
        <a:xfrm>
          <a:off x="0" y="1088896"/>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Gender</a:t>
          </a:r>
          <a:endParaRPr lang="en-US" sz="1500" kern="1200"/>
        </a:p>
      </dsp:txBody>
      <dsp:txXfrm>
        <a:off x="0" y="1088896"/>
        <a:ext cx="2103120" cy="362257"/>
      </dsp:txXfrm>
    </dsp:sp>
    <dsp:sp modelId="{6FE0C552-4B2A-4445-B952-51E16AF38AEE}">
      <dsp:nvSpPr>
        <dsp:cNvPr id="0" name=""/>
        <dsp:cNvSpPr/>
      </dsp:nvSpPr>
      <dsp:spPr>
        <a:xfrm>
          <a:off x="2260854" y="1105347"/>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dirty="0"/>
            <a:t>Gender does not significantly impact resignation rates.</a:t>
          </a:r>
          <a:endParaRPr lang="en-US" sz="1500" kern="1200" dirty="0"/>
        </a:p>
      </dsp:txBody>
      <dsp:txXfrm>
        <a:off x="2260854" y="1105347"/>
        <a:ext cx="8254746" cy="329003"/>
      </dsp:txXfrm>
    </dsp:sp>
    <dsp:sp modelId="{EAA80B61-5E16-4FD1-A679-00F5C067A53C}">
      <dsp:nvSpPr>
        <dsp:cNvPr id="0" name=""/>
        <dsp:cNvSpPr/>
      </dsp:nvSpPr>
      <dsp:spPr>
        <a:xfrm>
          <a:off x="2103120" y="1434350"/>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B82B17-15C2-4A1C-92E2-2DF746901EE7}">
      <dsp:nvSpPr>
        <dsp:cNvPr id="0" name=""/>
        <dsp:cNvSpPr/>
      </dsp:nvSpPr>
      <dsp:spPr>
        <a:xfrm>
          <a:off x="0" y="1451154"/>
          <a:ext cx="10515600"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D2427-9AB5-404E-8C91-8BA7D53C483E}">
      <dsp:nvSpPr>
        <dsp:cNvPr id="0" name=""/>
        <dsp:cNvSpPr/>
      </dsp:nvSpPr>
      <dsp:spPr>
        <a:xfrm>
          <a:off x="0" y="1451154"/>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Recruitment Channel</a:t>
          </a:r>
          <a:endParaRPr lang="en-US" sz="1500" kern="1200"/>
        </a:p>
      </dsp:txBody>
      <dsp:txXfrm>
        <a:off x="0" y="1451154"/>
        <a:ext cx="2103120" cy="362257"/>
      </dsp:txXfrm>
    </dsp:sp>
    <dsp:sp modelId="{4D7C2E16-3C59-45CA-96ED-020D5326BA6F}">
      <dsp:nvSpPr>
        <dsp:cNvPr id="0" name=""/>
        <dsp:cNvSpPr/>
      </dsp:nvSpPr>
      <dsp:spPr>
        <a:xfrm>
          <a:off x="2260854" y="1467604"/>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recruited through referrals tend to resign more often.</a:t>
          </a:r>
          <a:endParaRPr lang="en-US" sz="1500" kern="1200"/>
        </a:p>
      </dsp:txBody>
      <dsp:txXfrm>
        <a:off x="2260854" y="1467604"/>
        <a:ext cx="8254746" cy="329003"/>
      </dsp:txXfrm>
    </dsp:sp>
    <dsp:sp modelId="{9FBF9C65-34E1-4D06-80DD-2D6F9CD34E3A}">
      <dsp:nvSpPr>
        <dsp:cNvPr id="0" name=""/>
        <dsp:cNvSpPr/>
      </dsp:nvSpPr>
      <dsp:spPr>
        <a:xfrm>
          <a:off x="2103120" y="1796607"/>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D5D7D-BBA4-4D53-8D4A-2AC9D480B948}">
      <dsp:nvSpPr>
        <dsp:cNvPr id="0" name=""/>
        <dsp:cNvSpPr/>
      </dsp:nvSpPr>
      <dsp:spPr>
        <a:xfrm>
          <a:off x="0" y="1813411"/>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70775-1545-435B-8470-B3A80C97862E}">
      <dsp:nvSpPr>
        <dsp:cNvPr id="0" name=""/>
        <dsp:cNvSpPr/>
      </dsp:nvSpPr>
      <dsp:spPr>
        <a:xfrm>
          <a:off x="0" y="1813411"/>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Number of Trainings</a:t>
          </a:r>
          <a:endParaRPr lang="en-US" sz="1500" kern="1200"/>
        </a:p>
      </dsp:txBody>
      <dsp:txXfrm>
        <a:off x="0" y="1813411"/>
        <a:ext cx="2103120" cy="362257"/>
      </dsp:txXfrm>
    </dsp:sp>
    <dsp:sp modelId="{18BA618C-1511-4EE2-B7E7-1959C7291A99}">
      <dsp:nvSpPr>
        <dsp:cNvPr id="0" name=""/>
        <dsp:cNvSpPr/>
      </dsp:nvSpPr>
      <dsp:spPr>
        <a:xfrm>
          <a:off x="2260854" y="1829861"/>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fewer training opportunities are more likely to resign.</a:t>
          </a:r>
          <a:endParaRPr lang="en-US" sz="1500" kern="1200"/>
        </a:p>
      </dsp:txBody>
      <dsp:txXfrm>
        <a:off x="2260854" y="1829861"/>
        <a:ext cx="8254746" cy="329003"/>
      </dsp:txXfrm>
    </dsp:sp>
    <dsp:sp modelId="{041EAF32-A7F8-4B13-AA7B-6F3281055F7D}">
      <dsp:nvSpPr>
        <dsp:cNvPr id="0" name=""/>
        <dsp:cNvSpPr/>
      </dsp:nvSpPr>
      <dsp:spPr>
        <a:xfrm>
          <a:off x="2103120" y="2158865"/>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A13F76-0454-4ED1-A0DC-E5F6AD09329C}">
      <dsp:nvSpPr>
        <dsp:cNvPr id="0" name=""/>
        <dsp:cNvSpPr/>
      </dsp:nvSpPr>
      <dsp:spPr>
        <a:xfrm>
          <a:off x="0" y="2175669"/>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12CA23-FE84-4A3F-B96E-B88F0F3E9678}">
      <dsp:nvSpPr>
        <dsp:cNvPr id="0" name=""/>
        <dsp:cNvSpPr/>
      </dsp:nvSpPr>
      <dsp:spPr>
        <a:xfrm>
          <a:off x="0" y="2175669"/>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Age</a:t>
          </a:r>
          <a:endParaRPr lang="en-US" sz="1500" kern="1200"/>
        </a:p>
      </dsp:txBody>
      <dsp:txXfrm>
        <a:off x="0" y="2175669"/>
        <a:ext cx="2103120" cy="362257"/>
      </dsp:txXfrm>
    </dsp:sp>
    <dsp:sp modelId="{AC5F63F8-9FB1-4FEF-B875-1E15B9B1230C}">
      <dsp:nvSpPr>
        <dsp:cNvPr id="0" name=""/>
        <dsp:cNvSpPr/>
      </dsp:nvSpPr>
      <dsp:spPr>
        <a:xfrm>
          <a:off x="2260854" y="2192119"/>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Age does not significantly impact resignation rates.</a:t>
          </a:r>
          <a:endParaRPr lang="en-US" sz="1500" kern="1200"/>
        </a:p>
      </dsp:txBody>
      <dsp:txXfrm>
        <a:off x="2260854" y="2192119"/>
        <a:ext cx="8254746" cy="329003"/>
      </dsp:txXfrm>
    </dsp:sp>
    <dsp:sp modelId="{BC671ADC-EA35-4988-B7F9-CCFBAC379586}">
      <dsp:nvSpPr>
        <dsp:cNvPr id="0" name=""/>
        <dsp:cNvSpPr/>
      </dsp:nvSpPr>
      <dsp:spPr>
        <a:xfrm>
          <a:off x="2103120" y="252112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06E40F-4A50-47F4-AE8A-6985D47B574D}">
      <dsp:nvSpPr>
        <dsp:cNvPr id="0" name=""/>
        <dsp:cNvSpPr/>
      </dsp:nvSpPr>
      <dsp:spPr>
        <a:xfrm>
          <a:off x="0" y="2537926"/>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D6208-0CB4-48CD-816F-2E27CD398C09}">
      <dsp:nvSpPr>
        <dsp:cNvPr id="0" name=""/>
        <dsp:cNvSpPr/>
      </dsp:nvSpPr>
      <dsp:spPr>
        <a:xfrm>
          <a:off x="0" y="2537926"/>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Previous Year Rating</a:t>
          </a:r>
          <a:endParaRPr lang="en-US" sz="1500" kern="1200"/>
        </a:p>
      </dsp:txBody>
      <dsp:txXfrm>
        <a:off x="0" y="2537926"/>
        <a:ext cx="2103120" cy="362257"/>
      </dsp:txXfrm>
    </dsp:sp>
    <dsp:sp modelId="{6D2AAF2A-A52E-452C-8C5D-3FC03EB44EA7}">
      <dsp:nvSpPr>
        <dsp:cNvPr id="0" name=""/>
        <dsp:cNvSpPr/>
      </dsp:nvSpPr>
      <dsp:spPr>
        <a:xfrm>
          <a:off x="2260854" y="2554376"/>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 performers with better ratings are more likely to resign.</a:t>
          </a:r>
          <a:endParaRPr lang="en-US" sz="1500" kern="1200"/>
        </a:p>
      </dsp:txBody>
      <dsp:txXfrm>
        <a:off x="2260854" y="2554376"/>
        <a:ext cx="8254746" cy="329003"/>
      </dsp:txXfrm>
    </dsp:sp>
    <dsp:sp modelId="{E51195A2-7A44-4DDC-8030-5461B45EC1F7}">
      <dsp:nvSpPr>
        <dsp:cNvPr id="0" name=""/>
        <dsp:cNvSpPr/>
      </dsp:nvSpPr>
      <dsp:spPr>
        <a:xfrm>
          <a:off x="2103120" y="2883379"/>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B6EC96-D13E-4F3F-AFAC-55D6707DEB67}">
      <dsp:nvSpPr>
        <dsp:cNvPr id="0" name=""/>
        <dsp:cNvSpPr/>
      </dsp:nvSpPr>
      <dsp:spPr>
        <a:xfrm>
          <a:off x="0" y="2900183"/>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7BD6C-C071-4D75-AF53-5F32DFDD613C}">
      <dsp:nvSpPr>
        <dsp:cNvPr id="0" name=""/>
        <dsp:cNvSpPr/>
      </dsp:nvSpPr>
      <dsp:spPr>
        <a:xfrm>
          <a:off x="0" y="2900183"/>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Length of Service</a:t>
          </a:r>
          <a:endParaRPr lang="en-US" sz="1500" kern="1200"/>
        </a:p>
      </dsp:txBody>
      <dsp:txXfrm>
        <a:off x="0" y="2900183"/>
        <a:ext cx="2103120" cy="362257"/>
      </dsp:txXfrm>
    </dsp:sp>
    <dsp:sp modelId="{302B7928-2B36-4D01-905E-CEBDE3D14B2A}">
      <dsp:nvSpPr>
        <dsp:cNvPr id="0" name=""/>
        <dsp:cNvSpPr/>
      </dsp:nvSpPr>
      <dsp:spPr>
        <a:xfrm>
          <a:off x="2260854" y="2916633"/>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less than 5 years of service are more prone to resign.</a:t>
          </a:r>
          <a:endParaRPr lang="en-US" sz="1500" kern="1200"/>
        </a:p>
      </dsp:txBody>
      <dsp:txXfrm>
        <a:off x="2260854" y="2916633"/>
        <a:ext cx="8254746" cy="329003"/>
      </dsp:txXfrm>
    </dsp:sp>
    <dsp:sp modelId="{4DAE8B17-A3E1-4916-B22C-CF8E3E66A076}">
      <dsp:nvSpPr>
        <dsp:cNvPr id="0" name=""/>
        <dsp:cNvSpPr/>
      </dsp:nvSpPr>
      <dsp:spPr>
        <a:xfrm>
          <a:off x="2103120" y="3245637"/>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FFFC4-7457-434B-8CFB-AEEA0A5E4A2B}">
      <dsp:nvSpPr>
        <dsp:cNvPr id="0" name=""/>
        <dsp:cNvSpPr/>
      </dsp:nvSpPr>
      <dsp:spPr>
        <a:xfrm>
          <a:off x="0" y="3262441"/>
          <a:ext cx="10515600"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B717C-4FC7-42A1-A264-87A307386D52}">
      <dsp:nvSpPr>
        <dsp:cNvPr id="0" name=""/>
        <dsp:cNvSpPr/>
      </dsp:nvSpPr>
      <dsp:spPr>
        <a:xfrm>
          <a:off x="0" y="3262441"/>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KPIs Met &gt;80%</a:t>
          </a:r>
          <a:endParaRPr lang="en-US" sz="1500" kern="1200" dirty="0"/>
        </a:p>
      </dsp:txBody>
      <dsp:txXfrm>
        <a:off x="0" y="3262441"/>
        <a:ext cx="2103120" cy="362257"/>
      </dsp:txXfrm>
    </dsp:sp>
    <dsp:sp modelId="{34DDFFB8-5E89-4DF4-BA08-D7408369618F}">
      <dsp:nvSpPr>
        <dsp:cNvPr id="0" name=""/>
        <dsp:cNvSpPr/>
      </dsp:nvSpPr>
      <dsp:spPr>
        <a:xfrm>
          <a:off x="2260854" y="3278891"/>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High-performing employees who consistently meet or exceed KPIs are more likely to resign.</a:t>
          </a:r>
          <a:endParaRPr lang="en-US" sz="1500" kern="1200"/>
        </a:p>
      </dsp:txBody>
      <dsp:txXfrm>
        <a:off x="2260854" y="3278891"/>
        <a:ext cx="8254746" cy="329003"/>
      </dsp:txXfrm>
    </dsp:sp>
    <dsp:sp modelId="{57E8266E-F7C0-4CCC-A3D6-10796831BD98}">
      <dsp:nvSpPr>
        <dsp:cNvPr id="0" name=""/>
        <dsp:cNvSpPr/>
      </dsp:nvSpPr>
      <dsp:spPr>
        <a:xfrm>
          <a:off x="2103120" y="3607894"/>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B98E04-FD8B-4EB4-80CD-139FA3D57E08}">
      <dsp:nvSpPr>
        <dsp:cNvPr id="0" name=""/>
        <dsp:cNvSpPr/>
      </dsp:nvSpPr>
      <dsp:spPr>
        <a:xfrm>
          <a:off x="0" y="3624698"/>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E41D2-A33C-4A98-B8AC-34E7C4D8062D}">
      <dsp:nvSpPr>
        <dsp:cNvPr id="0" name=""/>
        <dsp:cNvSpPr/>
      </dsp:nvSpPr>
      <dsp:spPr>
        <a:xfrm>
          <a:off x="0" y="3624698"/>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Awards Won</a:t>
          </a:r>
          <a:endParaRPr lang="en-US" sz="1500" kern="1200" dirty="0"/>
        </a:p>
      </dsp:txBody>
      <dsp:txXfrm>
        <a:off x="0" y="3624698"/>
        <a:ext cx="2103120" cy="362257"/>
      </dsp:txXfrm>
    </dsp:sp>
    <dsp:sp modelId="{6FBD7ADB-EECA-4CC5-A37B-3F17C7699D6E}">
      <dsp:nvSpPr>
        <dsp:cNvPr id="0" name=""/>
        <dsp:cNvSpPr/>
      </dsp:nvSpPr>
      <dsp:spPr>
        <a:xfrm>
          <a:off x="2260854" y="3641148"/>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Award-winning employees are also more likely to leave.</a:t>
          </a:r>
          <a:endParaRPr lang="en-US" sz="1500" kern="1200"/>
        </a:p>
      </dsp:txBody>
      <dsp:txXfrm>
        <a:off x="2260854" y="3641148"/>
        <a:ext cx="8254746" cy="329003"/>
      </dsp:txXfrm>
    </dsp:sp>
    <dsp:sp modelId="{DF8BDAFD-D8E0-41F0-92EA-8816907364B9}">
      <dsp:nvSpPr>
        <dsp:cNvPr id="0" name=""/>
        <dsp:cNvSpPr/>
      </dsp:nvSpPr>
      <dsp:spPr>
        <a:xfrm>
          <a:off x="2103120" y="3970152"/>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4F2101-0183-47B4-82B5-3899E0270A5A}">
      <dsp:nvSpPr>
        <dsp:cNvPr id="0" name=""/>
        <dsp:cNvSpPr/>
      </dsp:nvSpPr>
      <dsp:spPr>
        <a:xfrm>
          <a:off x="0" y="3986955"/>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74D5A-C224-45F0-8571-22DDF8E98F8A}">
      <dsp:nvSpPr>
        <dsp:cNvPr id="0" name=""/>
        <dsp:cNvSpPr/>
      </dsp:nvSpPr>
      <dsp:spPr>
        <a:xfrm>
          <a:off x="0" y="3986955"/>
          <a:ext cx="210312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baseline="0"/>
            <a:t>Average Training Score</a:t>
          </a:r>
          <a:endParaRPr lang="en-US" sz="1500" kern="1200"/>
        </a:p>
      </dsp:txBody>
      <dsp:txXfrm>
        <a:off x="0" y="3986955"/>
        <a:ext cx="2103120" cy="362257"/>
      </dsp:txXfrm>
    </dsp:sp>
    <dsp:sp modelId="{0F2BABD8-47C9-48A7-B5CF-2D95FD1B65F7}">
      <dsp:nvSpPr>
        <dsp:cNvPr id="0" name=""/>
        <dsp:cNvSpPr/>
      </dsp:nvSpPr>
      <dsp:spPr>
        <a:xfrm>
          <a:off x="2260854" y="4003406"/>
          <a:ext cx="8254746" cy="329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Employees with higher training scores are more likely to seek opportunities elsewhere. </a:t>
          </a:r>
          <a:endParaRPr lang="en-US" sz="1500" kern="1200"/>
        </a:p>
      </dsp:txBody>
      <dsp:txXfrm>
        <a:off x="2260854" y="4003406"/>
        <a:ext cx="8254746" cy="329003"/>
      </dsp:txXfrm>
    </dsp:sp>
    <dsp:sp modelId="{DCBD9A20-F307-4C24-8BDD-38EC072350B8}">
      <dsp:nvSpPr>
        <dsp:cNvPr id="0" name=""/>
        <dsp:cNvSpPr/>
      </dsp:nvSpPr>
      <dsp:spPr>
        <a:xfrm>
          <a:off x="2103120" y="4332409"/>
          <a:ext cx="8412480"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CEBB1-28EB-4074-A0DC-0895AC3991F9}">
      <dsp:nvSpPr>
        <dsp:cNvPr id="0" name=""/>
        <dsp:cNvSpPr/>
      </dsp:nvSpPr>
      <dsp:spPr>
        <a:xfrm>
          <a:off x="324496" y="549813"/>
          <a:ext cx="1003640" cy="100364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2E93A-A750-435B-9DD8-36670FB8DF66}">
      <dsp:nvSpPr>
        <dsp:cNvPr id="0" name=""/>
        <dsp:cNvSpPr/>
      </dsp:nvSpPr>
      <dsp:spPr>
        <a:xfrm>
          <a:off x="538387" y="763704"/>
          <a:ext cx="575859" cy="575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E4281-57D2-48BB-B622-34D41FD8B7CD}">
      <dsp:nvSpPr>
        <dsp:cNvPr id="0" name=""/>
        <dsp:cNvSpPr/>
      </dsp:nvSpPr>
      <dsp:spPr>
        <a:xfrm>
          <a:off x="3660"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Enhance Employee Recognition Programs</a:t>
          </a:r>
        </a:p>
      </dsp:txBody>
      <dsp:txXfrm>
        <a:off x="3660" y="1866063"/>
        <a:ext cx="1645312" cy="658125"/>
      </dsp:txXfrm>
    </dsp:sp>
    <dsp:sp modelId="{8E4136F1-86E9-4AC9-96A8-A5720E9FC695}">
      <dsp:nvSpPr>
        <dsp:cNvPr id="0" name=""/>
        <dsp:cNvSpPr/>
      </dsp:nvSpPr>
      <dsp:spPr>
        <a:xfrm>
          <a:off x="2257738" y="549813"/>
          <a:ext cx="1003640" cy="100364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2A258-281E-4BE4-B135-4DF62465D79F}">
      <dsp:nvSpPr>
        <dsp:cNvPr id="0" name=""/>
        <dsp:cNvSpPr/>
      </dsp:nvSpPr>
      <dsp:spPr>
        <a:xfrm>
          <a:off x="2471629" y="763704"/>
          <a:ext cx="575859" cy="575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01540-5F56-41E6-B113-2DDE24B63A9B}">
      <dsp:nvSpPr>
        <dsp:cNvPr id="0" name=""/>
        <dsp:cNvSpPr/>
      </dsp:nvSpPr>
      <dsp:spPr>
        <a:xfrm>
          <a:off x="1936902"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Access to Training and Development </a:t>
          </a:r>
        </a:p>
      </dsp:txBody>
      <dsp:txXfrm>
        <a:off x="1936902" y="1866063"/>
        <a:ext cx="1645312" cy="658125"/>
      </dsp:txXfrm>
    </dsp:sp>
    <dsp:sp modelId="{F1CCFF03-97FC-4404-A066-904C28DDF7A7}">
      <dsp:nvSpPr>
        <dsp:cNvPr id="0" name=""/>
        <dsp:cNvSpPr/>
      </dsp:nvSpPr>
      <dsp:spPr>
        <a:xfrm>
          <a:off x="4190980" y="549813"/>
          <a:ext cx="1003640" cy="100364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50E1E-23E5-4316-B0F4-19CB3E15FF0A}">
      <dsp:nvSpPr>
        <dsp:cNvPr id="0" name=""/>
        <dsp:cNvSpPr/>
      </dsp:nvSpPr>
      <dsp:spPr>
        <a:xfrm>
          <a:off x="4404871" y="763704"/>
          <a:ext cx="575859" cy="575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A99BE-1260-4ABC-B093-7F7BBBFCBC7B}">
      <dsp:nvSpPr>
        <dsp:cNvPr id="0" name=""/>
        <dsp:cNvSpPr/>
      </dsp:nvSpPr>
      <dsp:spPr>
        <a:xfrm>
          <a:off x="3870144"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 Employee Onboarding and Integration</a:t>
          </a:r>
        </a:p>
      </dsp:txBody>
      <dsp:txXfrm>
        <a:off x="3870144" y="1866063"/>
        <a:ext cx="1645312" cy="658125"/>
      </dsp:txXfrm>
    </dsp:sp>
    <dsp:sp modelId="{AE95514E-B114-46BD-9804-CCD84ADB3F8D}">
      <dsp:nvSpPr>
        <dsp:cNvPr id="0" name=""/>
        <dsp:cNvSpPr/>
      </dsp:nvSpPr>
      <dsp:spPr>
        <a:xfrm>
          <a:off x="6124222" y="549813"/>
          <a:ext cx="1003640" cy="100364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925E6-3551-418E-85AC-E0B3072667F2}">
      <dsp:nvSpPr>
        <dsp:cNvPr id="0" name=""/>
        <dsp:cNvSpPr/>
      </dsp:nvSpPr>
      <dsp:spPr>
        <a:xfrm>
          <a:off x="6338113" y="763704"/>
          <a:ext cx="575859" cy="575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FB198-BAE5-4D28-A024-09EB8E6FC164}">
      <dsp:nvSpPr>
        <dsp:cNvPr id="0" name=""/>
        <dsp:cNvSpPr/>
      </dsp:nvSpPr>
      <dsp:spPr>
        <a:xfrm>
          <a:off x="5803387" y="1866063"/>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Conduct Regular Employee Engagement Surveys</a:t>
          </a:r>
        </a:p>
      </dsp:txBody>
      <dsp:txXfrm>
        <a:off x="5803387" y="1866063"/>
        <a:ext cx="1645312" cy="658125"/>
      </dsp:txXfrm>
    </dsp:sp>
    <dsp:sp modelId="{E3DA9418-4C6A-4DD5-9256-A0CFCE2E098F}">
      <dsp:nvSpPr>
        <dsp:cNvPr id="0" name=""/>
        <dsp:cNvSpPr/>
      </dsp:nvSpPr>
      <dsp:spPr>
        <a:xfrm>
          <a:off x="1291117" y="2935517"/>
          <a:ext cx="1003640" cy="100364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108E7-29C2-442E-ABCE-7657BACA1303}">
      <dsp:nvSpPr>
        <dsp:cNvPr id="0" name=""/>
        <dsp:cNvSpPr/>
      </dsp:nvSpPr>
      <dsp:spPr>
        <a:xfrm>
          <a:off x="1505008" y="3149407"/>
          <a:ext cx="575859" cy="5758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62A6EA-2DFA-4A64-AFB6-DD4C607E3E4E}">
      <dsp:nvSpPr>
        <dsp:cNvPr id="0" name=""/>
        <dsp:cNvSpPr/>
      </dsp:nvSpPr>
      <dsp:spPr>
        <a:xfrm>
          <a:off x="970281"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Tailor Career Development Plans</a:t>
          </a:r>
        </a:p>
      </dsp:txBody>
      <dsp:txXfrm>
        <a:off x="970281" y="4251767"/>
        <a:ext cx="1645312" cy="658125"/>
      </dsp:txXfrm>
    </dsp:sp>
    <dsp:sp modelId="{F2F5133E-C77D-4014-B8C3-25CE1CD13DBE}">
      <dsp:nvSpPr>
        <dsp:cNvPr id="0" name=""/>
        <dsp:cNvSpPr/>
      </dsp:nvSpPr>
      <dsp:spPr>
        <a:xfrm>
          <a:off x="3224359" y="2935517"/>
          <a:ext cx="1003640" cy="100364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61BC6-0D4E-418D-8E66-BD207A903BAE}">
      <dsp:nvSpPr>
        <dsp:cNvPr id="0" name=""/>
        <dsp:cNvSpPr/>
      </dsp:nvSpPr>
      <dsp:spPr>
        <a:xfrm>
          <a:off x="3438250" y="3149407"/>
          <a:ext cx="575859" cy="5758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46D067-50AC-4BB2-95E5-821A9E99A4EF}">
      <dsp:nvSpPr>
        <dsp:cNvPr id="0" name=""/>
        <dsp:cNvSpPr/>
      </dsp:nvSpPr>
      <dsp:spPr>
        <a:xfrm>
          <a:off x="2903523"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Focus on Retaining Newer Employees</a:t>
          </a:r>
        </a:p>
      </dsp:txBody>
      <dsp:txXfrm>
        <a:off x="2903523" y="4251767"/>
        <a:ext cx="1645312" cy="658125"/>
      </dsp:txXfrm>
    </dsp:sp>
    <dsp:sp modelId="{88963C8C-C649-4FB9-83F1-11243C8FEA4E}">
      <dsp:nvSpPr>
        <dsp:cNvPr id="0" name=""/>
        <dsp:cNvSpPr/>
      </dsp:nvSpPr>
      <dsp:spPr>
        <a:xfrm>
          <a:off x="5157601" y="2935517"/>
          <a:ext cx="1003640" cy="100364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BBF4A-6106-4347-B114-7C2D4E213CAA}">
      <dsp:nvSpPr>
        <dsp:cNvPr id="0" name=""/>
        <dsp:cNvSpPr/>
      </dsp:nvSpPr>
      <dsp:spPr>
        <a:xfrm>
          <a:off x="5371492" y="3149407"/>
          <a:ext cx="575859" cy="5758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87A794-0871-4349-B4B9-5566470BE2BD}">
      <dsp:nvSpPr>
        <dsp:cNvPr id="0" name=""/>
        <dsp:cNvSpPr/>
      </dsp:nvSpPr>
      <dsp:spPr>
        <a:xfrm>
          <a:off x="4836765" y="4251767"/>
          <a:ext cx="1645312" cy="65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Regional Focus</a:t>
          </a:r>
        </a:p>
      </dsp:txBody>
      <dsp:txXfrm>
        <a:off x="4836765" y="4251767"/>
        <a:ext cx="1645312" cy="6581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F0B5-4BA0-DA54-EDE3-5D30996687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D756AD4-7700-60B6-EABC-196274785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BC839C9-FBBD-24EF-62CD-6B1C395D30A4}"/>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3B5D9CF6-7B0F-AC97-5E2A-853E49E41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F87B17-10AD-ACB3-967B-B2A327D31932}"/>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66924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43F1-DB3F-4DA8-264F-EBC4DCA5586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2C67D87-B0AC-3BAF-4399-EF0CB1393C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B4FF9BF-53A8-584F-45E4-0319FFF39B19}"/>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BA81E2C5-F0A3-9EF0-74A9-750AF1119C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86FA67-FCFE-655A-2771-BF1F54427526}"/>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1317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31F5F-3B31-1915-E58F-1070528EB47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2A432F3-2170-40C1-FD57-D9D370AD28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DB3FF55-5275-33B6-7A5C-0217B28E96C7}"/>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259275C8-E391-973E-670D-9592CB8D3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171E44-C150-FB62-722A-D2770F69F149}"/>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40369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9545-49C2-E68B-2ABC-480D04CCFE7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7CB3570-EC2A-B017-7E1B-3F5ABA05F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AF9B18B-0CCD-F344-1726-01AC99DDAAD3}"/>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7D83A5A7-52CA-AB4B-FBB0-E502CD9521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0F4BB-8066-1520-A738-A5022E57D50F}"/>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60644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2FD3-0237-2181-5534-65C0C7419F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D2687F-B510-6C90-B844-47C1465C1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0DE75-70BC-0C31-F306-AB2E545DD983}"/>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B7534A75-89D1-E4BD-2548-E703CBF6BF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1955EB-0AC5-8999-7C04-C78A0790DE50}"/>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95713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7353-C0AA-DE87-0E5B-63040DB183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37A5B76-9770-65D1-AB97-A0659520BA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0032260-FC90-1F5E-9CB7-2BAC18E815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C900EBA-77EC-E671-3E9A-489DBCCB8B84}"/>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6" name="Footer Placeholder 5">
            <a:extLst>
              <a:ext uri="{FF2B5EF4-FFF2-40B4-BE49-F238E27FC236}">
                <a16:creationId xmlns:a16="http://schemas.microsoft.com/office/drawing/2014/main" id="{00875DF0-F78F-B24D-59A6-9E4F8AC0C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D7D4BC-231A-3F93-5029-44388117768B}"/>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29954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2EEE-2227-CD32-994E-5BE9BE5EE4F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D7297A-4BBC-8A7F-2B5B-4F2A46837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7EA7A-B992-373A-63DF-0E090972E1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82751A1-7366-25EB-B197-CD9A5CC3F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45383C-754C-FB4F-A82F-54CD79358C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A866A0F-F19D-8881-BE32-ED1D59F33B43}"/>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8" name="Footer Placeholder 7">
            <a:extLst>
              <a:ext uri="{FF2B5EF4-FFF2-40B4-BE49-F238E27FC236}">
                <a16:creationId xmlns:a16="http://schemas.microsoft.com/office/drawing/2014/main" id="{CA200577-D701-38F0-C034-081F72EBE7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2B16A8-677C-ADA1-F704-A1799A3C547E}"/>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456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3047-CBB9-A06F-E5F9-B44D7983729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207C200-64D0-4AE1-9E7A-9484E9C6D785}"/>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4" name="Footer Placeholder 3">
            <a:extLst>
              <a:ext uri="{FF2B5EF4-FFF2-40B4-BE49-F238E27FC236}">
                <a16:creationId xmlns:a16="http://schemas.microsoft.com/office/drawing/2014/main" id="{BD654F54-69EE-7898-0479-D5137723A5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1FFB0D-971B-AF48-6EEC-7F9CF9B43071}"/>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301152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85C0D-5988-6FD7-26A2-E8DFD3FC5C3B}"/>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3" name="Footer Placeholder 2">
            <a:extLst>
              <a:ext uri="{FF2B5EF4-FFF2-40B4-BE49-F238E27FC236}">
                <a16:creationId xmlns:a16="http://schemas.microsoft.com/office/drawing/2014/main" id="{83F4977B-C41D-CF68-B743-45EC807801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6C7DDE-2EAF-7230-C305-B57D9351EEC9}"/>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122520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7E99-9960-E308-36DE-ED6A73B8DE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3EA84AD-8E10-969B-ECBA-A9A39D610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6888CD-3CEF-22FB-BFEB-E017AA59C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AE011C-93E4-58A4-4FEF-41D358B47A7E}"/>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6" name="Footer Placeholder 5">
            <a:extLst>
              <a:ext uri="{FF2B5EF4-FFF2-40B4-BE49-F238E27FC236}">
                <a16:creationId xmlns:a16="http://schemas.microsoft.com/office/drawing/2014/main" id="{5D5AA756-E376-7249-13E8-34C2DB72B0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55678-D24F-D36D-EE21-4E5CABB563B6}"/>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81333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36A4-4D82-0C77-FECD-0BAA35D2DD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DE686AA-BF95-3118-91FC-CC109328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4F7C5B-0063-56F4-5732-8280A9EAB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E6B338-3416-42A8-A058-56B13E0FDEA6}"/>
              </a:ext>
            </a:extLst>
          </p:cNvPr>
          <p:cNvSpPr>
            <a:spLocks noGrp="1"/>
          </p:cNvSpPr>
          <p:nvPr>
            <p:ph type="dt" sz="half" idx="10"/>
          </p:nvPr>
        </p:nvSpPr>
        <p:spPr/>
        <p:txBody>
          <a:bodyPr/>
          <a:lstStyle/>
          <a:p>
            <a:fld id="{74CC59FF-79A8-46EB-9958-97A615438021}" type="datetimeFigureOut">
              <a:rPr lang="en-GB" smtClean="0"/>
              <a:t>25/08/2024</a:t>
            </a:fld>
            <a:endParaRPr lang="en-GB"/>
          </a:p>
        </p:txBody>
      </p:sp>
      <p:sp>
        <p:nvSpPr>
          <p:cNvPr id="6" name="Footer Placeholder 5">
            <a:extLst>
              <a:ext uri="{FF2B5EF4-FFF2-40B4-BE49-F238E27FC236}">
                <a16:creationId xmlns:a16="http://schemas.microsoft.com/office/drawing/2014/main" id="{A2599504-BA5D-1BB8-4C5F-D7BB9BCDB6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29000F-949A-DA77-E3BE-57A4C6FF5A57}"/>
              </a:ext>
            </a:extLst>
          </p:cNvPr>
          <p:cNvSpPr>
            <a:spLocks noGrp="1"/>
          </p:cNvSpPr>
          <p:nvPr>
            <p:ph type="sldNum" sz="quarter" idx="12"/>
          </p:nvPr>
        </p:nvSpPr>
        <p:spPr/>
        <p:txBody>
          <a:bodyPr/>
          <a:lstStyle/>
          <a:p>
            <a:fld id="{4311D3B1-B516-47CE-85FC-8371BBD26048}" type="slidenum">
              <a:rPr lang="en-GB" smtClean="0"/>
              <a:t>‹#›</a:t>
            </a:fld>
            <a:endParaRPr lang="en-GB"/>
          </a:p>
        </p:txBody>
      </p:sp>
    </p:spTree>
    <p:extLst>
      <p:ext uri="{BB962C8B-B14F-4D97-AF65-F5344CB8AC3E}">
        <p14:creationId xmlns:p14="http://schemas.microsoft.com/office/powerpoint/2010/main" val="296589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C19ED-5B4F-FC4A-8633-5D35DCE5B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9FD35D4-5DEF-3A5B-B638-038220524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3CD02E0-9C4F-E0EA-7C72-E155EECEA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CC59FF-79A8-46EB-9958-97A615438021}" type="datetimeFigureOut">
              <a:rPr lang="en-GB" smtClean="0"/>
              <a:t>25/08/2024</a:t>
            </a:fld>
            <a:endParaRPr lang="en-GB"/>
          </a:p>
        </p:txBody>
      </p:sp>
      <p:sp>
        <p:nvSpPr>
          <p:cNvPr id="5" name="Footer Placeholder 4">
            <a:extLst>
              <a:ext uri="{FF2B5EF4-FFF2-40B4-BE49-F238E27FC236}">
                <a16:creationId xmlns:a16="http://schemas.microsoft.com/office/drawing/2014/main" id="{174244A2-C9E6-58BF-BC99-2D67A578D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BD61B9A-D3E8-15AD-209A-663A88DC1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11D3B1-B516-47CE-85FC-8371BBD26048}" type="slidenum">
              <a:rPr lang="en-GB" smtClean="0"/>
              <a:t>‹#›</a:t>
            </a:fld>
            <a:endParaRPr lang="en-GB"/>
          </a:p>
        </p:txBody>
      </p:sp>
    </p:spTree>
    <p:extLst>
      <p:ext uri="{BB962C8B-B14F-4D97-AF65-F5344CB8AC3E}">
        <p14:creationId xmlns:p14="http://schemas.microsoft.com/office/powerpoint/2010/main" val="90014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FC662A-3945-1D3C-E820-2D65378692CE}"/>
              </a:ext>
            </a:extLst>
          </p:cNvPr>
          <p:cNvSpPr>
            <a:spLocks noGrp="1"/>
          </p:cNvSpPr>
          <p:nvPr>
            <p:ph type="ctrTitle"/>
          </p:nvPr>
        </p:nvSpPr>
        <p:spPr>
          <a:xfrm>
            <a:off x="5093520" y="2744662"/>
            <a:ext cx="6589707" cy="2387600"/>
          </a:xfrm>
        </p:spPr>
        <p:txBody>
          <a:bodyPr>
            <a:normAutofit/>
          </a:bodyPr>
          <a:lstStyle/>
          <a:p>
            <a:pPr algn="r"/>
            <a:r>
              <a:rPr lang="en-US">
                <a:solidFill>
                  <a:srgbClr val="FFFFFF"/>
                </a:solidFill>
              </a:rPr>
              <a:t>Employee Iteration Case Study</a:t>
            </a:r>
            <a:endParaRPr lang="en-GB">
              <a:solidFill>
                <a:srgbClr val="FFFFFF"/>
              </a:solidFill>
            </a:endParaRPr>
          </a:p>
        </p:txBody>
      </p:sp>
      <p:sp>
        <p:nvSpPr>
          <p:cNvPr id="3" name="Subtitle 2">
            <a:extLst>
              <a:ext uri="{FF2B5EF4-FFF2-40B4-BE49-F238E27FC236}">
                <a16:creationId xmlns:a16="http://schemas.microsoft.com/office/drawing/2014/main" id="{EF97719B-9478-0554-15D2-139E7F5FF77D}"/>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CHINMAY MUNDHADA</a:t>
            </a:r>
            <a:endParaRPr lang="en-GB">
              <a:solidFill>
                <a:srgbClr val="FFFFFF"/>
              </a:solidFill>
            </a:endParaRPr>
          </a:p>
        </p:txBody>
      </p:sp>
      <p:cxnSp>
        <p:nvCxnSpPr>
          <p:cNvPr id="46" name="Straight Connector 4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6" name="Arc 5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193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Awards_won?</a:t>
            </a:r>
          </a:p>
        </p:txBody>
      </p:sp>
      <p:sp>
        <p:nvSpPr>
          <p:cNvPr id="4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The resignation rate is comparatively higher from the ones who won award in previous year rather than the ones who have not won the awards.</a:t>
            </a:r>
          </a:p>
          <a:p>
            <a:pPr indent="-228600">
              <a:lnSpc>
                <a:spcPct val="90000"/>
              </a:lnSpc>
              <a:spcAft>
                <a:spcPts val="600"/>
              </a:spcAft>
              <a:buFont typeface="Arial" panose="020B0604020202020204" pitchFamily="34" charset="0"/>
              <a:buChar char="•"/>
            </a:pPr>
            <a:endParaRPr lang="en-US" sz="2200" dirty="0"/>
          </a:p>
        </p:txBody>
      </p:sp>
      <p:pic>
        <p:nvPicPr>
          <p:cNvPr id="8" name="Content Placeholder 7">
            <a:extLst>
              <a:ext uri="{FF2B5EF4-FFF2-40B4-BE49-F238E27FC236}">
                <a16:creationId xmlns:a16="http://schemas.microsoft.com/office/drawing/2014/main" id="{1C64E5BA-5896-7AD9-93BA-A16DB5036A00}"/>
              </a:ext>
            </a:extLst>
          </p:cNvPr>
          <p:cNvPicPr>
            <a:picLocks noGrp="1" noChangeAspect="1"/>
          </p:cNvPicPr>
          <p:nvPr>
            <p:ph idx="1"/>
          </p:nvPr>
        </p:nvPicPr>
        <p:blipFill>
          <a:blip r:embed="rId2"/>
          <a:stretch>
            <a:fillRect/>
          </a:stretch>
        </p:blipFill>
        <p:spPr>
          <a:xfrm>
            <a:off x="4654296" y="1271588"/>
            <a:ext cx="6903720" cy="4314824"/>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26305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53AB-1339-8095-A9EE-45189237AC9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6000" i="0" kern="1200" spc="-50" baseline="0" dirty="0">
                <a:solidFill>
                  <a:schemeClr val="tx1"/>
                </a:solidFill>
                <a:latin typeface="+mj-lt"/>
                <a:ea typeface="+mj-ea"/>
                <a:cs typeface="+mj-cs"/>
              </a:rPr>
              <a:t>Building the model ( Optional Step)</a:t>
            </a:r>
          </a:p>
        </p:txBody>
      </p:sp>
      <p:sp>
        <p:nvSpPr>
          <p:cNvPr id="2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B39CFA0-34CF-7CB5-4435-371B6F906E49}"/>
              </a:ext>
            </a:extLst>
          </p:cNvPr>
          <p:cNvGraphicFramePr>
            <a:graphicFrameLocks/>
          </p:cNvGraphicFramePr>
          <p:nvPr>
            <p:extLst>
              <p:ext uri="{D42A27DB-BD31-4B8C-83A1-F6EECF244321}">
                <p14:modId xmlns:p14="http://schemas.microsoft.com/office/powerpoint/2010/main" val="9548983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68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7110C-3B6D-1C28-7487-52B40A18595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Top contributing features for Logistic Regression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squares&#10;&#10;Description automatically generated with medium confidence">
            <a:extLst>
              <a:ext uri="{FF2B5EF4-FFF2-40B4-BE49-F238E27FC236}">
                <a16:creationId xmlns:a16="http://schemas.microsoft.com/office/drawing/2014/main" id="{5D1DCA5E-76BD-CDA0-4B6D-F2961694ADB6}"/>
              </a:ext>
            </a:extLst>
          </p:cNvPr>
          <p:cNvPicPr>
            <a:picLocks noGrp="1" noChangeAspect="1"/>
          </p:cNvPicPr>
          <p:nvPr>
            <p:ph idx="1"/>
          </p:nvPr>
        </p:nvPicPr>
        <p:blipFill>
          <a:blip r:embed="rId2"/>
          <a:stretch>
            <a:fillRect/>
          </a:stretch>
        </p:blipFill>
        <p:spPr>
          <a:xfrm>
            <a:off x="4654296" y="854095"/>
            <a:ext cx="7214616" cy="5122377"/>
          </a:xfrm>
          <a:prstGeom prst="rect">
            <a:avLst/>
          </a:prstGeom>
        </p:spPr>
      </p:pic>
    </p:spTree>
    <p:extLst>
      <p:ext uri="{BB962C8B-B14F-4D97-AF65-F5344CB8AC3E}">
        <p14:creationId xmlns:p14="http://schemas.microsoft.com/office/powerpoint/2010/main" val="247168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230BE-BB1F-0538-42EB-ACB8AA63721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Top features for Random Forest Classification Model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46CAC2DF-1784-01F0-2D1C-DAF4EBFCAFC6}"/>
              </a:ext>
            </a:extLst>
          </p:cNvPr>
          <p:cNvPicPr>
            <a:picLocks noGrp="1" noChangeAspect="1"/>
          </p:cNvPicPr>
          <p:nvPr>
            <p:ph idx="1"/>
          </p:nvPr>
        </p:nvPicPr>
        <p:blipFill>
          <a:blip r:embed="rId2"/>
          <a:stretch>
            <a:fillRect/>
          </a:stretch>
        </p:blipFill>
        <p:spPr>
          <a:xfrm>
            <a:off x="4654296" y="799985"/>
            <a:ext cx="7214616" cy="5230597"/>
          </a:xfrm>
          <a:prstGeom prst="rect">
            <a:avLst/>
          </a:prstGeom>
        </p:spPr>
      </p:pic>
    </p:spTree>
    <p:extLst>
      <p:ext uri="{BB962C8B-B14F-4D97-AF65-F5344CB8AC3E}">
        <p14:creationId xmlns:p14="http://schemas.microsoft.com/office/powerpoint/2010/main" val="373906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58A6E-0DE0-A433-3C7F-AAFA849712BF}"/>
              </a:ext>
            </a:extLst>
          </p:cNvPr>
          <p:cNvSpPr>
            <a:spLocks noGrp="1"/>
          </p:cNvSpPr>
          <p:nvPr>
            <p:ph type="title"/>
          </p:nvPr>
        </p:nvSpPr>
        <p:spPr>
          <a:xfrm>
            <a:off x="841248" y="256032"/>
            <a:ext cx="10506456" cy="1014984"/>
          </a:xfrm>
        </p:spPr>
        <p:txBody>
          <a:bodyPr anchor="b">
            <a:normAutofit/>
          </a:bodyPr>
          <a:lstStyle/>
          <a:p>
            <a:r>
              <a:rPr lang="en-US"/>
              <a:t>Insights from model building</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Content Placeholder 2">
            <a:extLst>
              <a:ext uri="{FF2B5EF4-FFF2-40B4-BE49-F238E27FC236}">
                <a16:creationId xmlns:a16="http://schemas.microsoft.com/office/drawing/2014/main" id="{FA85957F-4ADA-DFA8-020E-55C3C24E9BBD}"/>
              </a:ext>
            </a:extLst>
          </p:cNvPr>
          <p:cNvGraphicFramePr>
            <a:graphicFrameLocks noGrp="1"/>
          </p:cNvGraphicFramePr>
          <p:nvPr>
            <p:ph idx="1"/>
            <p:extLst>
              <p:ext uri="{D42A27DB-BD31-4B8C-83A1-F6EECF244321}">
                <p14:modId xmlns:p14="http://schemas.microsoft.com/office/powerpoint/2010/main" val="12883033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22D2294-FAB5-42F6-4D13-3672B8567893}"/>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Conclusions : Causes of Iteration</a:t>
            </a:r>
            <a:endParaRPr lang="en-GB" dirty="0">
              <a:solidFill>
                <a:srgbClr val="FFFFFF"/>
              </a:solidFill>
            </a:endParaRPr>
          </a:p>
        </p:txBody>
      </p:sp>
      <p:sp>
        <p:nvSpPr>
          <p:cNvPr id="16" name="Rectangle: Rounded Corners 1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Rectangle 2">
            <a:extLst>
              <a:ext uri="{FF2B5EF4-FFF2-40B4-BE49-F238E27FC236}">
                <a16:creationId xmlns:a16="http://schemas.microsoft.com/office/drawing/2014/main" id="{09342CE1-C98D-58CA-412A-3D9ED6464D33}"/>
              </a:ext>
            </a:extLst>
          </p:cNvPr>
          <p:cNvGraphicFramePr>
            <a:graphicFrameLocks noGrp="1"/>
          </p:cNvGraphicFramePr>
          <p:nvPr>
            <p:ph idx="1"/>
            <p:extLst>
              <p:ext uri="{D42A27DB-BD31-4B8C-83A1-F6EECF244321}">
                <p14:modId xmlns:p14="http://schemas.microsoft.com/office/powerpoint/2010/main" val="216126110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59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8A808-7375-7B5A-9C0E-1E6E0873C3DD}"/>
              </a:ext>
            </a:extLst>
          </p:cNvPr>
          <p:cNvSpPr>
            <a:spLocks noGrp="1"/>
          </p:cNvSpPr>
          <p:nvPr>
            <p:ph type="title"/>
          </p:nvPr>
        </p:nvSpPr>
        <p:spPr>
          <a:xfrm>
            <a:off x="655320" y="429030"/>
            <a:ext cx="2834640" cy="5457589"/>
          </a:xfrm>
        </p:spPr>
        <p:txBody>
          <a:bodyPr anchor="ctr">
            <a:normAutofit/>
          </a:bodyPr>
          <a:lstStyle/>
          <a:p>
            <a:r>
              <a:rPr lang="en-US" sz="2500" dirty="0"/>
              <a:t>Recommendations to reduce iteration rate for XYZ company</a:t>
            </a:r>
            <a:endParaRPr lang="en-GB" sz="2500" dirty="0"/>
          </a:p>
        </p:txBody>
      </p:sp>
      <p:sp>
        <p:nvSpPr>
          <p:cNvPr id="18" name="Rectangle 17">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0638046-6E0F-81B9-6332-A97306D5DC08}"/>
              </a:ext>
            </a:extLst>
          </p:cNvPr>
          <p:cNvGraphicFramePr>
            <a:graphicFrameLocks noGrp="1"/>
          </p:cNvGraphicFramePr>
          <p:nvPr>
            <p:ph idx="1"/>
            <p:extLst>
              <p:ext uri="{D42A27DB-BD31-4B8C-83A1-F6EECF244321}">
                <p14:modId xmlns:p14="http://schemas.microsoft.com/office/powerpoint/2010/main" val="1392755676"/>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07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EF45C-9FDA-C811-5C9B-E83899141657}"/>
              </a:ext>
            </a:extLst>
          </p:cNvPr>
          <p:cNvSpPr>
            <a:spLocks noGrp="1"/>
          </p:cNvSpPr>
          <p:nvPr>
            <p:ph type="title"/>
          </p:nvPr>
        </p:nvSpPr>
        <p:spPr>
          <a:xfrm>
            <a:off x="841248" y="256032"/>
            <a:ext cx="10506456" cy="1014984"/>
          </a:xfrm>
        </p:spPr>
        <p:txBody>
          <a:bodyPr anchor="b">
            <a:normAutofit/>
          </a:bodyPr>
          <a:lstStyle/>
          <a:p>
            <a:r>
              <a:rPr lang="en-US"/>
              <a:t>Business Objective</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023FCDC1-A387-E6CD-F9FF-0B2835AE8FE8}"/>
              </a:ext>
            </a:extLst>
          </p:cNvPr>
          <p:cNvGraphicFramePr>
            <a:graphicFrameLocks noGrp="1"/>
          </p:cNvGraphicFramePr>
          <p:nvPr>
            <p:ph idx="1"/>
            <p:extLst>
              <p:ext uri="{D42A27DB-BD31-4B8C-83A1-F6EECF244321}">
                <p14:modId xmlns:p14="http://schemas.microsoft.com/office/powerpoint/2010/main" val="29551734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5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53AB-1339-8095-A9EE-45189237AC9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400" i="0" kern="1200" spc="-50" baseline="0" dirty="0">
                <a:solidFill>
                  <a:schemeClr val="tx1"/>
                </a:solidFill>
                <a:latin typeface="+mj-lt"/>
                <a:ea typeface="+mj-ea"/>
                <a:cs typeface="+mj-cs"/>
              </a:rPr>
              <a:t>Data Cleaning</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TextBox 6">
            <a:extLst>
              <a:ext uri="{FF2B5EF4-FFF2-40B4-BE49-F238E27FC236}">
                <a16:creationId xmlns:a16="http://schemas.microsoft.com/office/drawing/2014/main" id="{3E3BCF43-7CFA-06D9-FE52-C52CD5A0D512}"/>
              </a:ext>
            </a:extLst>
          </p:cNvPr>
          <p:cNvGraphicFramePr/>
          <p:nvPr>
            <p:extLst>
              <p:ext uri="{D42A27DB-BD31-4B8C-83A1-F6EECF244321}">
                <p14:modId xmlns:p14="http://schemas.microsoft.com/office/powerpoint/2010/main" val="39830608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62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92C1FE-13B6-C40A-CF6F-456CB0731A85}"/>
              </a:ext>
            </a:extLst>
          </p:cNvPr>
          <p:cNvSpPr>
            <a:spLocks noGrp="1"/>
          </p:cNvSpPr>
          <p:nvPr>
            <p:ph type="title"/>
          </p:nvPr>
        </p:nvSpPr>
        <p:spPr>
          <a:xfrm>
            <a:off x="838200" y="643467"/>
            <a:ext cx="2951205" cy="5571066"/>
          </a:xfrm>
        </p:spPr>
        <p:txBody>
          <a:bodyPr>
            <a:normAutofit/>
          </a:bodyPr>
          <a:lstStyle/>
          <a:p>
            <a:r>
              <a:rPr lang="en-US">
                <a:solidFill>
                  <a:srgbClr val="FFFFFF"/>
                </a:solidFill>
              </a:rPr>
              <a:t>Exploratory Data Analysis</a:t>
            </a:r>
            <a:endParaRPr lang="en-GB">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2">
            <a:extLst>
              <a:ext uri="{FF2B5EF4-FFF2-40B4-BE49-F238E27FC236}">
                <a16:creationId xmlns:a16="http://schemas.microsoft.com/office/drawing/2014/main" id="{7689C829-979F-A20C-E75D-8894C8550B8B}"/>
              </a:ext>
            </a:extLst>
          </p:cNvPr>
          <p:cNvGraphicFramePr>
            <a:graphicFrameLocks noGrp="1"/>
          </p:cNvGraphicFramePr>
          <p:nvPr>
            <p:ph idx="1"/>
            <p:extLst>
              <p:ext uri="{D42A27DB-BD31-4B8C-83A1-F6EECF244321}">
                <p14:modId xmlns:p14="http://schemas.microsoft.com/office/powerpoint/2010/main" val="4255244594"/>
              </p:ext>
            </p:extLst>
          </p:nvPr>
        </p:nvGraphicFramePr>
        <p:xfrm>
          <a:off x="4627605" y="549694"/>
          <a:ext cx="6871749" cy="560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68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previous_year_rating</a:t>
            </a:r>
          </a:p>
        </p:txBody>
      </p:sp>
      <p:sp>
        <p:nvSpPr>
          <p:cNvPr id="55" name="Rectangle 5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7" name="Rectangle 5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8FD31847-C377-3C18-F24C-18ADBE5DC857}"/>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highlight>
                  <a:srgbClr val="FFFFFF"/>
                </a:highlight>
              </a:rPr>
              <a:t>As you can from the boxplot clearly employees with higher </a:t>
            </a:r>
            <a:r>
              <a:rPr lang="en-US" b="0" i="0" dirty="0" err="1">
                <a:effectLst/>
                <a:highlight>
                  <a:srgbClr val="FFFFFF"/>
                </a:highlight>
              </a:rPr>
              <a:t>previous_year_rating</a:t>
            </a:r>
            <a:r>
              <a:rPr lang="en-US" b="0" i="0" dirty="0">
                <a:effectLst/>
                <a:highlight>
                  <a:srgbClr val="FFFFFF"/>
                </a:highlight>
              </a:rPr>
              <a:t> are the ones who will resign early. </a:t>
            </a:r>
          </a:p>
          <a:p>
            <a:pPr indent="-228600">
              <a:lnSpc>
                <a:spcPct val="90000"/>
              </a:lnSpc>
              <a:spcAft>
                <a:spcPts val="600"/>
              </a:spcAft>
              <a:buFont typeface="Arial" panose="020B0604020202020204" pitchFamily="34" charset="0"/>
              <a:buChar char="•"/>
            </a:pPr>
            <a:endParaRPr lang="en-US" dirty="0"/>
          </a:p>
        </p:txBody>
      </p:sp>
      <p:pic>
        <p:nvPicPr>
          <p:cNvPr id="9" name="Content Placeholder 8">
            <a:extLst>
              <a:ext uri="{FF2B5EF4-FFF2-40B4-BE49-F238E27FC236}">
                <a16:creationId xmlns:a16="http://schemas.microsoft.com/office/drawing/2014/main" id="{C8617CD5-0328-11FB-4FE2-379728DE18AF}"/>
              </a:ext>
            </a:extLst>
          </p:cNvPr>
          <p:cNvPicPr>
            <a:picLocks noGrp="1" noChangeAspect="1"/>
          </p:cNvPicPr>
          <p:nvPr>
            <p:ph idx="1"/>
          </p:nvPr>
        </p:nvPicPr>
        <p:blipFill>
          <a:blip r:embed="rId2"/>
          <a:stretch>
            <a:fillRect/>
          </a:stretch>
        </p:blipFill>
        <p:spPr>
          <a:xfrm>
            <a:off x="1236884" y="2729397"/>
            <a:ext cx="4123307" cy="3483864"/>
          </a:xfrm>
          <a:prstGeom prst="rect">
            <a:avLst/>
          </a:prstGeom>
        </p:spPr>
      </p:pic>
      <p:pic>
        <p:nvPicPr>
          <p:cNvPr id="13" name="Picture 12">
            <a:extLst>
              <a:ext uri="{FF2B5EF4-FFF2-40B4-BE49-F238E27FC236}">
                <a16:creationId xmlns:a16="http://schemas.microsoft.com/office/drawing/2014/main" id="{354C9DD5-C7FC-F63C-0E5F-FFA144A7D5BD}"/>
              </a:ext>
            </a:extLst>
          </p:cNvPr>
          <p:cNvPicPr>
            <a:picLocks noChangeAspect="1"/>
          </p:cNvPicPr>
          <p:nvPr/>
        </p:nvPicPr>
        <p:blipFill>
          <a:blip r:embed="rId3"/>
          <a:stretch>
            <a:fillRect/>
          </a:stretch>
        </p:blipFill>
        <p:spPr>
          <a:xfrm>
            <a:off x="6198781" y="2786789"/>
            <a:ext cx="5523082" cy="3369079"/>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334327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avg_training_score</a:t>
            </a:r>
          </a:p>
        </p:txBody>
      </p:sp>
      <p:sp>
        <p:nvSpPr>
          <p:cNvPr id="3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As you can see from the box plot the median for </a:t>
            </a:r>
            <a:r>
              <a:rPr lang="en-US" sz="2200" b="0" i="0">
                <a:effectLst/>
                <a:highlight>
                  <a:srgbClr val="FFFFFF"/>
                </a:highlight>
              </a:rPr>
              <a:t>avg_training_score</a:t>
            </a:r>
            <a:r>
              <a:rPr lang="en-US" sz="2200" b="0" i="0" dirty="0">
                <a:effectLst/>
                <a:highlight>
                  <a:srgbClr val="FFFFFF"/>
                </a:highlight>
              </a:rPr>
              <a:t> is comparatively higher than the ones who have stayed back with the company.</a:t>
            </a:r>
            <a:endParaRPr lang="en-US" sz="2200" b="0" i="0">
              <a:effectLst/>
              <a:highlight>
                <a:srgbClr val="FFFFFF"/>
              </a:highlight>
            </a:endParaRPr>
          </a:p>
          <a:p>
            <a:pPr indent="-228600">
              <a:lnSpc>
                <a:spcPct val="90000"/>
              </a:lnSpc>
              <a:spcAft>
                <a:spcPts val="600"/>
              </a:spcAft>
              <a:buFont typeface="Arial" panose="020B0604020202020204" pitchFamily="34" charset="0"/>
              <a:buChar char="•"/>
            </a:pPr>
            <a:endParaRPr lang="en-US" sz="2200"/>
          </a:p>
        </p:txBody>
      </p:sp>
      <p:pic>
        <p:nvPicPr>
          <p:cNvPr id="10" name="Content Placeholder 9">
            <a:extLst>
              <a:ext uri="{FF2B5EF4-FFF2-40B4-BE49-F238E27FC236}">
                <a16:creationId xmlns:a16="http://schemas.microsoft.com/office/drawing/2014/main" id="{C229C2DD-8FC0-315D-0ECF-9529EA5AD92A}"/>
              </a:ext>
            </a:extLst>
          </p:cNvPr>
          <p:cNvPicPr>
            <a:picLocks noGrp="1" noChangeAspect="1"/>
          </p:cNvPicPr>
          <p:nvPr>
            <p:ph idx="1"/>
          </p:nvPr>
        </p:nvPicPr>
        <p:blipFill>
          <a:blip r:embed="rId2"/>
          <a:stretch>
            <a:fillRect/>
          </a:stretch>
        </p:blipFill>
        <p:spPr>
          <a:xfrm>
            <a:off x="1013810" y="2290936"/>
            <a:ext cx="10152187" cy="3959352"/>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351825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a:t>length_of_serivce</a:t>
            </a:r>
            <a:endParaRPr lang="en-US" sz="3400" kern="1200" dirty="0">
              <a:solidFill>
                <a:schemeClr val="tx1"/>
              </a:solidFill>
              <a:latin typeface="+mj-lt"/>
              <a:ea typeface="+mj-ea"/>
              <a:cs typeface="+mj-cs"/>
            </a:endParaRPr>
          </a:p>
        </p:txBody>
      </p:sp>
      <p:sp>
        <p:nvSpPr>
          <p:cNvPr id="12" name="TextBox 11">
            <a:extLst>
              <a:ext uri="{FF2B5EF4-FFF2-40B4-BE49-F238E27FC236}">
                <a16:creationId xmlns:a16="http://schemas.microsoft.com/office/drawing/2014/main" id="{8FD31847-C377-3C18-F24C-18ADBE5DC85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highlight>
                  <a:srgbClr val="FFFFFF"/>
                </a:highlight>
              </a:rPr>
              <a:t>Employees with shorter lengths of service (0-2 years) are more likely to resign.</a:t>
            </a:r>
          </a:p>
          <a:p>
            <a:pPr indent="-228600">
              <a:lnSpc>
                <a:spcPct val="90000"/>
              </a:lnSpc>
              <a:spcAft>
                <a:spcPts val="600"/>
              </a:spcAft>
              <a:buFont typeface="Arial" panose="020B0604020202020204" pitchFamily="34" charset="0"/>
              <a:buChar char="•"/>
            </a:pPr>
            <a:r>
              <a:rPr lang="en-US" dirty="0"/>
              <a:t>After about 5 years of service, the likelihood of resignation seems to diminish, and those who have stayed longer tend to continue staying.</a:t>
            </a:r>
          </a:p>
        </p:txBody>
      </p:sp>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pic>
        <p:nvPicPr>
          <p:cNvPr id="7" name="Content Placeholder 6">
            <a:extLst>
              <a:ext uri="{FF2B5EF4-FFF2-40B4-BE49-F238E27FC236}">
                <a16:creationId xmlns:a16="http://schemas.microsoft.com/office/drawing/2014/main" id="{A62E64D5-D42C-DD7C-C911-42C3D9C37784}"/>
              </a:ext>
            </a:extLst>
          </p:cNvPr>
          <p:cNvPicPr>
            <a:picLocks noGrp="1" noChangeAspect="1"/>
          </p:cNvPicPr>
          <p:nvPr>
            <p:ph idx="1"/>
          </p:nvPr>
        </p:nvPicPr>
        <p:blipFill>
          <a:blip r:embed="rId2"/>
          <a:stretch>
            <a:fillRect/>
          </a:stretch>
        </p:blipFill>
        <p:spPr>
          <a:xfrm>
            <a:off x="500981" y="2154785"/>
            <a:ext cx="11184200" cy="4479386"/>
          </a:xfrm>
        </p:spPr>
      </p:pic>
    </p:spTree>
    <p:extLst>
      <p:ext uri="{BB962C8B-B14F-4D97-AF65-F5344CB8AC3E}">
        <p14:creationId xmlns:p14="http://schemas.microsoft.com/office/powerpoint/2010/main" val="337479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education</a:t>
            </a: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D1903F-7EF0-0EBF-F186-A000E76E9D8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highlight>
                  <a:srgbClr val="FFFFFF"/>
                </a:highlight>
              </a:rPr>
              <a:t>The ratio of the resignation for employees with education of Master’s and above are comparatively higher than the ones with Bachelor’s</a:t>
            </a:r>
          </a:p>
          <a:p>
            <a:pPr indent="-228600">
              <a:lnSpc>
                <a:spcPct val="90000"/>
              </a:lnSpc>
              <a:spcAft>
                <a:spcPts val="600"/>
              </a:spcAft>
              <a:buFont typeface="Arial" panose="020B0604020202020204" pitchFamily="34" charset="0"/>
              <a:buChar char="•"/>
            </a:pPr>
            <a:endParaRPr lang="en-US" sz="2200"/>
          </a:p>
        </p:txBody>
      </p:sp>
      <p:pic>
        <p:nvPicPr>
          <p:cNvPr id="10" name="Content Placeholder 9">
            <a:extLst>
              <a:ext uri="{FF2B5EF4-FFF2-40B4-BE49-F238E27FC236}">
                <a16:creationId xmlns:a16="http://schemas.microsoft.com/office/drawing/2014/main" id="{6DD2C1EF-5D92-421E-C96D-A3A7CFA9A2A0}"/>
              </a:ext>
            </a:extLst>
          </p:cNvPr>
          <p:cNvPicPr>
            <a:picLocks noGrp="1" noChangeAspect="1"/>
          </p:cNvPicPr>
          <p:nvPr>
            <p:ph idx="1"/>
          </p:nvPr>
        </p:nvPicPr>
        <p:blipFill>
          <a:blip r:embed="rId2"/>
          <a:stretch>
            <a:fillRect/>
          </a:stretch>
        </p:blipFill>
        <p:spPr>
          <a:xfrm>
            <a:off x="4654296" y="1021328"/>
            <a:ext cx="6903720" cy="4815344"/>
          </a:xfrm>
          <a:prstGeom prst="rect">
            <a:avLst/>
          </a:prstGeom>
        </p:spPr>
      </p:pic>
    </p:spTree>
    <p:extLst>
      <p:ext uri="{BB962C8B-B14F-4D97-AF65-F5344CB8AC3E}">
        <p14:creationId xmlns:p14="http://schemas.microsoft.com/office/powerpoint/2010/main" val="227476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A926-992A-D9D9-1E03-60305EE923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KPIs_met&gt;80%</a:t>
            </a:r>
          </a:p>
        </p:txBody>
      </p:sp>
      <p:sp>
        <p:nvSpPr>
          <p:cNvPr id="3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D31847-C377-3C18-F24C-18ADBE5DC85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The employees who have met more than 80% of KPIs in previous year are more prone to resign from the company rather than the ones who have not met 80% of KPIs.</a:t>
            </a:r>
          </a:p>
          <a:p>
            <a:pPr indent="-228600">
              <a:lnSpc>
                <a:spcPct val="90000"/>
              </a:lnSpc>
              <a:spcAft>
                <a:spcPts val="600"/>
              </a:spcAft>
              <a:buFont typeface="Arial" panose="020B0604020202020204" pitchFamily="34" charset="0"/>
              <a:buChar char="•"/>
            </a:pPr>
            <a:endParaRPr lang="en-US" sz="2200" dirty="0"/>
          </a:p>
        </p:txBody>
      </p:sp>
      <p:pic>
        <p:nvPicPr>
          <p:cNvPr id="7" name="Content Placeholder 6">
            <a:extLst>
              <a:ext uri="{FF2B5EF4-FFF2-40B4-BE49-F238E27FC236}">
                <a16:creationId xmlns:a16="http://schemas.microsoft.com/office/drawing/2014/main" id="{E5A88D3E-F54C-618E-54C7-EFDFC00F80EF}"/>
              </a:ext>
            </a:extLst>
          </p:cNvPr>
          <p:cNvPicPr>
            <a:picLocks noGrp="1" noChangeAspect="1"/>
          </p:cNvPicPr>
          <p:nvPr>
            <p:ph idx="1"/>
          </p:nvPr>
        </p:nvPicPr>
        <p:blipFill>
          <a:blip r:embed="rId2"/>
          <a:stretch>
            <a:fillRect/>
          </a:stretch>
        </p:blipFill>
        <p:spPr>
          <a:xfrm>
            <a:off x="4654296" y="1306106"/>
            <a:ext cx="6903720" cy="4245787"/>
          </a:xfrm>
          <a:prstGeom prst="rect">
            <a:avLst/>
          </a:prstGeom>
        </p:spPr>
      </p:pic>
      <p:sp>
        <p:nvSpPr>
          <p:cNvPr id="6" name="TextBox 5">
            <a:extLst>
              <a:ext uri="{FF2B5EF4-FFF2-40B4-BE49-F238E27FC236}">
                <a16:creationId xmlns:a16="http://schemas.microsoft.com/office/drawing/2014/main" id="{02D1903F-7EF0-0EBF-F186-A000E76E9D8E}"/>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218113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973</TotalTime>
  <Words>900</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Employee Iteration Case Study</vt:lpstr>
      <vt:lpstr>Business Objective</vt:lpstr>
      <vt:lpstr>Data Cleaning</vt:lpstr>
      <vt:lpstr>Exploratory Data Analysis</vt:lpstr>
      <vt:lpstr>previous_year_rating</vt:lpstr>
      <vt:lpstr>avg_training_score</vt:lpstr>
      <vt:lpstr>length_of_serivce</vt:lpstr>
      <vt:lpstr>education</vt:lpstr>
      <vt:lpstr>KPIs_met&gt;80%</vt:lpstr>
      <vt:lpstr>Awards_won?</vt:lpstr>
      <vt:lpstr>Building the model ( Optional Step)</vt:lpstr>
      <vt:lpstr>Top contributing features for Logistic Regression</vt:lpstr>
      <vt:lpstr>Top features for Random Forest Classification Model</vt:lpstr>
      <vt:lpstr>Insights from model building</vt:lpstr>
      <vt:lpstr>Conclusions : Causes of Iteration</vt:lpstr>
      <vt:lpstr>Recommendations to reduce iteration rate for XYZ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Chinmay Mundhada</dc:creator>
  <cp:lastModifiedBy>Chinmay Mundhada</cp:lastModifiedBy>
  <cp:revision>1</cp:revision>
  <dcterms:created xsi:type="dcterms:W3CDTF">2024-08-25T13:42:45Z</dcterms:created>
  <dcterms:modified xsi:type="dcterms:W3CDTF">2024-08-26T05:56:12Z</dcterms:modified>
</cp:coreProperties>
</file>