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15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2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21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355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31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478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36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0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18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02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16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41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88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9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5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inmaypote1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Titanic Survival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Investigation</a:t>
            </a:r>
          </a:p>
          <a:p>
            <a:r>
              <a:t>Presented by: Chinmay Pote</a:t>
            </a:r>
          </a:p>
          <a:p>
            <a:r>
              <a:t>Date: 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GitHub: </a:t>
            </a:r>
            <a:r>
              <a:rPr lang="en-US" sz="2400" dirty="0">
                <a:hlinkClick r:id="rId2"/>
              </a:rPr>
              <a:t>https://github.com/chinmaypote18</a:t>
            </a:r>
            <a:endParaRPr lang="en-US" sz="2400" dirty="0"/>
          </a:p>
          <a:p>
            <a:r>
              <a:rPr sz="2400" dirty="0"/>
              <a:t>Email: chinpote12@gmail.com</a:t>
            </a:r>
          </a:p>
          <a:p>
            <a:r>
              <a:rPr sz="2400" dirty="0"/>
              <a:t>Connect on LinkedIn</a:t>
            </a:r>
            <a:r>
              <a:rPr lang="en-US" sz="2400" dirty="0"/>
              <a:t> : </a:t>
            </a:r>
            <a:r>
              <a:rPr lang="en-US" sz="2000" dirty="0"/>
              <a:t>https://www.linkedin.com/in/chinmay-pote/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Objective: To analyze the Titanic passenger data</a:t>
            </a:r>
          </a:p>
          <a:p>
            <a:r>
              <a:t>Identify the key factors that influenced passenger survival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Dataset: Titanic dataset from Kaggle</a:t>
            </a:r>
          </a:p>
          <a:p>
            <a:r>
              <a:t>Total entries: 891</a:t>
            </a:r>
          </a:p>
          <a:p>
            <a:r>
              <a:t>Key Features: Age, Sex, Pclass, Fare, Embarked, SibSp, Parch,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Handled missing values (Age, Embarked, Cabin)</a:t>
            </a:r>
          </a:p>
          <a:p>
            <a:r>
              <a:t>Converted categorical variables (Sex, Embarked)</a:t>
            </a:r>
          </a:p>
          <a:p>
            <a:r>
              <a:t>Dropped irrelevant features (Ticket, Name, Cabin)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Survival rate overall</a:t>
            </a:r>
          </a:p>
          <a:p>
            <a:r>
              <a:t>Gender vs Survival</a:t>
            </a:r>
          </a:p>
          <a:p>
            <a:r>
              <a:t>Passenger class vs Survival</a:t>
            </a:r>
          </a:p>
          <a:p>
            <a:r>
              <a:t>Age distribution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Heatmap to show correlation between features</a:t>
            </a:r>
          </a:p>
          <a:p>
            <a:r>
              <a:t>Key Insight: Sex, Pclass, and Fare are most correlated with survival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Females had a higher survival rate</a:t>
            </a:r>
          </a:p>
          <a:p>
            <a:r>
              <a:t>First-class passengers were more likely to survive</a:t>
            </a:r>
          </a:p>
          <a:p>
            <a:r>
              <a:t>Younger passengers had a slightly better chance of survival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 analysis helps uncover survival patterns</a:t>
            </a:r>
          </a:p>
          <a:p>
            <a:r>
              <a:t>Valuable for understanding human behavior and decision-making during crises</a:t>
            </a:r>
          </a:p>
          <a:p>
            <a:r>
              <a:t>Foundation for building predictive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Build and evaluate a machine learning model</a:t>
            </a:r>
          </a:p>
          <a:p>
            <a:r>
              <a:t>Use feature engineering for improved accuracy</a:t>
            </a:r>
          </a:p>
          <a:p>
            <a:r>
              <a:t>Share results through an interactive dashboard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234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Titanic Survival Analysis</vt:lpstr>
      <vt:lpstr>Problem Statement</vt:lpstr>
      <vt:lpstr>Dataset Overview</vt:lpstr>
      <vt:lpstr>Data Cleaning</vt:lpstr>
      <vt:lpstr>Exploratory Data Analysis (EDA)</vt:lpstr>
      <vt:lpstr>Correlation Analysis</vt:lpstr>
      <vt:lpstr>Key Insights</vt:lpstr>
      <vt:lpstr>Conclusion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WMAD LAB</cp:lastModifiedBy>
  <cp:revision>2</cp:revision>
  <dcterms:created xsi:type="dcterms:W3CDTF">2013-01-27T09:14:16Z</dcterms:created>
  <dcterms:modified xsi:type="dcterms:W3CDTF">2025-04-11T12:21:31Z</dcterms:modified>
  <cp:category/>
</cp:coreProperties>
</file>