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2" r:id="rId6"/>
    <p:sldId id="282" r:id="rId7"/>
    <p:sldId id="285" r:id="rId8"/>
    <p:sldId id="263" r:id="rId9"/>
    <p:sldId id="269" r:id="rId10"/>
    <p:sldId id="259" r:id="rId11"/>
    <p:sldId id="271" r:id="rId12"/>
    <p:sldId id="273" r:id="rId13"/>
    <p:sldId id="275" r:id="rId14"/>
    <p:sldId id="281" r:id="rId15"/>
    <p:sldId id="287"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108" d="100"/>
          <a:sy n="108" d="100"/>
        </p:scale>
        <p:origin x="71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923DD-644A-4101-872A-4109FA310E21}" type="doc">
      <dgm:prSet loTypeId="urn:microsoft.com/office/officeart/2016/7/layout/BasicLinearProcessNumbered" loCatId="process" qsTypeId="urn:microsoft.com/office/officeart/2005/8/quickstyle/simple4" qsCatId="simple" csTypeId="urn:microsoft.com/office/officeart/2005/8/colors/ColorSchemeForSuggestions" csCatId="other" phldr="1"/>
      <dgm:spPr/>
      <dgm:t>
        <a:bodyPr/>
        <a:lstStyle/>
        <a:p>
          <a:endParaRPr lang="en-US"/>
        </a:p>
      </dgm:t>
    </dgm:pt>
    <dgm:pt modelId="{B50AC0EF-E85E-4F29-B5B7-D7CD38B92AAA}">
      <dgm:prSet custT="1"/>
      <dgm:spPr/>
      <dgm:t>
        <a:bodyPr/>
        <a:lstStyle/>
        <a:p>
          <a:r>
            <a:rPr lang="en-US" sz="1500" baseline="0" dirty="0"/>
            <a:t>Arduino UNO R3</a:t>
          </a:r>
        </a:p>
      </dgm:t>
    </dgm:pt>
    <dgm:pt modelId="{1D663BDC-316E-44B9-93E2-9F6281FB7447}" type="parTrans" cxnId="{266BBEA8-AA53-4026-93B5-93F163C884C4}">
      <dgm:prSet/>
      <dgm:spPr/>
      <dgm:t>
        <a:bodyPr/>
        <a:lstStyle/>
        <a:p>
          <a:endParaRPr lang="en-US"/>
        </a:p>
      </dgm:t>
    </dgm:pt>
    <dgm:pt modelId="{E5D4967D-353A-42C3-A81E-BC611710234D}" type="sibTrans" cxnId="{266BBEA8-AA53-4026-93B5-93F163C884C4}">
      <dgm:prSet phldrT="01" custT="1"/>
      <dgm:spPr/>
      <dgm:t>
        <a:bodyPr/>
        <a:lstStyle/>
        <a:p>
          <a:r>
            <a:rPr lang="en-US" sz="1500" baseline="0"/>
            <a:t>01</a:t>
          </a:r>
        </a:p>
      </dgm:t>
    </dgm:pt>
    <dgm:pt modelId="{27CAD45A-C2FA-4450-A3C3-989DD6DD4F13}">
      <dgm:prSet custT="1"/>
      <dgm:spPr/>
      <dgm:t>
        <a:bodyPr/>
        <a:lstStyle/>
        <a:p>
          <a:r>
            <a:rPr lang="en-US" sz="1500" baseline="0" dirty="0"/>
            <a:t>Motor and motor driver</a:t>
          </a:r>
        </a:p>
      </dgm:t>
    </dgm:pt>
    <dgm:pt modelId="{BF291B1D-3D15-4F7E-B32C-0B01FF96CC9D}" type="parTrans" cxnId="{574EA767-D973-4972-ABFA-2AEB8F4D2485}">
      <dgm:prSet/>
      <dgm:spPr/>
      <dgm:t>
        <a:bodyPr/>
        <a:lstStyle/>
        <a:p>
          <a:endParaRPr lang="en-US"/>
        </a:p>
      </dgm:t>
    </dgm:pt>
    <dgm:pt modelId="{3FB2F41F-081B-40CD-826C-398AF48B4E8C}" type="sibTrans" cxnId="{574EA767-D973-4972-ABFA-2AEB8F4D2485}">
      <dgm:prSet phldrT="03" custT="1"/>
      <dgm:spPr/>
      <dgm:t>
        <a:bodyPr/>
        <a:lstStyle/>
        <a:p>
          <a:r>
            <a:rPr lang="en-US" sz="1500" baseline="0"/>
            <a:t>03</a:t>
          </a:r>
        </a:p>
      </dgm:t>
    </dgm:pt>
    <dgm:pt modelId="{8CFE8D9A-6C87-4768-BA30-5186F6ACB4CA}">
      <dgm:prSet custT="1"/>
      <dgm:spPr/>
      <dgm:t>
        <a:bodyPr/>
        <a:lstStyle/>
        <a:p>
          <a:r>
            <a:rPr lang="en-US" sz="1500" baseline="0"/>
            <a:t>Ultrasonic </a:t>
          </a:r>
          <a:r>
            <a:rPr lang="en-US" sz="1500" baseline="0" dirty="0"/>
            <a:t>module</a:t>
          </a:r>
        </a:p>
      </dgm:t>
    </dgm:pt>
    <dgm:pt modelId="{A79B68FA-316D-4640-B179-B9F85A48A949}" type="parTrans" cxnId="{0D777EF3-E31C-471A-8A7E-020B7DA7F8F8}">
      <dgm:prSet/>
      <dgm:spPr/>
      <dgm:t>
        <a:bodyPr/>
        <a:lstStyle/>
        <a:p>
          <a:endParaRPr lang="en-US"/>
        </a:p>
      </dgm:t>
    </dgm:pt>
    <dgm:pt modelId="{F5D7B7DD-9706-48AD-BB4B-76E85449357A}" type="sibTrans" cxnId="{0D777EF3-E31C-471A-8A7E-020B7DA7F8F8}">
      <dgm:prSet phldrT="04" custT="1"/>
      <dgm:spPr/>
      <dgm:t>
        <a:bodyPr/>
        <a:lstStyle/>
        <a:p>
          <a:r>
            <a:rPr lang="en-US" sz="1500" baseline="0"/>
            <a:t>04</a:t>
          </a:r>
        </a:p>
      </dgm:t>
    </dgm:pt>
    <dgm:pt modelId="{80284D9C-C6A9-4A62-BD77-9D7E743FBE4B}">
      <dgm:prSet custT="1"/>
      <dgm:spPr/>
      <dgm:t>
        <a:bodyPr/>
        <a:lstStyle/>
        <a:p>
          <a:r>
            <a:rPr lang="en-US" sz="1500" baseline="0" dirty="0"/>
            <a:t>Bluetooth Module</a:t>
          </a:r>
        </a:p>
      </dgm:t>
    </dgm:pt>
    <dgm:pt modelId="{A99C1720-C3F8-4F4E-B0B4-4564B7508033}" type="parTrans" cxnId="{24B1E6E9-349C-4526-853E-5C98DEE14162}">
      <dgm:prSet/>
      <dgm:spPr/>
      <dgm:t>
        <a:bodyPr/>
        <a:lstStyle/>
        <a:p>
          <a:endParaRPr lang="en-US"/>
        </a:p>
      </dgm:t>
    </dgm:pt>
    <dgm:pt modelId="{CD7382FF-F6C9-4C55-BF23-68572C76AC25}" type="sibTrans" cxnId="{24B1E6E9-349C-4526-853E-5C98DEE14162}">
      <dgm:prSet phldrT="05" custT="1"/>
      <dgm:spPr/>
      <dgm:t>
        <a:bodyPr/>
        <a:lstStyle/>
        <a:p>
          <a:r>
            <a:rPr lang="en-US" sz="1500" baseline="0"/>
            <a:t>05</a:t>
          </a:r>
        </a:p>
      </dgm:t>
    </dgm:pt>
    <dgm:pt modelId="{900E251C-1A44-4149-9027-0B38B4A4EF9C}">
      <dgm:prSet custT="1"/>
      <dgm:spPr/>
      <dgm:t>
        <a:bodyPr/>
        <a:lstStyle/>
        <a:p>
          <a:r>
            <a:rPr lang="en-US" sz="1500" baseline="0" dirty="0"/>
            <a:t>Laser diode</a:t>
          </a:r>
        </a:p>
      </dgm:t>
    </dgm:pt>
    <dgm:pt modelId="{00A10F48-9281-48A4-8539-1E6B92A506A7}" type="parTrans" cxnId="{FD767F99-D411-4BF0-A4BE-BE3E308BD0D3}">
      <dgm:prSet/>
      <dgm:spPr/>
      <dgm:t>
        <a:bodyPr/>
        <a:lstStyle/>
        <a:p>
          <a:endParaRPr lang="en-US"/>
        </a:p>
      </dgm:t>
    </dgm:pt>
    <dgm:pt modelId="{380B7F47-A779-4B9E-B246-C48D6A476107}" type="sibTrans" cxnId="{FD767F99-D411-4BF0-A4BE-BE3E308BD0D3}">
      <dgm:prSet phldrT="06" custT="1"/>
      <dgm:spPr/>
      <dgm:t>
        <a:bodyPr/>
        <a:lstStyle/>
        <a:p>
          <a:r>
            <a:rPr lang="en-US" sz="1500" baseline="0"/>
            <a:t>06</a:t>
          </a:r>
        </a:p>
      </dgm:t>
    </dgm:pt>
    <dgm:pt modelId="{AE83557C-7CE7-440A-B3C3-9290AB3C6E5F}">
      <dgm:prSet custT="1"/>
      <dgm:spPr/>
      <dgm:t>
        <a:bodyPr/>
        <a:lstStyle/>
        <a:p>
          <a:r>
            <a:rPr lang="en-US" sz="1500" baseline="0" dirty="0"/>
            <a:t>LDR</a:t>
          </a:r>
        </a:p>
      </dgm:t>
    </dgm:pt>
    <dgm:pt modelId="{92966C82-6558-4317-8737-FC3B5BDB3036}" type="parTrans" cxnId="{489CE47C-D99E-4DE1-A86C-1B93AB58B92D}">
      <dgm:prSet/>
      <dgm:spPr/>
      <dgm:t>
        <a:bodyPr/>
        <a:lstStyle/>
        <a:p>
          <a:endParaRPr lang="en-US"/>
        </a:p>
      </dgm:t>
    </dgm:pt>
    <dgm:pt modelId="{9A4FD9F9-6205-4F24-8D6E-CBDA233DDC9C}" type="sibTrans" cxnId="{489CE47C-D99E-4DE1-A86C-1B93AB58B92D}">
      <dgm:prSet phldrT="07" custT="1"/>
      <dgm:spPr/>
      <dgm:t>
        <a:bodyPr/>
        <a:lstStyle/>
        <a:p>
          <a:r>
            <a:rPr lang="en-US" sz="1500" baseline="0"/>
            <a:t>07</a:t>
          </a:r>
        </a:p>
      </dgm:t>
    </dgm:pt>
    <dgm:pt modelId="{17C8844B-3FF7-48A1-9950-F26C53144EB7}">
      <dgm:prSet custT="1"/>
      <dgm:spPr/>
      <dgm:t>
        <a:bodyPr/>
        <a:lstStyle/>
        <a:p>
          <a:r>
            <a:rPr lang="en-US" sz="1500" baseline="0" dirty="0"/>
            <a:t>Voltage Regulator</a:t>
          </a:r>
        </a:p>
      </dgm:t>
    </dgm:pt>
    <dgm:pt modelId="{78810912-676E-4263-91E9-FE56FAEC0632}" type="parTrans" cxnId="{331F7C85-7757-4ED9-83B0-580F9D98DDB2}">
      <dgm:prSet/>
      <dgm:spPr/>
      <dgm:t>
        <a:bodyPr/>
        <a:lstStyle/>
        <a:p>
          <a:endParaRPr lang="en-US"/>
        </a:p>
      </dgm:t>
    </dgm:pt>
    <dgm:pt modelId="{21BB8BAC-B7E4-4508-9681-8B9CB0A9B1DA}" type="sibTrans" cxnId="{331F7C85-7757-4ED9-83B0-580F9D98DDB2}">
      <dgm:prSet phldrT="02" custT="1"/>
      <dgm:spPr/>
      <dgm:t>
        <a:bodyPr/>
        <a:lstStyle/>
        <a:p>
          <a:r>
            <a:rPr lang="en-US" sz="1500" baseline="0"/>
            <a:t>02</a:t>
          </a:r>
        </a:p>
      </dgm:t>
    </dgm:pt>
    <dgm:pt modelId="{CD597322-404D-4534-8174-D0780B0C7B37}">
      <dgm:prSet custT="1"/>
      <dgm:spPr/>
      <dgm:t>
        <a:bodyPr/>
        <a:lstStyle/>
        <a:p>
          <a:r>
            <a:rPr lang="en-US" sz="1500" baseline="0" dirty="0"/>
            <a:t>Servo Motor</a:t>
          </a:r>
        </a:p>
      </dgm:t>
    </dgm:pt>
    <dgm:pt modelId="{2BBA364D-67B8-402B-95E3-FB75382F4138}" type="parTrans" cxnId="{42F0994A-D64B-425C-849C-23C3140242F5}">
      <dgm:prSet/>
      <dgm:spPr/>
      <dgm:t>
        <a:bodyPr/>
        <a:lstStyle/>
        <a:p>
          <a:endParaRPr lang="en-US"/>
        </a:p>
      </dgm:t>
    </dgm:pt>
    <dgm:pt modelId="{27F64B0C-B247-4ED1-8532-A45EBBFDA6E8}" type="sibTrans" cxnId="{42F0994A-D64B-425C-849C-23C3140242F5}">
      <dgm:prSet phldrT="08" custT="1"/>
      <dgm:spPr/>
      <dgm:t>
        <a:bodyPr/>
        <a:lstStyle/>
        <a:p>
          <a:r>
            <a:rPr lang="en-US" sz="1500" baseline="0"/>
            <a:t>08</a:t>
          </a:r>
        </a:p>
      </dgm:t>
    </dgm:pt>
    <dgm:pt modelId="{D0682FAD-55F8-4840-87C6-F2387A2F8612}">
      <dgm:prSet custT="1"/>
      <dgm:spPr/>
      <dgm:t>
        <a:bodyPr/>
        <a:lstStyle/>
        <a:p>
          <a:r>
            <a:rPr lang="en-US" sz="1500" baseline="0" dirty="0"/>
            <a:t>Assembling robot</a:t>
          </a:r>
        </a:p>
      </dgm:t>
    </dgm:pt>
    <dgm:pt modelId="{B6D24362-37D2-473D-934A-7F575CD16587}" type="parTrans" cxnId="{135DCC6E-DE47-4E0D-8670-A164ACA27A65}">
      <dgm:prSet/>
      <dgm:spPr/>
      <dgm:t>
        <a:bodyPr/>
        <a:lstStyle/>
        <a:p>
          <a:endParaRPr lang="en-US"/>
        </a:p>
      </dgm:t>
    </dgm:pt>
    <dgm:pt modelId="{E6258887-5F9B-45AB-8A1E-BF16A4058810}" type="sibTrans" cxnId="{135DCC6E-DE47-4E0D-8670-A164ACA27A65}">
      <dgm:prSet phldrT="09" custT="1"/>
      <dgm:spPr/>
      <dgm:t>
        <a:bodyPr/>
        <a:lstStyle/>
        <a:p>
          <a:r>
            <a:rPr lang="en-US" sz="1500" baseline="0"/>
            <a:t>09</a:t>
          </a:r>
        </a:p>
      </dgm:t>
    </dgm:pt>
    <dgm:pt modelId="{A320B07D-09DF-4190-8AAE-3A9DD41C8E4B}" type="pres">
      <dgm:prSet presAssocID="{384923DD-644A-4101-872A-4109FA310E21}" presName="Name0" presStyleCnt="0">
        <dgm:presLayoutVars>
          <dgm:animLvl val="lvl"/>
          <dgm:resizeHandles val="exact"/>
        </dgm:presLayoutVars>
      </dgm:prSet>
      <dgm:spPr/>
    </dgm:pt>
    <dgm:pt modelId="{280A3CAC-CEAA-40FF-8023-4B1711EF0DF1}" type="pres">
      <dgm:prSet presAssocID="{B50AC0EF-E85E-4F29-B5B7-D7CD38B92AAA}" presName="compositeNode" presStyleCnt="0">
        <dgm:presLayoutVars>
          <dgm:bulletEnabled val="1"/>
        </dgm:presLayoutVars>
      </dgm:prSet>
      <dgm:spPr/>
    </dgm:pt>
    <dgm:pt modelId="{53A28B06-68E5-493D-8352-D6F036EF1564}" type="pres">
      <dgm:prSet presAssocID="{B50AC0EF-E85E-4F29-B5B7-D7CD38B92AAA}" presName="bgRect" presStyleLbl="bgAccFollowNode1" presStyleIdx="0" presStyleCnt="9"/>
      <dgm:spPr/>
    </dgm:pt>
    <dgm:pt modelId="{DBEE8595-2298-4E6A-A34C-34257FD4D200}" type="pres">
      <dgm:prSet presAssocID="{E5D4967D-353A-42C3-A81E-BC611710234D}" presName="sibTransNodeCircle" presStyleLbl="alignNode1" presStyleIdx="0" presStyleCnt="18">
        <dgm:presLayoutVars>
          <dgm:chMax val="0"/>
          <dgm:bulletEnabled/>
        </dgm:presLayoutVars>
      </dgm:prSet>
      <dgm:spPr/>
    </dgm:pt>
    <dgm:pt modelId="{A566CF62-3A61-4591-94BB-B0C69BA3CDF2}" type="pres">
      <dgm:prSet presAssocID="{B50AC0EF-E85E-4F29-B5B7-D7CD38B92AAA}" presName="bottomLine" presStyleLbl="alignNode1" presStyleIdx="1" presStyleCnt="18">
        <dgm:presLayoutVars/>
      </dgm:prSet>
      <dgm:spPr/>
    </dgm:pt>
    <dgm:pt modelId="{134E8F21-A1DE-45D4-9E31-37F436059E15}" type="pres">
      <dgm:prSet presAssocID="{B50AC0EF-E85E-4F29-B5B7-D7CD38B92AAA}" presName="nodeText" presStyleLbl="bgAccFollowNode1" presStyleIdx="0" presStyleCnt="9">
        <dgm:presLayoutVars>
          <dgm:bulletEnabled val="1"/>
        </dgm:presLayoutVars>
      </dgm:prSet>
      <dgm:spPr/>
    </dgm:pt>
    <dgm:pt modelId="{885F41BA-F9F4-40A0-95DE-88EB28AE62FE}" type="pres">
      <dgm:prSet presAssocID="{E5D4967D-353A-42C3-A81E-BC611710234D}" presName="sibTrans" presStyleCnt="0"/>
      <dgm:spPr/>
    </dgm:pt>
    <dgm:pt modelId="{205D1DF0-ADF3-47A6-AF3A-BFB6AE2CE367}" type="pres">
      <dgm:prSet presAssocID="{17C8844B-3FF7-48A1-9950-F26C53144EB7}" presName="compositeNode" presStyleCnt="0">
        <dgm:presLayoutVars>
          <dgm:bulletEnabled val="1"/>
        </dgm:presLayoutVars>
      </dgm:prSet>
      <dgm:spPr/>
    </dgm:pt>
    <dgm:pt modelId="{1FD714BA-FD48-488D-A837-5AAA521C2029}" type="pres">
      <dgm:prSet presAssocID="{17C8844B-3FF7-48A1-9950-F26C53144EB7}" presName="bgRect" presStyleLbl="bgAccFollowNode1" presStyleIdx="1" presStyleCnt="9"/>
      <dgm:spPr/>
    </dgm:pt>
    <dgm:pt modelId="{E52DFDFB-9125-47C5-907C-97CEB2ED92C2}" type="pres">
      <dgm:prSet presAssocID="{21BB8BAC-B7E4-4508-9681-8B9CB0A9B1DA}" presName="sibTransNodeCircle" presStyleLbl="alignNode1" presStyleIdx="2" presStyleCnt="18">
        <dgm:presLayoutVars>
          <dgm:chMax val="0"/>
          <dgm:bulletEnabled/>
        </dgm:presLayoutVars>
      </dgm:prSet>
      <dgm:spPr/>
    </dgm:pt>
    <dgm:pt modelId="{69A65E32-75BA-4175-814E-BA15632BF4CC}" type="pres">
      <dgm:prSet presAssocID="{17C8844B-3FF7-48A1-9950-F26C53144EB7}" presName="bottomLine" presStyleLbl="alignNode1" presStyleIdx="3" presStyleCnt="18">
        <dgm:presLayoutVars/>
      </dgm:prSet>
      <dgm:spPr/>
    </dgm:pt>
    <dgm:pt modelId="{F3814E08-B728-4385-B9CC-66125A482773}" type="pres">
      <dgm:prSet presAssocID="{17C8844B-3FF7-48A1-9950-F26C53144EB7}" presName="nodeText" presStyleLbl="bgAccFollowNode1" presStyleIdx="1" presStyleCnt="9">
        <dgm:presLayoutVars>
          <dgm:bulletEnabled val="1"/>
        </dgm:presLayoutVars>
      </dgm:prSet>
      <dgm:spPr/>
    </dgm:pt>
    <dgm:pt modelId="{4ED4DA18-BF61-4CCA-B5EA-62D3D54B4472}" type="pres">
      <dgm:prSet presAssocID="{21BB8BAC-B7E4-4508-9681-8B9CB0A9B1DA}" presName="sibTrans" presStyleCnt="0"/>
      <dgm:spPr/>
    </dgm:pt>
    <dgm:pt modelId="{BBF57F1D-A6C1-4D83-9879-42C464AB25E3}" type="pres">
      <dgm:prSet presAssocID="{27CAD45A-C2FA-4450-A3C3-989DD6DD4F13}" presName="compositeNode" presStyleCnt="0">
        <dgm:presLayoutVars>
          <dgm:bulletEnabled val="1"/>
        </dgm:presLayoutVars>
      </dgm:prSet>
      <dgm:spPr/>
    </dgm:pt>
    <dgm:pt modelId="{90B74E6F-C969-4249-ADFF-A4B013122CD4}" type="pres">
      <dgm:prSet presAssocID="{27CAD45A-C2FA-4450-A3C3-989DD6DD4F13}" presName="bgRect" presStyleLbl="bgAccFollowNode1" presStyleIdx="2" presStyleCnt="9"/>
      <dgm:spPr/>
    </dgm:pt>
    <dgm:pt modelId="{927C7048-E5A3-4714-8531-BC58EED283DD}" type="pres">
      <dgm:prSet presAssocID="{3FB2F41F-081B-40CD-826C-398AF48B4E8C}" presName="sibTransNodeCircle" presStyleLbl="alignNode1" presStyleIdx="4" presStyleCnt="18">
        <dgm:presLayoutVars>
          <dgm:chMax val="0"/>
          <dgm:bulletEnabled/>
        </dgm:presLayoutVars>
      </dgm:prSet>
      <dgm:spPr/>
    </dgm:pt>
    <dgm:pt modelId="{06D3ED10-C31D-4D84-804D-CF04C0018D0A}" type="pres">
      <dgm:prSet presAssocID="{27CAD45A-C2FA-4450-A3C3-989DD6DD4F13}" presName="bottomLine" presStyleLbl="alignNode1" presStyleIdx="5" presStyleCnt="18">
        <dgm:presLayoutVars/>
      </dgm:prSet>
      <dgm:spPr/>
    </dgm:pt>
    <dgm:pt modelId="{54566A42-5513-4595-B1C7-5DED4F0F208D}" type="pres">
      <dgm:prSet presAssocID="{27CAD45A-C2FA-4450-A3C3-989DD6DD4F13}" presName="nodeText" presStyleLbl="bgAccFollowNode1" presStyleIdx="2" presStyleCnt="9">
        <dgm:presLayoutVars>
          <dgm:bulletEnabled val="1"/>
        </dgm:presLayoutVars>
      </dgm:prSet>
      <dgm:spPr/>
    </dgm:pt>
    <dgm:pt modelId="{40748ABB-2A37-4BBA-A5EB-7C4AB8FD82DE}" type="pres">
      <dgm:prSet presAssocID="{3FB2F41F-081B-40CD-826C-398AF48B4E8C}" presName="sibTrans" presStyleCnt="0"/>
      <dgm:spPr/>
    </dgm:pt>
    <dgm:pt modelId="{9C2BBDBD-CEE2-4D4E-B9E7-46EDBB4709B7}" type="pres">
      <dgm:prSet presAssocID="{8CFE8D9A-6C87-4768-BA30-5186F6ACB4CA}" presName="compositeNode" presStyleCnt="0">
        <dgm:presLayoutVars>
          <dgm:bulletEnabled val="1"/>
        </dgm:presLayoutVars>
      </dgm:prSet>
      <dgm:spPr/>
    </dgm:pt>
    <dgm:pt modelId="{6E6A7C41-030E-4FCB-84D6-E4E6921DEC7F}" type="pres">
      <dgm:prSet presAssocID="{8CFE8D9A-6C87-4768-BA30-5186F6ACB4CA}" presName="bgRect" presStyleLbl="bgAccFollowNode1" presStyleIdx="3" presStyleCnt="9"/>
      <dgm:spPr/>
    </dgm:pt>
    <dgm:pt modelId="{08E4F60D-10AE-46E0-B950-3BC56F47297F}" type="pres">
      <dgm:prSet presAssocID="{F5D7B7DD-9706-48AD-BB4B-76E85449357A}" presName="sibTransNodeCircle" presStyleLbl="alignNode1" presStyleIdx="6" presStyleCnt="18">
        <dgm:presLayoutVars>
          <dgm:chMax val="0"/>
          <dgm:bulletEnabled/>
        </dgm:presLayoutVars>
      </dgm:prSet>
      <dgm:spPr/>
    </dgm:pt>
    <dgm:pt modelId="{4082CE0C-B3A0-4EF0-84F1-C0A1BEF31E58}" type="pres">
      <dgm:prSet presAssocID="{8CFE8D9A-6C87-4768-BA30-5186F6ACB4CA}" presName="bottomLine" presStyleLbl="alignNode1" presStyleIdx="7" presStyleCnt="18">
        <dgm:presLayoutVars/>
      </dgm:prSet>
      <dgm:spPr/>
    </dgm:pt>
    <dgm:pt modelId="{1BEC261B-4464-46F3-B271-E0A0EF871772}" type="pres">
      <dgm:prSet presAssocID="{8CFE8D9A-6C87-4768-BA30-5186F6ACB4CA}" presName="nodeText" presStyleLbl="bgAccFollowNode1" presStyleIdx="3" presStyleCnt="9">
        <dgm:presLayoutVars>
          <dgm:bulletEnabled val="1"/>
        </dgm:presLayoutVars>
      </dgm:prSet>
      <dgm:spPr/>
    </dgm:pt>
    <dgm:pt modelId="{90F06AF3-2B61-4163-AA44-903E942A2F9A}" type="pres">
      <dgm:prSet presAssocID="{F5D7B7DD-9706-48AD-BB4B-76E85449357A}" presName="sibTrans" presStyleCnt="0"/>
      <dgm:spPr/>
    </dgm:pt>
    <dgm:pt modelId="{D60FBB53-9A7E-4916-AB9B-C4E164D8A406}" type="pres">
      <dgm:prSet presAssocID="{80284D9C-C6A9-4A62-BD77-9D7E743FBE4B}" presName="compositeNode" presStyleCnt="0">
        <dgm:presLayoutVars>
          <dgm:bulletEnabled val="1"/>
        </dgm:presLayoutVars>
      </dgm:prSet>
      <dgm:spPr/>
    </dgm:pt>
    <dgm:pt modelId="{40E2775C-E24A-4EA3-830A-777578AC2762}" type="pres">
      <dgm:prSet presAssocID="{80284D9C-C6A9-4A62-BD77-9D7E743FBE4B}" presName="bgRect" presStyleLbl="bgAccFollowNode1" presStyleIdx="4" presStyleCnt="9"/>
      <dgm:spPr/>
    </dgm:pt>
    <dgm:pt modelId="{C1B95737-DFE4-45CD-B5C9-5E9BEEEA2797}" type="pres">
      <dgm:prSet presAssocID="{CD7382FF-F6C9-4C55-BF23-68572C76AC25}" presName="sibTransNodeCircle" presStyleLbl="alignNode1" presStyleIdx="8" presStyleCnt="18">
        <dgm:presLayoutVars>
          <dgm:chMax val="0"/>
          <dgm:bulletEnabled/>
        </dgm:presLayoutVars>
      </dgm:prSet>
      <dgm:spPr/>
    </dgm:pt>
    <dgm:pt modelId="{9A2A311C-D8C6-4206-917B-581A4FE8F5A5}" type="pres">
      <dgm:prSet presAssocID="{80284D9C-C6A9-4A62-BD77-9D7E743FBE4B}" presName="bottomLine" presStyleLbl="alignNode1" presStyleIdx="9" presStyleCnt="18">
        <dgm:presLayoutVars/>
      </dgm:prSet>
      <dgm:spPr/>
    </dgm:pt>
    <dgm:pt modelId="{4EB08822-63A1-49E4-97C2-BB1DCDD5FAF2}" type="pres">
      <dgm:prSet presAssocID="{80284D9C-C6A9-4A62-BD77-9D7E743FBE4B}" presName="nodeText" presStyleLbl="bgAccFollowNode1" presStyleIdx="4" presStyleCnt="9">
        <dgm:presLayoutVars>
          <dgm:bulletEnabled val="1"/>
        </dgm:presLayoutVars>
      </dgm:prSet>
      <dgm:spPr/>
    </dgm:pt>
    <dgm:pt modelId="{D2EC82CE-91AF-47D1-977F-FB9D66384215}" type="pres">
      <dgm:prSet presAssocID="{CD7382FF-F6C9-4C55-BF23-68572C76AC25}" presName="sibTrans" presStyleCnt="0"/>
      <dgm:spPr/>
    </dgm:pt>
    <dgm:pt modelId="{DF74DB1D-BD6D-4E2F-B8AA-989E69B67F05}" type="pres">
      <dgm:prSet presAssocID="{900E251C-1A44-4149-9027-0B38B4A4EF9C}" presName="compositeNode" presStyleCnt="0">
        <dgm:presLayoutVars>
          <dgm:bulletEnabled val="1"/>
        </dgm:presLayoutVars>
      </dgm:prSet>
      <dgm:spPr/>
    </dgm:pt>
    <dgm:pt modelId="{C64275FE-28A2-4892-8935-629D8CBCDEDC}" type="pres">
      <dgm:prSet presAssocID="{900E251C-1A44-4149-9027-0B38B4A4EF9C}" presName="bgRect" presStyleLbl="bgAccFollowNode1" presStyleIdx="5" presStyleCnt="9"/>
      <dgm:spPr/>
    </dgm:pt>
    <dgm:pt modelId="{3FE51B4C-5B89-45B7-BC21-BEB46F7A1FD2}" type="pres">
      <dgm:prSet presAssocID="{380B7F47-A779-4B9E-B246-C48D6A476107}" presName="sibTransNodeCircle" presStyleLbl="alignNode1" presStyleIdx="10" presStyleCnt="18">
        <dgm:presLayoutVars>
          <dgm:chMax val="0"/>
          <dgm:bulletEnabled/>
        </dgm:presLayoutVars>
      </dgm:prSet>
      <dgm:spPr/>
    </dgm:pt>
    <dgm:pt modelId="{E1E8868E-3637-49F5-80E9-4CF7CF8AC6E7}" type="pres">
      <dgm:prSet presAssocID="{900E251C-1A44-4149-9027-0B38B4A4EF9C}" presName="bottomLine" presStyleLbl="alignNode1" presStyleIdx="11" presStyleCnt="18">
        <dgm:presLayoutVars/>
      </dgm:prSet>
      <dgm:spPr/>
    </dgm:pt>
    <dgm:pt modelId="{5E774EE1-133D-4F5E-B868-F575A7528A5A}" type="pres">
      <dgm:prSet presAssocID="{900E251C-1A44-4149-9027-0B38B4A4EF9C}" presName="nodeText" presStyleLbl="bgAccFollowNode1" presStyleIdx="5" presStyleCnt="9">
        <dgm:presLayoutVars>
          <dgm:bulletEnabled val="1"/>
        </dgm:presLayoutVars>
      </dgm:prSet>
      <dgm:spPr/>
    </dgm:pt>
    <dgm:pt modelId="{A2946870-9711-45B5-B85B-9E830480F6DF}" type="pres">
      <dgm:prSet presAssocID="{380B7F47-A779-4B9E-B246-C48D6A476107}" presName="sibTrans" presStyleCnt="0"/>
      <dgm:spPr/>
    </dgm:pt>
    <dgm:pt modelId="{DC4C60AD-50FC-4EA0-B92A-7169A7AA2957}" type="pres">
      <dgm:prSet presAssocID="{AE83557C-7CE7-440A-B3C3-9290AB3C6E5F}" presName="compositeNode" presStyleCnt="0">
        <dgm:presLayoutVars>
          <dgm:bulletEnabled val="1"/>
        </dgm:presLayoutVars>
      </dgm:prSet>
      <dgm:spPr/>
    </dgm:pt>
    <dgm:pt modelId="{98701458-25A6-493A-886D-D4CE237910B7}" type="pres">
      <dgm:prSet presAssocID="{AE83557C-7CE7-440A-B3C3-9290AB3C6E5F}" presName="bgRect" presStyleLbl="bgAccFollowNode1" presStyleIdx="6" presStyleCnt="9"/>
      <dgm:spPr/>
    </dgm:pt>
    <dgm:pt modelId="{F38D83FD-DA5E-4253-BFBE-6D1AA02CE7D0}" type="pres">
      <dgm:prSet presAssocID="{9A4FD9F9-6205-4F24-8D6E-CBDA233DDC9C}" presName="sibTransNodeCircle" presStyleLbl="alignNode1" presStyleIdx="12" presStyleCnt="18">
        <dgm:presLayoutVars>
          <dgm:chMax val="0"/>
          <dgm:bulletEnabled/>
        </dgm:presLayoutVars>
      </dgm:prSet>
      <dgm:spPr/>
    </dgm:pt>
    <dgm:pt modelId="{A98DA07B-8EF6-4127-B581-07B1FA71861D}" type="pres">
      <dgm:prSet presAssocID="{AE83557C-7CE7-440A-B3C3-9290AB3C6E5F}" presName="bottomLine" presStyleLbl="alignNode1" presStyleIdx="13" presStyleCnt="18">
        <dgm:presLayoutVars/>
      </dgm:prSet>
      <dgm:spPr/>
    </dgm:pt>
    <dgm:pt modelId="{ED9674A4-6470-4991-AEFD-1C9A8EA75426}" type="pres">
      <dgm:prSet presAssocID="{AE83557C-7CE7-440A-B3C3-9290AB3C6E5F}" presName="nodeText" presStyleLbl="bgAccFollowNode1" presStyleIdx="6" presStyleCnt="9">
        <dgm:presLayoutVars>
          <dgm:bulletEnabled val="1"/>
        </dgm:presLayoutVars>
      </dgm:prSet>
      <dgm:spPr/>
    </dgm:pt>
    <dgm:pt modelId="{DECFBA56-0488-4B98-BA38-EC4B8D0FBC3B}" type="pres">
      <dgm:prSet presAssocID="{9A4FD9F9-6205-4F24-8D6E-CBDA233DDC9C}" presName="sibTrans" presStyleCnt="0"/>
      <dgm:spPr/>
    </dgm:pt>
    <dgm:pt modelId="{7A28A083-984E-4D24-B42F-219C0B8EC287}" type="pres">
      <dgm:prSet presAssocID="{CD597322-404D-4534-8174-D0780B0C7B37}" presName="compositeNode" presStyleCnt="0">
        <dgm:presLayoutVars>
          <dgm:bulletEnabled val="1"/>
        </dgm:presLayoutVars>
      </dgm:prSet>
      <dgm:spPr/>
    </dgm:pt>
    <dgm:pt modelId="{75C10E22-E96B-459D-AD3E-F53BBEDAB1AB}" type="pres">
      <dgm:prSet presAssocID="{CD597322-404D-4534-8174-D0780B0C7B37}" presName="bgRect" presStyleLbl="bgAccFollowNode1" presStyleIdx="7" presStyleCnt="9"/>
      <dgm:spPr/>
    </dgm:pt>
    <dgm:pt modelId="{9734B01D-7691-4DF7-A88A-94E023DBB6BC}" type="pres">
      <dgm:prSet presAssocID="{27F64B0C-B247-4ED1-8532-A45EBBFDA6E8}" presName="sibTransNodeCircle" presStyleLbl="alignNode1" presStyleIdx="14" presStyleCnt="18">
        <dgm:presLayoutVars>
          <dgm:chMax val="0"/>
          <dgm:bulletEnabled/>
        </dgm:presLayoutVars>
      </dgm:prSet>
      <dgm:spPr/>
    </dgm:pt>
    <dgm:pt modelId="{9DC3E4F0-CD99-4A3C-B564-CC3B0B19DF5D}" type="pres">
      <dgm:prSet presAssocID="{CD597322-404D-4534-8174-D0780B0C7B37}" presName="bottomLine" presStyleLbl="alignNode1" presStyleIdx="15" presStyleCnt="18">
        <dgm:presLayoutVars/>
      </dgm:prSet>
      <dgm:spPr/>
    </dgm:pt>
    <dgm:pt modelId="{6D6AEB5B-7DA7-4198-8DCD-3EA38EFF7685}" type="pres">
      <dgm:prSet presAssocID="{CD597322-404D-4534-8174-D0780B0C7B37}" presName="nodeText" presStyleLbl="bgAccFollowNode1" presStyleIdx="7" presStyleCnt="9">
        <dgm:presLayoutVars>
          <dgm:bulletEnabled val="1"/>
        </dgm:presLayoutVars>
      </dgm:prSet>
      <dgm:spPr/>
    </dgm:pt>
    <dgm:pt modelId="{E1868774-65E5-4100-849B-7E275C78B9F9}" type="pres">
      <dgm:prSet presAssocID="{27F64B0C-B247-4ED1-8532-A45EBBFDA6E8}" presName="sibTrans" presStyleCnt="0"/>
      <dgm:spPr/>
    </dgm:pt>
    <dgm:pt modelId="{F7F2B5C3-96B2-487B-900E-653FBB26D0A6}" type="pres">
      <dgm:prSet presAssocID="{D0682FAD-55F8-4840-87C6-F2387A2F8612}" presName="compositeNode" presStyleCnt="0">
        <dgm:presLayoutVars>
          <dgm:bulletEnabled val="1"/>
        </dgm:presLayoutVars>
      </dgm:prSet>
      <dgm:spPr/>
    </dgm:pt>
    <dgm:pt modelId="{A9739824-F554-4AE7-AB1C-2660CEBC589D}" type="pres">
      <dgm:prSet presAssocID="{D0682FAD-55F8-4840-87C6-F2387A2F8612}" presName="bgRect" presStyleLbl="bgAccFollowNode1" presStyleIdx="8" presStyleCnt="9" custLinFactNeighborX="539"/>
      <dgm:spPr/>
    </dgm:pt>
    <dgm:pt modelId="{1E99DABC-480B-45F0-8E45-48901C014B36}" type="pres">
      <dgm:prSet presAssocID="{E6258887-5F9B-45AB-8A1E-BF16A4058810}" presName="sibTransNodeCircle" presStyleLbl="alignNode1" presStyleIdx="16" presStyleCnt="18">
        <dgm:presLayoutVars>
          <dgm:chMax val="0"/>
          <dgm:bulletEnabled/>
        </dgm:presLayoutVars>
      </dgm:prSet>
      <dgm:spPr/>
    </dgm:pt>
    <dgm:pt modelId="{3A218FFE-E1A3-40B3-BFA3-CF8B70579AD9}" type="pres">
      <dgm:prSet presAssocID="{D0682FAD-55F8-4840-87C6-F2387A2F8612}" presName="bottomLine" presStyleLbl="alignNode1" presStyleIdx="17" presStyleCnt="18">
        <dgm:presLayoutVars/>
      </dgm:prSet>
      <dgm:spPr/>
    </dgm:pt>
    <dgm:pt modelId="{F127CD12-CC18-4751-A386-F3D243A4899F}" type="pres">
      <dgm:prSet presAssocID="{D0682FAD-55F8-4840-87C6-F2387A2F8612}" presName="nodeText" presStyleLbl="bgAccFollowNode1" presStyleIdx="8" presStyleCnt="9">
        <dgm:presLayoutVars>
          <dgm:bulletEnabled val="1"/>
        </dgm:presLayoutVars>
      </dgm:prSet>
      <dgm:spPr/>
    </dgm:pt>
  </dgm:ptLst>
  <dgm:cxnLst>
    <dgm:cxn modelId="{4320EE14-1EF9-451C-B9BA-8B79A15827E7}" type="presOf" srcId="{9A4FD9F9-6205-4F24-8D6E-CBDA233DDC9C}" destId="{F38D83FD-DA5E-4253-BFBE-6D1AA02CE7D0}" srcOrd="0" destOrd="0" presId="urn:microsoft.com/office/officeart/2016/7/layout/BasicLinearProcessNumbered"/>
    <dgm:cxn modelId="{3EB8A418-0331-4830-826E-2FE3D4D4A271}" type="presOf" srcId="{21BB8BAC-B7E4-4508-9681-8B9CB0A9B1DA}" destId="{E52DFDFB-9125-47C5-907C-97CEB2ED92C2}" srcOrd="0" destOrd="0" presId="urn:microsoft.com/office/officeart/2016/7/layout/BasicLinearProcessNumbered"/>
    <dgm:cxn modelId="{4F2F1123-B8AA-4D51-A524-409825780124}" type="presOf" srcId="{27F64B0C-B247-4ED1-8532-A45EBBFDA6E8}" destId="{9734B01D-7691-4DF7-A88A-94E023DBB6BC}" srcOrd="0" destOrd="0" presId="urn:microsoft.com/office/officeart/2016/7/layout/BasicLinearProcessNumbered"/>
    <dgm:cxn modelId="{53199034-EFD8-415F-ABF2-64F2E3701340}" type="presOf" srcId="{B50AC0EF-E85E-4F29-B5B7-D7CD38B92AAA}" destId="{134E8F21-A1DE-45D4-9E31-37F436059E15}" srcOrd="1" destOrd="0" presId="urn:microsoft.com/office/officeart/2016/7/layout/BasicLinearProcessNumbered"/>
    <dgm:cxn modelId="{2A35FD35-961D-4F2C-A023-06FAE7A3EDEF}" type="presOf" srcId="{80284D9C-C6A9-4A62-BD77-9D7E743FBE4B}" destId="{4EB08822-63A1-49E4-97C2-BB1DCDD5FAF2}" srcOrd="1" destOrd="0" presId="urn:microsoft.com/office/officeart/2016/7/layout/BasicLinearProcessNumbered"/>
    <dgm:cxn modelId="{F076A13A-9C1F-4F69-995A-1C59A5EEEE09}" type="presOf" srcId="{3FB2F41F-081B-40CD-826C-398AF48B4E8C}" destId="{927C7048-E5A3-4714-8531-BC58EED283DD}" srcOrd="0" destOrd="0" presId="urn:microsoft.com/office/officeart/2016/7/layout/BasicLinearProcessNumbered"/>
    <dgm:cxn modelId="{0736FB60-E3EF-42B9-9248-1B8407C0E2BE}" type="presOf" srcId="{D0682FAD-55F8-4840-87C6-F2387A2F8612}" destId="{A9739824-F554-4AE7-AB1C-2660CEBC589D}" srcOrd="0" destOrd="0" presId="urn:microsoft.com/office/officeart/2016/7/layout/BasicLinearProcessNumbered"/>
    <dgm:cxn modelId="{574EA767-D973-4972-ABFA-2AEB8F4D2485}" srcId="{384923DD-644A-4101-872A-4109FA310E21}" destId="{27CAD45A-C2FA-4450-A3C3-989DD6DD4F13}" srcOrd="2" destOrd="0" parTransId="{BF291B1D-3D15-4F7E-B32C-0B01FF96CC9D}" sibTransId="{3FB2F41F-081B-40CD-826C-398AF48B4E8C}"/>
    <dgm:cxn modelId="{42F0994A-D64B-425C-849C-23C3140242F5}" srcId="{384923DD-644A-4101-872A-4109FA310E21}" destId="{CD597322-404D-4534-8174-D0780B0C7B37}" srcOrd="7" destOrd="0" parTransId="{2BBA364D-67B8-402B-95E3-FB75382F4138}" sibTransId="{27F64B0C-B247-4ED1-8532-A45EBBFDA6E8}"/>
    <dgm:cxn modelId="{135DCC6E-DE47-4E0D-8670-A164ACA27A65}" srcId="{384923DD-644A-4101-872A-4109FA310E21}" destId="{D0682FAD-55F8-4840-87C6-F2387A2F8612}" srcOrd="8" destOrd="0" parTransId="{B6D24362-37D2-473D-934A-7F575CD16587}" sibTransId="{E6258887-5F9B-45AB-8A1E-BF16A4058810}"/>
    <dgm:cxn modelId="{0ACE4754-7F47-4CCC-90C5-9DAC7B1843DA}" type="presOf" srcId="{E5D4967D-353A-42C3-A81E-BC611710234D}" destId="{DBEE8595-2298-4E6A-A34C-34257FD4D200}" srcOrd="0" destOrd="0" presId="urn:microsoft.com/office/officeart/2016/7/layout/BasicLinearProcessNumbered"/>
    <dgm:cxn modelId="{C776AF57-8DD3-47D5-8869-1DD6306AE87D}" type="presOf" srcId="{900E251C-1A44-4149-9027-0B38B4A4EF9C}" destId="{5E774EE1-133D-4F5E-B868-F575A7528A5A}" srcOrd="1" destOrd="0" presId="urn:microsoft.com/office/officeart/2016/7/layout/BasicLinearProcessNumbered"/>
    <dgm:cxn modelId="{00C2DE7C-3761-46C2-9D0C-6A4FE2CEFE4D}" type="presOf" srcId="{E6258887-5F9B-45AB-8A1E-BF16A4058810}" destId="{1E99DABC-480B-45F0-8E45-48901C014B36}" srcOrd="0" destOrd="0" presId="urn:microsoft.com/office/officeart/2016/7/layout/BasicLinearProcessNumbered"/>
    <dgm:cxn modelId="{489CE47C-D99E-4DE1-A86C-1B93AB58B92D}" srcId="{384923DD-644A-4101-872A-4109FA310E21}" destId="{AE83557C-7CE7-440A-B3C3-9290AB3C6E5F}" srcOrd="6" destOrd="0" parTransId="{92966C82-6558-4317-8737-FC3B5BDB3036}" sibTransId="{9A4FD9F9-6205-4F24-8D6E-CBDA233DDC9C}"/>
    <dgm:cxn modelId="{39DA6682-0F09-493C-9A61-5B954B5B632A}" type="presOf" srcId="{F5D7B7DD-9706-48AD-BB4B-76E85449357A}" destId="{08E4F60D-10AE-46E0-B950-3BC56F47297F}" srcOrd="0" destOrd="0" presId="urn:microsoft.com/office/officeart/2016/7/layout/BasicLinearProcessNumbered"/>
    <dgm:cxn modelId="{331F7C85-7757-4ED9-83B0-580F9D98DDB2}" srcId="{384923DD-644A-4101-872A-4109FA310E21}" destId="{17C8844B-3FF7-48A1-9950-F26C53144EB7}" srcOrd="1" destOrd="0" parTransId="{78810912-676E-4263-91E9-FE56FAEC0632}" sibTransId="{21BB8BAC-B7E4-4508-9681-8B9CB0A9B1DA}"/>
    <dgm:cxn modelId="{85AD8C8A-ED83-48E2-942D-DD9978220187}" type="presOf" srcId="{AE83557C-7CE7-440A-B3C3-9290AB3C6E5F}" destId="{98701458-25A6-493A-886D-D4CE237910B7}" srcOrd="0" destOrd="0" presId="urn:microsoft.com/office/officeart/2016/7/layout/BasicLinearProcessNumbered"/>
    <dgm:cxn modelId="{A83C408B-1B99-4925-9867-833C9D5C358B}" type="presOf" srcId="{B50AC0EF-E85E-4F29-B5B7-D7CD38B92AAA}" destId="{53A28B06-68E5-493D-8352-D6F036EF1564}" srcOrd="0" destOrd="0" presId="urn:microsoft.com/office/officeart/2016/7/layout/BasicLinearProcessNumbered"/>
    <dgm:cxn modelId="{CE74568E-2D56-46F3-8684-228C8C06C09A}" type="presOf" srcId="{D0682FAD-55F8-4840-87C6-F2387A2F8612}" destId="{F127CD12-CC18-4751-A386-F3D243A4899F}" srcOrd="1" destOrd="0" presId="urn:microsoft.com/office/officeart/2016/7/layout/BasicLinearProcessNumbered"/>
    <dgm:cxn modelId="{3935B18E-486D-4E20-B0FD-8747777EDDE5}" type="presOf" srcId="{CD7382FF-F6C9-4C55-BF23-68572C76AC25}" destId="{C1B95737-DFE4-45CD-B5C9-5E9BEEEA2797}" srcOrd="0" destOrd="0" presId="urn:microsoft.com/office/officeart/2016/7/layout/BasicLinearProcessNumbered"/>
    <dgm:cxn modelId="{1BEA8093-BADA-4266-8B4E-8E41E403432A}" type="presOf" srcId="{80284D9C-C6A9-4A62-BD77-9D7E743FBE4B}" destId="{40E2775C-E24A-4EA3-830A-777578AC2762}" srcOrd="0" destOrd="0" presId="urn:microsoft.com/office/officeart/2016/7/layout/BasicLinearProcessNumbered"/>
    <dgm:cxn modelId="{FD767F99-D411-4BF0-A4BE-BE3E308BD0D3}" srcId="{384923DD-644A-4101-872A-4109FA310E21}" destId="{900E251C-1A44-4149-9027-0B38B4A4EF9C}" srcOrd="5" destOrd="0" parTransId="{00A10F48-9281-48A4-8539-1E6B92A506A7}" sibTransId="{380B7F47-A779-4B9E-B246-C48D6A476107}"/>
    <dgm:cxn modelId="{113B70A5-424B-4CAF-BECB-718BCC20C97D}" type="presOf" srcId="{384923DD-644A-4101-872A-4109FA310E21}" destId="{A320B07D-09DF-4190-8AAE-3A9DD41C8E4B}" srcOrd="0" destOrd="0" presId="urn:microsoft.com/office/officeart/2016/7/layout/BasicLinearProcessNumbered"/>
    <dgm:cxn modelId="{266BBEA8-AA53-4026-93B5-93F163C884C4}" srcId="{384923DD-644A-4101-872A-4109FA310E21}" destId="{B50AC0EF-E85E-4F29-B5B7-D7CD38B92AAA}" srcOrd="0" destOrd="0" parTransId="{1D663BDC-316E-44B9-93E2-9F6281FB7447}" sibTransId="{E5D4967D-353A-42C3-A81E-BC611710234D}"/>
    <dgm:cxn modelId="{4EFDC0B0-0928-41DD-90C8-56439594B4AF}" type="presOf" srcId="{27CAD45A-C2FA-4450-A3C3-989DD6DD4F13}" destId="{90B74E6F-C969-4249-ADFF-A4B013122CD4}" srcOrd="0" destOrd="0" presId="urn:microsoft.com/office/officeart/2016/7/layout/BasicLinearProcessNumbered"/>
    <dgm:cxn modelId="{62DC0CB3-0D26-4E91-B9EE-20BA230A46A9}" type="presOf" srcId="{8CFE8D9A-6C87-4768-BA30-5186F6ACB4CA}" destId="{6E6A7C41-030E-4FCB-84D6-E4E6921DEC7F}" srcOrd="0" destOrd="0" presId="urn:microsoft.com/office/officeart/2016/7/layout/BasicLinearProcessNumbered"/>
    <dgm:cxn modelId="{4BB7EBB3-D106-4203-843C-78712EE9E17F}" type="presOf" srcId="{27CAD45A-C2FA-4450-A3C3-989DD6DD4F13}" destId="{54566A42-5513-4595-B1C7-5DED4F0F208D}" srcOrd="1" destOrd="0" presId="urn:microsoft.com/office/officeart/2016/7/layout/BasicLinearProcessNumbered"/>
    <dgm:cxn modelId="{0C11F7B9-7522-40F3-8F99-159CA5859FE5}" type="presOf" srcId="{CD597322-404D-4534-8174-D0780B0C7B37}" destId="{6D6AEB5B-7DA7-4198-8DCD-3EA38EFF7685}" srcOrd="1" destOrd="0" presId="urn:microsoft.com/office/officeart/2016/7/layout/BasicLinearProcessNumbered"/>
    <dgm:cxn modelId="{EF2BC3C1-FD1C-476E-81CE-AD057D090F67}" type="presOf" srcId="{900E251C-1A44-4149-9027-0B38B4A4EF9C}" destId="{C64275FE-28A2-4892-8935-629D8CBCDEDC}" srcOrd="0" destOrd="0" presId="urn:microsoft.com/office/officeart/2016/7/layout/BasicLinearProcessNumbered"/>
    <dgm:cxn modelId="{734DE4C6-68DA-40AF-AA04-2A48ED01B526}" type="presOf" srcId="{CD597322-404D-4534-8174-D0780B0C7B37}" destId="{75C10E22-E96B-459D-AD3E-F53BBEDAB1AB}" srcOrd="0" destOrd="0" presId="urn:microsoft.com/office/officeart/2016/7/layout/BasicLinearProcessNumbered"/>
    <dgm:cxn modelId="{0510B7D9-FBB9-45E9-B1E0-D24EF367919E}" type="presOf" srcId="{17C8844B-3FF7-48A1-9950-F26C53144EB7}" destId="{F3814E08-B728-4385-B9CC-66125A482773}" srcOrd="1" destOrd="0" presId="urn:microsoft.com/office/officeart/2016/7/layout/BasicLinearProcessNumbered"/>
    <dgm:cxn modelId="{6A9497DD-4827-498D-814F-0DD3DF047AD6}" type="presOf" srcId="{17C8844B-3FF7-48A1-9950-F26C53144EB7}" destId="{1FD714BA-FD48-488D-A837-5AAA521C2029}" srcOrd="0" destOrd="0" presId="urn:microsoft.com/office/officeart/2016/7/layout/BasicLinearProcessNumbered"/>
    <dgm:cxn modelId="{1B487BDE-48F6-48E4-B2F9-C6B04AFC709A}" type="presOf" srcId="{AE83557C-7CE7-440A-B3C3-9290AB3C6E5F}" destId="{ED9674A4-6470-4991-AEFD-1C9A8EA75426}" srcOrd="1" destOrd="0" presId="urn:microsoft.com/office/officeart/2016/7/layout/BasicLinearProcessNumbered"/>
    <dgm:cxn modelId="{6D911ADF-0E7B-4A79-87A4-906426D41184}" type="presOf" srcId="{8CFE8D9A-6C87-4768-BA30-5186F6ACB4CA}" destId="{1BEC261B-4464-46F3-B271-E0A0EF871772}" srcOrd="1" destOrd="0" presId="urn:microsoft.com/office/officeart/2016/7/layout/BasicLinearProcessNumbered"/>
    <dgm:cxn modelId="{0AE5CCDF-C0AF-44A9-B4D1-3407FAAF4872}" type="presOf" srcId="{380B7F47-A779-4B9E-B246-C48D6A476107}" destId="{3FE51B4C-5B89-45B7-BC21-BEB46F7A1FD2}" srcOrd="0" destOrd="0" presId="urn:microsoft.com/office/officeart/2016/7/layout/BasicLinearProcessNumbered"/>
    <dgm:cxn modelId="{24B1E6E9-349C-4526-853E-5C98DEE14162}" srcId="{384923DD-644A-4101-872A-4109FA310E21}" destId="{80284D9C-C6A9-4A62-BD77-9D7E743FBE4B}" srcOrd="4" destOrd="0" parTransId="{A99C1720-C3F8-4F4E-B0B4-4564B7508033}" sibTransId="{CD7382FF-F6C9-4C55-BF23-68572C76AC25}"/>
    <dgm:cxn modelId="{0D777EF3-E31C-471A-8A7E-020B7DA7F8F8}" srcId="{384923DD-644A-4101-872A-4109FA310E21}" destId="{8CFE8D9A-6C87-4768-BA30-5186F6ACB4CA}" srcOrd="3" destOrd="0" parTransId="{A79B68FA-316D-4640-B179-B9F85A48A949}" sibTransId="{F5D7B7DD-9706-48AD-BB4B-76E85449357A}"/>
    <dgm:cxn modelId="{A937D19D-59B0-4841-B094-5E99648B37E7}" type="presParOf" srcId="{A320B07D-09DF-4190-8AAE-3A9DD41C8E4B}" destId="{280A3CAC-CEAA-40FF-8023-4B1711EF0DF1}" srcOrd="0" destOrd="0" presId="urn:microsoft.com/office/officeart/2016/7/layout/BasicLinearProcessNumbered"/>
    <dgm:cxn modelId="{C9F99E7D-4A5F-4F98-9509-13EE95685279}" type="presParOf" srcId="{280A3CAC-CEAA-40FF-8023-4B1711EF0DF1}" destId="{53A28B06-68E5-493D-8352-D6F036EF1564}" srcOrd="0" destOrd="0" presId="urn:microsoft.com/office/officeart/2016/7/layout/BasicLinearProcessNumbered"/>
    <dgm:cxn modelId="{9474D7D3-BCD2-4A69-A8C9-FDD706E686F8}" type="presParOf" srcId="{280A3CAC-CEAA-40FF-8023-4B1711EF0DF1}" destId="{DBEE8595-2298-4E6A-A34C-34257FD4D200}" srcOrd="1" destOrd="0" presId="urn:microsoft.com/office/officeart/2016/7/layout/BasicLinearProcessNumbered"/>
    <dgm:cxn modelId="{3080B087-C7A6-4EE9-82B1-0BD4B78E268C}" type="presParOf" srcId="{280A3CAC-CEAA-40FF-8023-4B1711EF0DF1}" destId="{A566CF62-3A61-4591-94BB-B0C69BA3CDF2}" srcOrd="2" destOrd="0" presId="urn:microsoft.com/office/officeart/2016/7/layout/BasicLinearProcessNumbered"/>
    <dgm:cxn modelId="{7827DB62-6EAB-4AEC-87D2-36F329F91259}" type="presParOf" srcId="{280A3CAC-CEAA-40FF-8023-4B1711EF0DF1}" destId="{134E8F21-A1DE-45D4-9E31-37F436059E15}" srcOrd="3" destOrd="0" presId="urn:microsoft.com/office/officeart/2016/7/layout/BasicLinearProcessNumbered"/>
    <dgm:cxn modelId="{7C4CE43B-5192-4BEA-877A-2DA9A36C175E}" type="presParOf" srcId="{A320B07D-09DF-4190-8AAE-3A9DD41C8E4B}" destId="{885F41BA-F9F4-40A0-95DE-88EB28AE62FE}" srcOrd="1" destOrd="0" presId="urn:microsoft.com/office/officeart/2016/7/layout/BasicLinearProcessNumbered"/>
    <dgm:cxn modelId="{22390E63-874D-42C4-9CB5-5F776AD70987}" type="presParOf" srcId="{A320B07D-09DF-4190-8AAE-3A9DD41C8E4B}" destId="{205D1DF0-ADF3-47A6-AF3A-BFB6AE2CE367}" srcOrd="2" destOrd="0" presId="urn:microsoft.com/office/officeart/2016/7/layout/BasicLinearProcessNumbered"/>
    <dgm:cxn modelId="{BCD700E3-108B-474C-8E1B-64AC96EBB348}" type="presParOf" srcId="{205D1DF0-ADF3-47A6-AF3A-BFB6AE2CE367}" destId="{1FD714BA-FD48-488D-A837-5AAA521C2029}" srcOrd="0" destOrd="0" presId="urn:microsoft.com/office/officeart/2016/7/layout/BasicLinearProcessNumbered"/>
    <dgm:cxn modelId="{B6861CB8-BA9E-4118-87C2-3C25A64C58E7}" type="presParOf" srcId="{205D1DF0-ADF3-47A6-AF3A-BFB6AE2CE367}" destId="{E52DFDFB-9125-47C5-907C-97CEB2ED92C2}" srcOrd="1" destOrd="0" presId="urn:microsoft.com/office/officeart/2016/7/layout/BasicLinearProcessNumbered"/>
    <dgm:cxn modelId="{CD643B74-6A85-4DCD-BC79-3FDFA2E682CB}" type="presParOf" srcId="{205D1DF0-ADF3-47A6-AF3A-BFB6AE2CE367}" destId="{69A65E32-75BA-4175-814E-BA15632BF4CC}" srcOrd="2" destOrd="0" presId="urn:microsoft.com/office/officeart/2016/7/layout/BasicLinearProcessNumbered"/>
    <dgm:cxn modelId="{498C22B7-856A-4CE7-94CF-7A4A688A0AF4}" type="presParOf" srcId="{205D1DF0-ADF3-47A6-AF3A-BFB6AE2CE367}" destId="{F3814E08-B728-4385-B9CC-66125A482773}" srcOrd="3" destOrd="0" presId="urn:microsoft.com/office/officeart/2016/7/layout/BasicLinearProcessNumbered"/>
    <dgm:cxn modelId="{6CB250AC-60FA-4E95-8DEC-BFD1339A1C89}" type="presParOf" srcId="{A320B07D-09DF-4190-8AAE-3A9DD41C8E4B}" destId="{4ED4DA18-BF61-4CCA-B5EA-62D3D54B4472}" srcOrd="3" destOrd="0" presId="urn:microsoft.com/office/officeart/2016/7/layout/BasicLinearProcessNumbered"/>
    <dgm:cxn modelId="{767FF4F4-D940-43AC-A197-A46CD9618527}" type="presParOf" srcId="{A320B07D-09DF-4190-8AAE-3A9DD41C8E4B}" destId="{BBF57F1D-A6C1-4D83-9879-42C464AB25E3}" srcOrd="4" destOrd="0" presId="urn:microsoft.com/office/officeart/2016/7/layout/BasicLinearProcessNumbered"/>
    <dgm:cxn modelId="{6E750BE7-6E93-4466-A896-C428511BF2EF}" type="presParOf" srcId="{BBF57F1D-A6C1-4D83-9879-42C464AB25E3}" destId="{90B74E6F-C969-4249-ADFF-A4B013122CD4}" srcOrd="0" destOrd="0" presId="urn:microsoft.com/office/officeart/2016/7/layout/BasicLinearProcessNumbered"/>
    <dgm:cxn modelId="{F941826D-A6B9-4770-8543-A5FD6BEA7B71}" type="presParOf" srcId="{BBF57F1D-A6C1-4D83-9879-42C464AB25E3}" destId="{927C7048-E5A3-4714-8531-BC58EED283DD}" srcOrd="1" destOrd="0" presId="urn:microsoft.com/office/officeart/2016/7/layout/BasicLinearProcessNumbered"/>
    <dgm:cxn modelId="{4E7FAE27-F6D2-457E-AED2-E8533FDA4DFB}" type="presParOf" srcId="{BBF57F1D-A6C1-4D83-9879-42C464AB25E3}" destId="{06D3ED10-C31D-4D84-804D-CF04C0018D0A}" srcOrd="2" destOrd="0" presId="urn:microsoft.com/office/officeart/2016/7/layout/BasicLinearProcessNumbered"/>
    <dgm:cxn modelId="{C2EF8F2C-FD74-4A53-BE03-1F9D46F47324}" type="presParOf" srcId="{BBF57F1D-A6C1-4D83-9879-42C464AB25E3}" destId="{54566A42-5513-4595-B1C7-5DED4F0F208D}" srcOrd="3" destOrd="0" presId="urn:microsoft.com/office/officeart/2016/7/layout/BasicLinearProcessNumbered"/>
    <dgm:cxn modelId="{1D7FF7D7-A6F6-482B-8E6B-E1C87051DD58}" type="presParOf" srcId="{A320B07D-09DF-4190-8AAE-3A9DD41C8E4B}" destId="{40748ABB-2A37-4BBA-A5EB-7C4AB8FD82DE}" srcOrd="5" destOrd="0" presId="urn:microsoft.com/office/officeart/2016/7/layout/BasicLinearProcessNumbered"/>
    <dgm:cxn modelId="{73350FE5-4657-47A0-ADDA-77CA36EA566D}" type="presParOf" srcId="{A320B07D-09DF-4190-8AAE-3A9DD41C8E4B}" destId="{9C2BBDBD-CEE2-4D4E-B9E7-46EDBB4709B7}" srcOrd="6" destOrd="0" presId="urn:microsoft.com/office/officeart/2016/7/layout/BasicLinearProcessNumbered"/>
    <dgm:cxn modelId="{05B581E1-F1DA-4148-90AB-632C06D8636C}" type="presParOf" srcId="{9C2BBDBD-CEE2-4D4E-B9E7-46EDBB4709B7}" destId="{6E6A7C41-030E-4FCB-84D6-E4E6921DEC7F}" srcOrd="0" destOrd="0" presId="urn:microsoft.com/office/officeart/2016/7/layout/BasicLinearProcessNumbered"/>
    <dgm:cxn modelId="{5FEC0B11-0857-4D27-B61E-0462582900E4}" type="presParOf" srcId="{9C2BBDBD-CEE2-4D4E-B9E7-46EDBB4709B7}" destId="{08E4F60D-10AE-46E0-B950-3BC56F47297F}" srcOrd="1" destOrd="0" presId="urn:microsoft.com/office/officeart/2016/7/layout/BasicLinearProcessNumbered"/>
    <dgm:cxn modelId="{9EBA919C-E451-442A-B517-F3E1ED0192DF}" type="presParOf" srcId="{9C2BBDBD-CEE2-4D4E-B9E7-46EDBB4709B7}" destId="{4082CE0C-B3A0-4EF0-84F1-C0A1BEF31E58}" srcOrd="2" destOrd="0" presId="urn:microsoft.com/office/officeart/2016/7/layout/BasicLinearProcessNumbered"/>
    <dgm:cxn modelId="{FD6FA43E-CC1D-4CF2-A86A-DBCD05CB0F8D}" type="presParOf" srcId="{9C2BBDBD-CEE2-4D4E-B9E7-46EDBB4709B7}" destId="{1BEC261B-4464-46F3-B271-E0A0EF871772}" srcOrd="3" destOrd="0" presId="urn:microsoft.com/office/officeart/2016/7/layout/BasicLinearProcessNumbered"/>
    <dgm:cxn modelId="{3153CC55-98D9-474A-A957-0B0ED90194C9}" type="presParOf" srcId="{A320B07D-09DF-4190-8AAE-3A9DD41C8E4B}" destId="{90F06AF3-2B61-4163-AA44-903E942A2F9A}" srcOrd="7" destOrd="0" presId="urn:microsoft.com/office/officeart/2016/7/layout/BasicLinearProcessNumbered"/>
    <dgm:cxn modelId="{B7EBC510-63A4-40DD-93B9-AEF1C869CFB7}" type="presParOf" srcId="{A320B07D-09DF-4190-8AAE-3A9DD41C8E4B}" destId="{D60FBB53-9A7E-4916-AB9B-C4E164D8A406}" srcOrd="8" destOrd="0" presId="urn:microsoft.com/office/officeart/2016/7/layout/BasicLinearProcessNumbered"/>
    <dgm:cxn modelId="{1D0F02D4-AFF3-47D8-BCBD-5F60916A6A2D}" type="presParOf" srcId="{D60FBB53-9A7E-4916-AB9B-C4E164D8A406}" destId="{40E2775C-E24A-4EA3-830A-777578AC2762}" srcOrd="0" destOrd="0" presId="urn:microsoft.com/office/officeart/2016/7/layout/BasicLinearProcessNumbered"/>
    <dgm:cxn modelId="{2D2C5029-BB0D-43DB-AD36-768C8D942CC2}" type="presParOf" srcId="{D60FBB53-9A7E-4916-AB9B-C4E164D8A406}" destId="{C1B95737-DFE4-45CD-B5C9-5E9BEEEA2797}" srcOrd="1" destOrd="0" presId="urn:microsoft.com/office/officeart/2016/7/layout/BasicLinearProcessNumbered"/>
    <dgm:cxn modelId="{2F3DECC2-A3A6-439C-BB0A-027FE3128555}" type="presParOf" srcId="{D60FBB53-9A7E-4916-AB9B-C4E164D8A406}" destId="{9A2A311C-D8C6-4206-917B-581A4FE8F5A5}" srcOrd="2" destOrd="0" presId="urn:microsoft.com/office/officeart/2016/7/layout/BasicLinearProcessNumbered"/>
    <dgm:cxn modelId="{B477FF4B-E10A-400C-9862-6D907F719D60}" type="presParOf" srcId="{D60FBB53-9A7E-4916-AB9B-C4E164D8A406}" destId="{4EB08822-63A1-49E4-97C2-BB1DCDD5FAF2}" srcOrd="3" destOrd="0" presId="urn:microsoft.com/office/officeart/2016/7/layout/BasicLinearProcessNumbered"/>
    <dgm:cxn modelId="{3D0031CA-8D65-4F95-B7FC-6379D050DA78}" type="presParOf" srcId="{A320B07D-09DF-4190-8AAE-3A9DD41C8E4B}" destId="{D2EC82CE-91AF-47D1-977F-FB9D66384215}" srcOrd="9" destOrd="0" presId="urn:microsoft.com/office/officeart/2016/7/layout/BasicLinearProcessNumbered"/>
    <dgm:cxn modelId="{BA3D254A-A568-4AAD-8CD6-24615721606D}" type="presParOf" srcId="{A320B07D-09DF-4190-8AAE-3A9DD41C8E4B}" destId="{DF74DB1D-BD6D-4E2F-B8AA-989E69B67F05}" srcOrd="10" destOrd="0" presId="urn:microsoft.com/office/officeart/2016/7/layout/BasicLinearProcessNumbered"/>
    <dgm:cxn modelId="{3828340A-B6B6-4A92-897B-0EFE621BB86A}" type="presParOf" srcId="{DF74DB1D-BD6D-4E2F-B8AA-989E69B67F05}" destId="{C64275FE-28A2-4892-8935-629D8CBCDEDC}" srcOrd="0" destOrd="0" presId="urn:microsoft.com/office/officeart/2016/7/layout/BasicLinearProcessNumbered"/>
    <dgm:cxn modelId="{9BC01EFC-4E5C-441A-804A-C2D1533D8749}" type="presParOf" srcId="{DF74DB1D-BD6D-4E2F-B8AA-989E69B67F05}" destId="{3FE51B4C-5B89-45B7-BC21-BEB46F7A1FD2}" srcOrd="1" destOrd="0" presId="urn:microsoft.com/office/officeart/2016/7/layout/BasicLinearProcessNumbered"/>
    <dgm:cxn modelId="{D90315B5-0004-4135-80B8-3A5B68955097}" type="presParOf" srcId="{DF74DB1D-BD6D-4E2F-B8AA-989E69B67F05}" destId="{E1E8868E-3637-49F5-80E9-4CF7CF8AC6E7}" srcOrd="2" destOrd="0" presId="urn:microsoft.com/office/officeart/2016/7/layout/BasicLinearProcessNumbered"/>
    <dgm:cxn modelId="{8FFE6A89-BDC7-42D2-9FF0-D2F6197EB475}" type="presParOf" srcId="{DF74DB1D-BD6D-4E2F-B8AA-989E69B67F05}" destId="{5E774EE1-133D-4F5E-B868-F575A7528A5A}" srcOrd="3" destOrd="0" presId="urn:microsoft.com/office/officeart/2016/7/layout/BasicLinearProcessNumbered"/>
    <dgm:cxn modelId="{A1A65E22-D963-4C44-8F35-54A54296C3B2}" type="presParOf" srcId="{A320B07D-09DF-4190-8AAE-3A9DD41C8E4B}" destId="{A2946870-9711-45B5-B85B-9E830480F6DF}" srcOrd="11" destOrd="0" presId="urn:microsoft.com/office/officeart/2016/7/layout/BasicLinearProcessNumbered"/>
    <dgm:cxn modelId="{DBC69B70-7F27-412F-AC0F-FF69E70CE453}" type="presParOf" srcId="{A320B07D-09DF-4190-8AAE-3A9DD41C8E4B}" destId="{DC4C60AD-50FC-4EA0-B92A-7169A7AA2957}" srcOrd="12" destOrd="0" presId="urn:microsoft.com/office/officeart/2016/7/layout/BasicLinearProcessNumbered"/>
    <dgm:cxn modelId="{9D03C906-A66D-49E1-9BEE-FD510D0B06FD}" type="presParOf" srcId="{DC4C60AD-50FC-4EA0-B92A-7169A7AA2957}" destId="{98701458-25A6-493A-886D-D4CE237910B7}" srcOrd="0" destOrd="0" presId="urn:microsoft.com/office/officeart/2016/7/layout/BasicLinearProcessNumbered"/>
    <dgm:cxn modelId="{2329A33A-0C33-40B1-B61A-662ED36C6F6D}" type="presParOf" srcId="{DC4C60AD-50FC-4EA0-B92A-7169A7AA2957}" destId="{F38D83FD-DA5E-4253-BFBE-6D1AA02CE7D0}" srcOrd="1" destOrd="0" presId="urn:microsoft.com/office/officeart/2016/7/layout/BasicLinearProcessNumbered"/>
    <dgm:cxn modelId="{5031FD60-44F5-4D56-99B5-66D46137F3E2}" type="presParOf" srcId="{DC4C60AD-50FC-4EA0-B92A-7169A7AA2957}" destId="{A98DA07B-8EF6-4127-B581-07B1FA71861D}" srcOrd="2" destOrd="0" presId="urn:microsoft.com/office/officeart/2016/7/layout/BasicLinearProcessNumbered"/>
    <dgm:cxn modelId="{2AE74BB3-26AF-4377-A27F-466CBB43A28C}" type="presParOf" srcId="{DC4C60AD-50FC-4EA0-B92A-7169A7AA2957}" destId="{ED9674A4-6470-4991-AEFD-1C9A8EA75426}" srcOrd="3" destOrd="0" presId="urn:microsoft.com/office/officeart/2016/7/layout/BasicLinearProcessNumbered"/>
    <dgm:cxn modelId="{E58EF2EB-D4A5-4C4C-9AA7-E80468A222F8}" type="presParOf" srcId="{A320B07D-09DF-4190-8AAE-3A9DD41C8E4B}" destId="{DECFBA56-0488-4B98-BA38-EC4B8D0FBC3B}" srcOrd="13" destOrd="0" presId="urn:microsoft.com/office/officeart/2016/7/layout/BasicLinearProcessNumbered"/>
    <dgm:cxn modelId="{9E02A819-5FEF-492A-A28A-02ED61D460EB}" type="presParOf" srcId="{A320B07D-09DF-4190-8AAE-3A9DD41C8E4B}" destId="{7A28A083-984E-4D24-B42F-219C0B8EC287}" srcOrd="14" destOrd="0" presId="urn:microsoft.com/office/officeart/2016/7/layout/BasicLinearProcessNumbered"/>
    <dgm:cxn modelId="{1F9E7AC6-4CA3-47F8-9878-0891C581B5FF}" type="presParOf" srcId="{7A28A083-984E-4D24-B42F-219C0B8EC287}" destId="{75C10E22-E96B-459D-AD3E-F53BBEDAB1AB}" srcOrd="0" destOrd="0" presId="urn:microsoft.com/office/officeart/2016/7/layout/BasicLinearProcessNumbered"/>
    <dgm:cxn modelId="{9B1A665A-5E0E-4AF1-9934-28A996D68807}" type="presParOf" srcId="{7A28A083-984E-4D24-B42F-219C0B8EC287}" destId="{9734B01D-7691-4DF7-A88A-94E023DBB6BC}" srcOrd="1" destOrd="0" presId="urn:microsoft.com/office/officeart/2016/7/layout/BasicLinearProcessNumbered"/>
    <dgm:cxn modelId="{A6CE4146-C86E-44D9-B1CA-8C128A75DB6B}" type="presParOf" srcId="{7A28A083-984E-4D24-B42F-219C0B8EC287}" destId="{9DC3E4F0-CD99-4A3C-B564-CC3B0B19DF5D}" srcOrd="2" destOrd="0" presId="urn:microsoft.com/office/officeart/2016/7/layout/BasicLinearProcessNumbered"/>
    <dgm:cxn modelId="{29DE88FD-22C6-48AC-A8DA-790C7D9457B0}" type="presParOf" srcId="{7A28A083-984E-4D24-B42F-219C0B8EC287}" destId="{6D6AEB5B-7DA7-4198-8DCD-3EA38EFF7685}" srcOrd="3" destOrd="0" presId="urn:microsoft.com/office/officeart/2016/7/layout/BasicLinearProcessNumbered"/>
    <dgm:cxn modelId="{E399A709-9773-4B16-9E5F-757F51B5698B}" type="presParOf" srcId="{A320B07D-09DF-4190-8AAE-3A9DD41C8E4B}" destId="{E1868774-65E5-4100-849B-7E275C78B9F9}" srcOrd="15" destOrd="0" presId="urn:microsoft.com/office/officeart/2016/7/layout/BasicLinearProcessNumbered"/>
    <dgm:cxn modelId="{5715F5C3-A115-4B6E-9DFB-F150CF64F625}" type="presParOf" srcId="{A320B07D-09DF-4190-8AAE-3A9DD41C8E4B}" destId="{F7F2B5C3-96B2-487B-900E-653FBB26D0A6}" srcOrd="16" destOrd="0" presId="urn:microsoft.com/office/officeart/2016/7/layout/BasicLinearProcessNumbered"/>
    <dgm:cxn modelId="{949AEDE3-388C-4099-9E97-8A085E95B339}" type="presParOf" srcId="{F7F2B5C3-96B2-487B-900E-653FBB26D0A6}" destId="{A9739824-F554-4AE7-AB1C-2660CEBC589D}" srcOrd="0" destOrd="0" presId="urn:microsoft.com/office/officeart/2016/7/layout/BasicLinearProcessNumbered"/>
    <dgm:cxn modelId="{1E90E803-E0FC-403A-BCE7-FFF045B65084}" type="presParOf" srcId="{F7F2B5C3-96B2-487B-900E-653FBB26D0A6}" destId="{1E99DABC-480B-45F0-8E45-48901C014B36}" srcOrd="1" destOrd="0" presId="urn:microsoft.com/office/officeart/2016/7/layout/BasicLinearProcessNumbered"/>
    <dgm:cxn modelId="{5795E1FF-B37B-4338-90A8-27A8CF6687B4}" type="presParOf" srcId="{F7F2B5C3-96B2-487B-900E-653FBB26D0A6}" destId="{3A218FFE-E1A3-40B3-BFA3-CF8B70579AD9}" srcOrd="2" destOrd="0" presId="urn:microsoft.com/office/officeart/2016/7/layout/BasicLinearProcessNumbered"/>
    <dgm:cxn modelId="{19C91082-18DC-4A66-8CCE-EE5351527B7B}" type="presParOf" srcId="{F7F2B5C3-96B2-487B-900E-653FBB26D0A6}" destId="{F127CD12-CC18-4751-A386-F3D243A4899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28B06-68E5-493D-8352-D6F036EF1564}">
      <dsp:nvSpPr>
        <dsp:cNvPr id="0" name=""/>
        <dsp:cNvSpPr/>
      </dsp:nvSpPr>
      <dsp:spPr>
        <a:xfrm>
          <a:off x="5441"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Arduino UNO R3</a:t>
          </a:r>
        </a:p>
      </dsp:txBody>
      <dsp:txXfrm>
        <a:off x="5441" y="1401729"/>
        <a:ext cx="1009705" cy="848152"/>
      </dsp:txXfrm>
    </dsp:sp>
    <dsp:sp modelId="{DBEE8595-2298-4E6A-A34C-34257FD4D200}">
      <dsp:nvSpPr>
        <dsp:cNvPr id="0" name=""/>
        <dsp:cNvSpPr/>
      </dsp:nvSpPr>
      <dsp:spPr>
        <a:xfrm>
          <a:off x="298256"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01</a:t>
          </a:r>
        </a:p>
      </dsp:txBody>
      <dsp:txXfrm>
        <a:off x="360360" y="1068029"/>
        <a:ext cx="299868" cy="299868"/>
      </dsp:txXfrm>
    </dsp:sp>
    <dsp:sp modelId="{A566CF62-3A61-4591-94BB-B0C69BA3CDF2}">
      <dsp:nvSpPr>
        <dsp:cNvPr id="0" name=""/>
        <dsp:cNvSpPr/>
      </dsp:nvSpPr>
      <dsp:spPr>
        <a:xfrm>
          <a:off x="5441"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FD714BA-FD48-488D-A837-5AAA521C2029}">
      <dsp:nvSpPr>
        <dsp:cNvPr id="0" name=""/>
        <dsp:cNvSpPr/>
      </dsp:nvSpPr>
      <dsp:spPr>
        <a:xfrm>
          <a:off x="1116117"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Voltage Regulator</a:t>
          </a:r>
        </a:p>
      </dsp:txBody>
      <dsp:txXfrm>
        <a:off x="1116117" y="1401729"/>
        <a:ext cx="1009705" cy="848152"/>
      </dsp:txXfrm>
    </dsp:sp>
    <dsp:sp modelId="{E52DFDFB-9125-47C5-907C-97CEB2ED92C2}">
      <dsp:nvSpPr>
        <dsp:cNvPr id="0" name=""/>
        <dsp:cNvSpPr/>
      </dsp:nvSpPr>
      <dsp:spPr>
        <a:xfrm>
          <a:off x="1408932"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02</a:t>
          </a:r>
        </a:p>
      </dsp:txBody>
      <dsp:txXfrm>
        <a:off x="1471036" y="1068029"/>
        <a:ext cx="299868" cy="299868"/>
      </dsp:txXfrm>
    </dsp:sp>
    <dsp:sp modelId="{69A65E32-75BA-4175-814E-BA15632BF4CC}">
      <dsp:nvSpPr>
        <dsp:cNvPr id="0" name=""/>
        <dsp:cNvSpPr/>
      </dsp:nvSpPr>
      <dsp:spPr>
        <a:xfrm>
          <a:off x="1116117"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0B74E6F-C969-4249-ADFF-A4B013122CD4}">
      <dsp:nvSpPr>
        <dsp:cNvPr id="0" name=""/>
        <dsp:cNvSpPr/>
      </dsp:nvSpPr>
      <dsp:spPr>
        <a:xfrm>
          <a:off x="2226794"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Motor and motor driver</a:t>
          </a:r>
        </a:p>
      </dsp:txBody>
      <dsp:txXfrm>
        <a:off x="2226794" y="1401729"/>
        <a:ext cx="1009705" cy="848152"/>
      </dsp:txXfrm>
    </dsp:sp>
    <dsp:sp modelId="{927C7048-E5A3-4714-8531-BC58EED283DD}">
      <dsp:nvSpPr>
        <dsp:cNvPr id="0" name=""/>
        <dsp:cNvSpPr/>
      </dsp:nvSpPr>
      <dsp:spPr>
        <a:xfrm>
          <a:off x="2519608"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03</a:t>
          </a:r>
        </a:p>
      </dsp:txBody>
      <dsp:txXfrm>
        <a:off x="2581712" y="1068029"/>
        <a:ext cx="299868" cy="299868"/>
      </dsp:txXfrm>
    </dsp:sp>
    <dsp:sp modelId="{06D3ED10-C31D-4D84-804D-CF04C0018D0A}">
      <dsp:nvSpPr>
        <dsp:cNvPr id="0" name=""/>
        <dsp:cNvSpPr/>
      </dsp:nvSpPr>
      <dsp:spPr>
        <a:xfrm>
          <a:off x="2226794"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E6A7C41-030E-4FCB-84D6-E4E6921DEC7F}">
      <dsp:nvSpPr>
        <dsp:cNvPr id="0" name=""/>
        <dsp:cNvSpPr/>
      </dsp:nvSpPr>
      <dsp:spPr>
        <a:xfrm>
          <a:off x="3337470"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a:t>Ultrasonic </a:t>
          </a:r>
          <a:r>
            <a:rPr lang="en-US" sz="1500" kern="1200" baseline="0" dirty="0"/>
            <a:t>module</a:t>
          </a:r>
        </a:p>
      </dsp:txBody>
      <dsp:txXfrm>
        <a:off x="3337470" y="1401729"/>
        <a:ext cx="1009705" cy="848152"/>
      </dsp:txXfrm>
    </dsp:sp>
    <dsp:sp modelId="{08E4F60D-10AE-46E0-B950-3BC56F47297F}">
      <dsp:nvSpPr>
        <dsp:cNvPr id="0" name=""/>
        <dsp:cNvSpPr/>
      </dsp:nvSpPr>
      <dsp:spPr>
        <a:xfrm>
          <a:off x="3630285"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04</a:t>
          </a:r>
        </a:p>
      </dsp:txBody>
      <dsp:txXfrm>
        <a:off x="3692389" y="1068029"/>
        <a:ext cx="299868" cy="299868"/>
      </dsp:txXfrm>
    </dsp:sp>
    <dsp:sp modelId="{4082CE0C-B3A0-4EF0-84F1-C0A1BEF31E58}">
      <dsp:nvSpPr>
        <dsp:cNvPr id="0" name=""/>
        <dsp:cNvSpPr/>
      </dsp:nvSpPr>
      <dsp:spPr>
        <a:xfrm>
          <a:off x="3337470"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0E2775C-E24A-4EA3-830A-777578AC2762}">
      <dsp:nvSpPr>
        <dsp:cNvPr id="0" name=""/>
        <dsp:cNvSpPr/>
      </dsp:nvSpPr>
      <dsp:spPr>
        <a:xfrm>
          <a:off x="4448147"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Bluetooth Module</a:t>
          </a:r>
        </a:p>
      </dsp:txBody>
      <dsp:txXfrm>
        <a:off x="4448147" y="1401729"/>
        <a:ext cx="1009705" cy="848152"/>
      </dsp:txXfrm>
    </dsp:sp>
    <dsp:sp modelId="{C1B95737-DFE4-45CD-B5C9-5E9BEEEA2797}">
      <dsp:nvSpPr>
        <dsp:cNvPr id="0" name=""/>
        <dsp:cNvSpPr/>
      </dsp:nvSpPr>
      <dsp:spPr>
        <a:xfrm>
          <a:off x="4740961"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05</a:t>
          </a:r>
        </a:p>
      </dsp:txBody>
      <dsp:txXfrm>
        <a:off x="4803065" y="1068029"/>
        <a:ext cx="299868" cy="299868"/>
      </dsp:txXfrm>
    </dsp:sp>
    <dsp:sp modelId="{9A2A311C-D8C6-4206-917B-581A4FE8F5A5}">
      <dsp:nvSpPr>
        <dsp:cNvPr id="0" name=""/>
        <dsp:cNvSpPr/>
      </dsp:nvSpPr>
      <dsp:spPr>
        <a:xfrm>
          <a:off x="4448147"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64275FE-28A2-4892-8935-629D8CBCDEDC}">
      <dsp:nvSpPr>
        <dsp:cNvPr id="0" name=""/>
        <dsp:cNvSpPr/>
      </dsp:nvSpPr>
      <dsp:spPr>
        <a:xfrm>
          <a:off x="5558823"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Laser diode</a:t>
          </a:r>
        </a:p>
      </dsp:txBody>
      <dsp:txXfrm>
        <a:off x="5558823" y="1401729"/>
        <a:ext cx="1009705" cy="848152"/>
      </dsp:txXfrm>
    </dsp:sp>
    <dsp:sp modelId="{3FE51B4C-5B89-45B7-BC21-BEB46F7A1FD2}">
      <dsp:nvSpPr>
        <dsp:cNvPr id="0" name=""/>
        <dsp:cNvSpPr/>
      </dsp:nvSpPr>
      <dsp:spPr>
        <a:xfrm>
          <a:off x="5851638"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06</a:t>
          </a:r>
        </a:p>
      </dsp:txBody>
      <dsp:txXfrm>
        <a:off x="5913742" y="1068029"/>
        <a:ext cx="299868" cy="299868"/>
      </dsp:txXfrm>
    </dsp:sp>
    <dsp:sp modelId="{E1E8868E-3637-49F5-80E9-4CF7CF8AC6E7}">
      <dsp:nvSpPr>
        <dsp:cNvPr id="0" name=""/>
        <dsp:cNvSpPr/>
      </dsp:nvSpPr>
      <dsp:spPr>
        <a:xfrm>
          <a:off x="5558823"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8701458-25A6-493A-886D-D4CE237910B7}">
      <dsp:nvSpPr>
        <dsp:cNvPr id="0" name=""/>
        <dsp:cNvSpPr/>
      </dsp:nvSpPr>
      <dsp:spPr>
        <a:xfrm>
          <a:off x="6669499"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LDR</a:t>
          </a:r>
        </a:p>
      </dsp:txBody>
      <dsp:txXfrm>
        <a:off x="6669499" y="1401729"/>
        <a:ext cx="1009705" cy="848152"/>
      </dsp:txXfrm>
    </dsp:sp>
    <dsp:sp modelId="{F38D83FD-DA5E-4253-BFBE-6D1AA02CE7D0}">
      <dsp:nvSpPr>
        <dsp:cNvPr id="0" name=""/>
        <dsp:cNvSpPr/>
      </dsp:nvSpPr>
      <dsp:spPr>
        <a:xfrm>
          <a:off x="6962314"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07</a:t>
          </a:r>
        </a:p>
      </dsp:txBody>
      <dsp:txXfrm>
        <a:off x="7024418" y="1068029"/>
        <a:ext cx="299868" cy="299868"/>
      </dsp:txXfrm>
    </dsp:sp>
    <dsp:sp modelId="{A98DA07B-8EF6-4127-B581-07B1FA71861D}">
      <dsp:nvSpPr>
        <dsp:cNvPr id="0" name=""/>
        <dsp:cNvSpPr/>
      </dsp:nvSpPr>
      <dsp:spPr>
        <a:xfrm>
          <a:off x="6669499"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5C10E22-E96B-459D-AD3E-F53BBEDAB1AB}">
      <dsp:nvSpPr>
        <dsp:cNvPr id="0" name=""/>
        <dsp:cNvSpPr/>
      </dsp:nvSpPr>
      <dsp:spPr>
        <a:xfrm>
          <a:off x="7780176"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Servo Motor</a:t>
          </a:r>
        </a:p>
      </dsp:txBody>
      <dsp:txXfrm>
        <a:off x="7780176" y="1401729"/>
        <a:ext cx="1009705" cy="848152"/>
      </dsp:txXfrm>
    </dsp:sp>
    <dsp:sp modelId="{9734B01D-7691-4DF7-A88A-94E023DBB6BC}">
      <dsp:nvSpPr>
        <dsp:cNvPr id="0" name=""/>
        <dsp:cNvSpPr/>
      </dsp:nvSpPr>
      <dsp:spPr>
        <a:xfrm>
          <a:off x="8072990"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08</a:t>
          </a:r>
        </a:p>
      </dsp:txBody>
      <dsp:txXfrm>
        <a:off x="8135094" y="1068029"/>
        <a:ext cx="299868" cy="299868"/>
      </dsp:txXfrm>
    </dsp:sp>
    <dsp:sp modelId="{9DC3E4F0-CD99-4A3C-B564-CC3B0B19DF5D}">
      <dsp:nvSpPr>
        <dsp:cNvPr id="0" name=""/>
        <dsp:cNvSpPr/>
      </dsp:nvSpPr>
      <dsp:spPr>
        <a:xfrm>
          <a:off x="7780176"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9739824-F554-4AE7-AB1C-2660CEBC589D}">
      <dsp:nvSpPr>
        <dsp:cNvPr id="0" name=""/>
        <dsp:cNvSpPr/>
      </dsp:nvSpPr>
      <dsp:spPr>
        <a:xfrm>
          <a:off x="8896294"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Assembling robot</a:t>
          </a:r>
        </a:p>
      </dsp:txBody>
      <dsp:txXfrm>
        <a:off x="8896294" y="1401729"/>
        <a:ext cx="1009705" cy="848152"/>
      </dsp:txXfrm>
    </dsp:sp>
    <dsp:sp modelId="{1E99DABC-480B-45F0-8E45-48901C014B36}">
      <dsp:nvSpPr>
        <dsp:cNvPr id="0" name=""/>
        <dsp:cNvSpPr/>
      </dsp:nvSpPr>
      <dsp:spPr>
        <a:xfrm>
          <a:off x="9183667"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09</a:t>
          </a:r>
        </a:p>
      </dsp:txBody>
      <dsp:txXfrm>
        <a:off x="9245771" y="1068029"/>
        <a:ext cx="299868" cy="299868"/>
      </dsp:txXfrm>
    </dsp:sp>
    <dsp:sp modelId="{3A218FFE-E1A3-40B3-BFA3-CF8B70579AD9}">
      <dsp:nvSpPr>
        <dsp:cNvPr id="0" name=""/>
        <dsp:cNvSpPr/>
      </dsp:nvSpPr>
      <dsp:spPr>
        <a:xfrm>
          <a:off x="8890852"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16-Sep-17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16-Sep-17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Diagonal Corner 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iet logo">
            <a:extLst>
              <a:ext uri="{FF2B5EF4-FFF2-40B4-BE49-F238E27FC236}">
                <a16:creationId xmlns:a16="http://schemas.microsoft.com/office/drawing/2014/main" id="{6A5F188F-30E7-4B1A-91EB-17B4C2DDEE1B}"/>
              </a:ext>
            </a:extLst>
          </p:cNvPr>
          <p:cNvPicPr/>
          <p:nvPr/>
        </p:nvPicPr>
        <p:blipFill rotWithShape="1">
          <a:blip r:embed="rId2" cstate="print">
            <a:extLst>
              <a:ext uri="{28A0092B-C50C-407E-A947-70E740481C1C}">
                <a14:useLocalDpi xmlns:a14="http://schemas.microsoft.com/office/drawing/2010/main" val="0"/>
              </a:ext>
            </a:extLst>
          </a:blip>
          <a:srcRect t="23061" b="22789"/>
          <a:stretch/>
        </p:blipFill>
        <p:spPr bwMode="auto">
          <a:xfrm>
            <a:off x="6421396" y="1408291"/>
            <a:ext cx="4635583" cy="1662984"/>
          </a:xfrm>
          <a:prstGeom prst="rect">
            <a:avLst/>
          </a:prstGeom>
          <a:noFill/>
          <a:extLst>
            <a:ext uri="{53640926-AAD7-44D8-BBD7-CCE9431645EC}">
              <a14:shadowObscured xmlns:a14="http://schemas.microsoft.com/office/drawing/2010/main"/>
            </a:ext>
          </a:extLst>
        </p:spPr>
      </p:pic>
      <p:pic>
        <p:nvPicPr>
          <p:cNvPr id="5" name="Picture 4" descr="Image result for mpstme logo">
            <a:extLst>
              <a:ext uri="{FF2B5EF4-FFF2-40B4-BE49-F238E27FC236}">
                <a16:creationId xmlns:a16="http://schemas.microsoft.com/office/drawing/2014/main" id="{5958D3CA-CE70-4EE1-BDA0-2AE6DD5EE3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1395" y="3869034"/>
            <a:ext cx="4635583" cy="1483385"/>
          </a:xfrm>
          <a:prstGeom prst="rect">
            <a:avLst/>
          </a:prstGeom>
          <a:noFill/>
        </p:spPr>
      </p:pic>
      <p:sp>
        <p:nvSpPr>
          <p:cNvPr id="2" name="Title 1">
            <a:extLst>
              <a:ext uri="{FF2B5EF4-FFF2-40B4-BE49-F238E27FC236}">
                <a16:creationId xmlns:a16="http://schemas.microsoft.com/office/drawing/2014/main" id="{D0433E50-3D53-430F-B04A-51457B9A2629}"/>
              </a:ext>
            </a:extLst>
          </p:cNvPr>
          <p:cNvSpPr>
            <a:spLocks noGrp="1"/>
          </p:cNvSpPr>
          <p:nvPr>
            <p:ph type="ctrTitle"/>
          </p:nvPr>
        </p:nvSpPr>
        <p:spPr>
          <a:xfrm>
            <a:off x="1294228" y="2438499"/>
            <a:ext cx="4277381" cy="2396681"/>
          </a:xfrm>
        </p:spPr>
        <p:txBody>
          <a:bodyPr>
            <a:normAutofit/>
          </a:bodyPr>
          <a:lstStyle/>
          <a:p>
            <a:r>
              <a:rPr lang="en-IN" sz="5400" b="1" dirty="0">
                <a:solidFill>
                  <a:srgbClr val="FF0000"/>
                </a:solidFill>
              </a:rPr>
              <a:t>BOTSON 2.0</a:t>
            </a:r>
            <a:br>
              <a:rPr lang="en-IN" dirty="0"/>
            </a:br>
            <a:r>
              <a:rPr lang="en-IN" dirty="0"/>
              <a:t>	</a:t>
            </a:r>
          </a:p>
        </p:txBody>
      </p:sp>
    </p:spTree>
    <p:extLst>
      <p:ext uri="{BB962C8B-B14F-4D97-AF65-F5344CB8AC3E}">
        <p14:creationId xmlns:p14="http://schemas.microsoft.com/office/powerpoint/2010/main" val="168846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23B7-15AD-458D-9FDD-670CCBFD91FA}"/>
              </a:ext>
            </a:extLst>
          </p:cNvPr>
          <p:cNvSpPr>
            <a:spLocks noGrp="1"/>
          </p:cNvSpPr>
          <p:nvPr>
            <p:ph type="title"/>
          </p:nvPr>
        </p:nvSpPr>
        <p:spPr/>
        <p:txBody>
          <a:bodyPr/>
          <a:lstStyle/>
          <a:p>
            <a:r>
              <a:rPr lang="en-IN" dirty="0">
                <a:solidFill>
                  <a:srgbClr val="FF0000"/>
                </a:solidFill>
              </a:rPr>
              <a:t>Bluetooth module</a:t>
            </a:r>
          </a:p>
        </p:txBody>
      </p:sp>
      <p:sp>
        <p:nvSpPr>
          <p:cNvPr id="3" name="Content Placeholder 2">
            <a:extLst>
              <a:ext uri="{FF2B5EF4-FFF2-40B4-BE49-F238E27FC236}">
                <a16:creationId xmlns:a16="http://schemas.microsoft.com/office/drawing/2014/main" id="{309DF9A6-BB70-4F96-A72A-B129E737ECB7}"/>
              </a:ext>
            </a:extLst>
          </p:cNvPr>
          <p:cNvSpPr>
            <a:spLocks noGrp="1"/>
          </p:cNvSpPr>
          <p:nvPr>
            <p:ph idx="1"/>
          </p:nvPr>
        </p:nvSpPr>
        <p:spPr>
          <a:xfrm>
            <a:off x="1141412" y="1885071"/>
            <a:ext cx="6145653" cy="3906130"/>
          </a:xfrm>
        </p:spPr>
        <p:txBody>
          <a:bodyPr/>
          <a:lstStyle/>
          <a:p>
            <a:r>
              <a:rPr lang="en-IN" b="1" dirty="0"/>
              <a:t>HC‐05 module</a:t>
            </a:r>
            <a:r>
              <a:rPr lang="en-IN" dirty="0"/>
              <a:t> is an easy to use </a:t>
            </a:r>
            <a:r>
              <a:rPr lang="en-IN" b="1" dirty="0"/>
              <a:t>Bluetooth SPP (Serial Port Protocol) module</a:t>
            </a:r>
            <a:r>
              <a:rPr lang="en-IN" dirty="0"/>
              <a:t>, designed for transparent wireless serial connection setup.</a:t>
            </a:r>
          </a:p>
          <a:p>
            <a:r>
              <a:rPr lang="en-IN" dirty="0"/>
              <a:t>The HC-05 Bluetooth Module can be used in a Master or Slave configuration, making it a great solution for wireless communication</a:t>
            </a:r>
          </a:p>
          <a:p>
            <a:endParaRPr lang="en-IN" dirty="0"/>
          </a:p>
        </p:txBody>
      </p:sp>
      <p:pic>
        <p:nvPicPr>
          <p:cNvPr id="4" name="Picture 3">
            <a:extLst>
              <a:ext uri="{FF2B5EF4-FFF2-40B4-BE49-F238E27FC236}">
                <a16:creationId xmlns:a16="http://schemas.microsoft.com/office/drawing/2014/main" id="{653BBF45-5C0F-4EB8-B7B9-1C5C5E7F1D70}"/>
              </a:ext>
            </a:extLst>
          </p:cNvPr>
          <p:cNvPicPr>
            <a:picLocks noChangeAspect="1"/>
          </p:cNvPicPr>
          <p:nvPr/>
        </p:nvPicPr>
        <p:blipFill>
          <a:blip r:embed="rId2"/>
          <a:stretch>
            <a:fillRect/>
          </a:stretch>
        </p:blipFill>
        <p:spPr>
          <a:xfrm>
            <a:off x="7934177" y="1786597"/>
            <a:ext cx="3868615" cy="3761042"/>
          </a:xfrm>
          <a:prstGeom prst="rect">
            <a:avLst/>
          </a:prstGeom>
        </p:spPr>
      </p:pic>
    </p:spTree>
    <p:extLst>
      <p:ext uri="{BB962C8B-B14F-4D97-AF65-F5344CB8AC3E}">
        <p14:creationId xmlns:p14="http://schemas.microsoft.com/office/powerpoint/2010/main" val="333060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4CBC-5F3D-484B-BE56-4D4750CFE3FD}"/>
              </a:ext>
            </a:extLst>
          </p:cNvPr>
          <p:cNvSpPr>
            <a:spLocks noGrp="1"/>
          </p:cNvSpPr>
          <p:nvPr>
            <p:ph type="title"/>
          </p:nvPr>
        </p:nvSpPr>
        <p:spPr/>
        <p:txBody>
          <a:bodyPr/>
          <a:lstStyle/>
          <a:p>
            <a:r>
              <a:rPr lang="en-IN" dirty="0">
                <a:solidFill>
                  <a:srgbClr val="FF0000"/>
                </a:solidFill>
              </a:rPr>
              <a:t>Laser diode</a:t>
            </a:r>
          </a:p>
        </p:txBody>
      </p:sp>
    </p:spTree>
    <p:extLst>
      <p:ext uri="{BB962C8B-B14F-4D97-AF65-F5344CB8AC3E}">
        <p14:creationId xmlns:p14="http://schemas.microsoft.com/office/powerpoint/2010/main" val="12399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2893-F48D-4AAE-9EE7-7B5214FAD051}"/>
              </a:ext>
            </a:extLst>
          </p:cNvPr>
          <p:cNvSpPr>
            <a:spLocks noGrp="1"/>
          </p:cNvSpPr>
          <p:nvPr>
            <p:ph type="title"/>
          </p:nvPr>
        </p:nvSpPr>
        <p:spPr/>
        <p:txBody>
          <a:bodyPr/>
          <a:lstStyle/>
          <a:p>
            <a:r>
              <a:rPr lang="en-IN" sz="4800" dirty="0" err="1">
                <a:solidFill>
                  <a:srgbClr val="FF0000"/>
                </a:solidFill>
              </a:rPr>
              <a:t>Ldr</a:t>
            </a:r>
            <a:r>
              <a:rPr lang="en-IN" dirty="0"/>
              <a:t>	</a:t>
            </a:r>
          </a:p>
        </p:txBody>
      </p:sp>
      <p:sp>
        <p:nvSpPr>
          <p:cNvPr id="3" name="Content Placeholder 2">
            <a:extLst>
              <a:ext uri="{FF2B5EF4-FFF2-40B4-BE49-F238E27FC236}">
                <a16:creationId xmlns:a16="http://schemas.microsoft.com/office/drawing/2014/main" id="{A3FFBACE-550A-4E66-AED2-AFD0ECF0342C}"/>
              </a:ext>
            </a:extLst>
          </p:cNvPr>
          <p:cNvSpPr>
            <a:spLocks noGrp="1"/>
          </p:cNvSpPr>
          <p:nvPr>
            <p:ph idx="1"/>
          </p:nvPr>
        </p:nvSpPr>
        <p:spPr/>
        <p:txBody>
          <a:bodyPr>
            <a:normAutofit fontScale="92500"/>
          </a:bodyPr>
          <a:lstStyle/>
          <a:p>
            <a:r>
              <a:rPr lang="en-IN" dirty="0"/>
              <a:t>LDR sensor module is used to detect the intensity of light. It is associated with both </a:t>
            </a:r>
            <a:r>
              <a:rPr lang="en-IN" dirty="0" err="1"/>
              <a:t>analog</a:t>
            </a:r>
            <a:r>
              <a:rPr lang="en-IN" dirty="0"/>
              <a:t> output pin and digital output pin labelled as AO and DO respectively on the board.</a:t>
            </a:r>
          </a:p>
          <a:p>
            <a:r>
              <a:rPr lang="en-IN" dirty="0"/>
              <a:t>When there is light, the resistance of LDR will become low according to the intensity of light.</a:t>
            </a:r>
          </a:p>
          <a:p>
            <a:r>
              <a:rPr lang="en-IN" dirty="0"/>
              <a:t>The greater the intensity of light, the lower the resistance of LDR.</a:t>
            </a:r>
          </a:p>
          <a:p>
            <a:r>
              <a:rPr lang="en-IN" dirty="0"/>
              <a:t>The sensor has a potentiometer knob that can be adjusted to change the sensitivity of LDR towards light.</a:t>
            </a:r>
          </a:p>
        </p:txBody>
      </p:sp>
      <p:pic>
        <p:nvPicPr>
          <p:cNvPr id="5" name="Picture 4">
            <a:extLst>
              <a:ext uri="{FF2B5EF4-FFF2-40B4-BE49-F238E27FC236}">
                <a16:creationId xmlns:a16="http://schemas.microsoft.com/office/drawing/2014/main" id="{6B5F9636-BE40-4F92-A1FC-AC059AEEBA65}"/>
              </a:ext>
            </a:extLst>
          </p:cNvPr>
          <p:cNvPicPr>
            <a:picLocks noChangeAspect="1"/>
          </p:cNvPicPr>
          <p:nvPr/>
        </p:nvPicPr>
        <p:blipFill>
          <a:blip r:embed="rId2"/>
          <a:stretch>
            <a:fillRect/>
          </a:stretch>
        </p:blipFill>
        <p:spPr>
          <a:xfrm>
            <a:off x="1245923" y="2249485"/>
            <a:ext cx="3657600" cy="3657600"/>
          </a:xfrm>
          <a:prstGeom prst="rect">
            <a:avLst/>
          </a:prstGeom>
        </p:spPr>
      </p:pic>
      <p:sp>
        <p:nvSpPr>
          <p:cNvPr id="4" name="Text Placeholder 3">
            <a:extLst>
              <a:ext uri="{FF2B5EF4-FFF2-40B4-BE49-F238E27FC236}">
                <a16:creationId xmlns:a16="http://schemas.microsoft.com/office/drawing/2014/main" id="{93C9FA05-74A3-4BBB-8402-815189FD050C}"/>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8695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nodePh="1">
                                  <p:stCondLst>
                                    <p:cond delay="0"/>
                                  </p:stCondLst>
                                  <p:endCondLst>
                                    <p:cond evt="begin" delay="0">
                                      <p:tn val="15"/>
                                    </p:cond>
                                  </p:end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6BE-8B8F-4BE1-87B8-2E7919BC6E74}"/>
              </a:ext>
            </a:extLst>
          </p:cNvPr>
          <p:cNvSpPr>
            <a:spLocks noGrp="1"/>
          </p:cNvSpPr>
          <p:nvPr>
            <p:ph type="title"/>
          </p:nvPr>
        </p:nvSpPr>
        <p:spPr>
          <a:xfrm>
            <a:off x="1141413" y="618518"/>
            <a:ext cx="5793959" cy="1478570"/>
          </a:xfrm>
        </p:spPr>
        <p:txBody>
          <a:bodyPr>
            <a:normAutofit/>
          </a:bodyPr>
          <a:lstStyle/>
          <a:p>
            <a:r>
              <a:rPr lang="en-IN" sz="4800" dirty="0">
                <a:solidFill>
                  <a:srgbClr val="FF0000"/>
                </a:solidFill>
              </a:rPr>
              <a:t>Servo motor</a:t>
            </a:r>
          </a:p>
        </p:txBody>
      </p:sp>
      <p:sp>
        <p:nvSpPr>
          <p:cNvPr id="3" name="Content Placeholder 2">
            <a:extLst>
              <a:ext uri="{FF2B5EF4-FFF2-40B4-BE49-F238E27FC236}">
                <a16:creationId xmlns:a16="http://schemas.microsoft.com/office/drawing/2014/main" id="{FBAC6FBB-47A9-40DC-8EB6-250DC67C0E9C}"/>
              </a:ext>
            </a:extLst>
          </p:cNvPr>
          <p:cNvSpPr>
            <a:spLocks noGrp="1"/>
          </p:cNvSpPr>
          <p:nvPr>
            <p:ph idx="1"/>
          </p:nvPr>
        </p:nvSpPr>
        <p:spPr>
          <a:xfrm>
            <a:off x="1141412" y="2249487"/>
            <a:ext cx="6412939" cy="3541714"/>
          </a:xfrm>
        </p:spPr>
        <p:txBody>
          <a:bodyPr>
            <a:normAutofit fontScale="92500" lnSpcReduction="10000"/>
          </a:bodyPr>
          <a:lstStyle/>
          <a:p>
            <a:r>
              <a:rPr lang="en-US" dirty="0"/>
              <a:t>The servo motor is most commonly used for high technology devices in the industrial application like automation technology.</a:t>
            </a:r>
          </a:p>
          <a:p>
            <a:r>
              <a:rPr lang="en-US" dirty="0"/>
              <a:t>It is a self contained electrical device, that rotate parts of a machine with high efficiency and great precision.</a:t>
            </a:r>
          </a:p>
          <a:p>
            <a:r>
              <a:rPr lang="en-US" dirty="0"/>
              <a:t>The output shaft of this motor can be moved to a particular angle</a:t>
            </a:r>
            <a:r>
              <a:rPr lang="en-US" b="1" dirty="0"/>
              <a:t>.</a:t>
            </a:r>
            <a:endParaRPr lang="en-IN" dirty="0"/>
          </a:p>
        </p:txBody>
      </p:sp>
      <p:pic>
        <p:nvPicPr>
          <p:cNvPr id="4" name="Picture 3">
            <a:extLst>
              <a:ext uri="{FF2B5EF4-FFF2-40B4-BE49-F238E27FC236}">
                <a16:creationId xmlns:a16="http://schemas.microsoft.com/office/drawing/2014/main" id="{43D68E17-DFDE-42A4-B45E-DD9C5EB1E04F}"/>
              </a:ext>
            </a:extLst>
          </p:cNvPr>
          <p:cNvPicPr>
            <a:picLocks noChangeAspect="1"/>
          </p:cNvPicPr>
          <p:nvPr/>
        </p:nvPicPr>
        <p:blipFill>
          <a:blip r:embed="rId2"/>
          <a:stretch>
            <a:fillRect/>
          </a:stretch>
        </p:blipFill>
        <p:spPr>
          <a:xfrm>
            <a:off x="7821637" y="2249487"/>
            <a:ext cx="3489397" cy="3208778"/>
          </a:xfrm>
          <a:prstGeom prst="rect">
            <a:avLst/>
          </a:prstGeom>
        </p:spPr>
      </p:pic>
    </p:spTree>
    <p:extLst>
      <p:ext uri="{BB962C8B-B14F-4D97-AF65-F5344CB8AC3E}">
        <p14:creationId xmlns:p14="http://schemas.microsoft.com/office/powerpoint/2010/main" val="193509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AAB76E-BACF-44A9-B4F2-7EDAE64F9E1D}"/>
              </a:ext>
            </a:extLst>
          </p:cNvPr>
          <p:cNvSpPr>
            <a:spLocks noGrp="1"/>
          </p:cNvSpPr>
          <p:nvPr>
            <p:ph type="title"/>
          </p:nvPr>
        </p:nvSpPr>
        <p:spPr/>
        <p:txBody>
          <a:bodyPr/>
          <a:lstStyle/>
          <a:p>
            <a:r>
              <a:rPr lang="en-US" dirty="0"/>
              <a:t>Let’s join all modules</a:t>
            </a:r>
          </a:p>
        </p:txBody>
      </p:sp>
    </p:spTree>
    <p:extLst>
      <p:ext uri="{BB962C8B-B14F-4D97-AF65-F5344CB8AC3E}">
        <p14:creationId xmlns:p14="http://schemas.microsoft.com/office/powerpoint/2010/main" val="249266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960CA-FB74-4825-A710-8046FBD77EB8}"/>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3B2351D5-0523-4A9F-BB02-8B98CF0C8229}"/>
              </a:ext>
            </a:extLst>
          </p:cNvPr>
          <p:cNvPicPr>
            <a:picLocks noGrp="1" noChangeAspect="1"/>
          </p:cNvPicPr>
          <p:nvPr>
            <p:ph idx="1"/>
          </p:nvPr>
        </p:nvPicPr>
        <p:blipFill>
          <a:blip r:embed="rId2"/>
          <a:stretch>
            <a:fillRect/>
          </a:stretch>
        </p:blipFill>
        <p:spPr>
          <a:xfrm>
            <a:off x="736846" y="35062"/>
            <a:ext cx="10733103" cy="6822938"/>
          </a:xfrm>
        </p:spPr>
      </p:pic>
    </p:spTree>
    <p:extLst>
      <p:ext uri="{BB962C8B-B14F-4D97-AF65-F5344CB8AC3E}">
        <p14:creationId xmlns:p14="http://schemas.microsoft.com/office/powerpoint/2010/main" val="275052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BB6F-3AC2-45E7-89F7-02ACBFA454B1}"/>
              </a:ext>
            </a:extLst>
          </p:cNvPr>
          <p:cNvSpPr>
            <a:spLocks noGrp="1"/>
          </p:cNvSpPr>
          <p:nvPr>
            <p:ph type="title"/>
          </p:nvPr>
        </p:nvSpPr>
        <p:spPr/>
        <p:txBody>
          <a:bodyPr/>
          <a:lstStyle/>
          <a:p>
            <a:r>
              <a:rPr lang="en-US" dirty="0"/>
              <a:t>That’s all folks!</a:t>
            </a:r>
            <a:br>
              <a:rPr lang="en-US" dirty="0"/>
            </a:br>
            <a:r>
              <a:rPr lang="en-US" dirty="0"/>
              <a:t>Hope you had a good time!</a:t>
            </a:r>
          </a:p>
        </p:txBody>
      </p:sp>
    </p:spTree>
    <p:extLst>
      <p:ext uri="{BB962C8B-B14F-4D97-AF65-F5344CB8AC3E}">
        <p14:creationId xmlns:p14="http://schemas.microsoft.com/office/powerpoint/2010/main" val="412320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13D1-49CA-40C1-B90D-96F09F54A18C}"/>
              </a:ext>
            </a:extLst>
          </p:cNvPr>
          <p:cNvSpPr>
            <a:spLocks noGrp="1"/>
          </p:cNvSpPr>
          <p:nvPr>
            <p:ph type="title"/>
          </p:nvPr>
        </p:nvSpPr>
        <p:spPr>
          <a:xfrm>
            <a:off x="1141413" y="618518"/>
            <a:ext cx="9905998" cy="1478570"/>
          </a:xfrm>
        </p:spPr>
        <p:txBody>
          <a:bodyPr>
            <a:normAutofit/>
          </a:bodyPr>
          <a:lstStyle/>
          <a:p>
            <a:r>
              <a:rPr lang="en-IN" sz="4800" dirty="0">
                <a:solidFill>
                  <a:srgbClr val="FF0000"/>
                </a:solidFill>
              </a:rPr>
              <a:t>Flowchart</a:t>
            </a:r>
            <a:r>
              <a:rPr lang="en-IN" dirty="0"/>
              <a:t> 	</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504993201"/>
              </p:ext>
            </p:extLst>
          </p:nvPr>
        </p:nvGraphicFramePr>
        <p:xfrm>
          <a:off x="1141413" y="2390685"/>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34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DA25-B305-49AB-BE66-9A702609556C}"/>
              </a:ext>
            </a:extLst>
          </p:cNvPr>
          <p:cNvSpPr>
            <a:spLocks noGrp="1"/>
          </p:cNvSpPr>
          <p:nvPr>
            <p:ph type="ctrTitle"/>
          </p:nvPr>
        </p:nvSpPr>
        <p:spPr>
          <a:xfrm>
            <a:off x="1665408" y="633046"/>
            <a:ext cx="8791575" cy="1308295"/>
          </a:xfrm>
        </p:spPr>
        <p:txBody>
          <a:bodyPr/>
          <a:lstStyle/>
          <a:p>
            <a:r>
              <a:rPr lang="en-IN" dirty="0">
                <a:solidFill>
                  <a:srgbClr val="FF0000"/>
                </a:solidFill>
              </a:rPr>
              <a:t>Arduino </a:t>
            </a:r>
            <a:r>
              <a:rPr lang="en-IN" dirty="0" err="1">
                <a:solidFill>
                  <a:srgbClr val="FF0000"/>
                </a:solidFill>
              </a:rPr>
              <a:t>uno</a:t>
            </a:r>
            <a:r>
              <a:rPr lang="en-IN" dirty="0">
                <a:solidFill>
                  <a:srgbClr val="FF0000"/>
                </a:solidFill>
              </a:rPr>
              <a:t> 3</a:t>
            </a:r>
          </a:p>
        </p:txBody>
      </p:sp>
      <p:sp>
        <p:nvSpPr>
          <p:cNvPr id="3" name="Subtitle 2">
            <a:extLst>
              <a:ext uri="{FF2B5EF4-FFF2-40B4-BE49-F238E27FC236}">
                <a16:creationId xmlns:a16="http://schemas.microsoft.com/office/drawing/2014/main" id="{D872CE22-3E23-4A4D-A99D-58AB38051138}"/>
              </a:ext>
            </a:extLst>
          </p:cNvPr>
          <p:cNvSpPr>
            <a:spLocks noGrp="1"/>
          </p:cNvSpPr>
          <p:nvPr>
            <p:ph type="subTitle" idx="1"/>
          </p:nvPr>
        </p:nvSpPr>
        <p:spPr>
          <a:xfrm>
            <a:off x="1665408" y="2419643"/>
            <a:ext cx="5241829" cy="4051495"/>
          </a:xfrm>
        </p:spPr>
        <p:txBody>
          <a:bodyPr>
            <a:normAutofit/>
          </a:bodyPr>
          <a:lstStyle/>
          <a:p>
            <a:pPr marL="342900" indent="-342900">
              <a:buFont typeface="Arial" panose="020B0604020202020204" pitchFamily="34" charset="0"/>
              <a:buChar char="•"/>
            </a:pPr>
            <a:r>
              <a:rPr lang="en-IN" dirty="0">
                <a:solidFill>
                  <a:schemeClr val="tx1"/>
                </a:solidFill>
              </a:rPr>
              <a:t>Arduino is an open-source electronics platform based on easy-to-use hardware and software.</a:t>
            </a:r>
          </a:p>
          <a:p>
            <a:pPr marL="342900" indent="-342900">
              <a:buFont typeface="Arial" panose="020B0604020202020204" pitchFamily="34" charset="0"/>
              <a:buChar char="•"/>
            </a:pPr>
            <a:r>
              <a:rPr lang="en-IN" dirty="0">
                <a:solidFill>
                  <a:schemeClr val="tx1"/>
                </a:solidFill>
              </a:rPr>
              <a:t>Arduino boards are able to read inputs - light on a sensor, a finger on a button, or a Twitter message - and turn it into an output - activating a motor, turning on an LED, publishing something online.</a:t>
            </a:r>
          </a:p>
          <a:p>
            <a:pPr marL="342900" indent="-342900">
              <a:buFont typeface="Arial" panose="020B0604020202020204" pitchFamily="34" charset="0"/>
              <a:buChar char="•"/>
            </a:pPr>
            <a:endParaRPr lang="en-IN" dirty="0">
              <a:solidFill>
                <a:schemeClr val="tx1"/>
              </a:solidFill>
            </a:endParaRPr>
          </a:p>
        </p:txBody>
      </p:sp>
      <p:pic>
        <p:nvPicPr>
          <p:cNvPr id="4" name="Picture 3" descr="C:\Users\ab\AppData\Local\Microsoft\Windows\INetCache\Content.Word\Arduino.jpg">
            <a:extLst>
              <a:ext uri="{FF2B5EF4-FFF2-40B4-BE49-F238E27FC236}">
                <a16:creationId xmlns:a16="http://schemas.microsoft.com/office/drawing/2014/main" id="{2DF9AAF4-9A5F-4205-84A5-33CE6C43873A}"/>
              </a:ext>
            </a:extLst>
          </p:cNvPr>
          <p:cNvPicPr/>
          <p:nvPr/>
        </p:nvPicPr>
        <p:blipFill rotWithShape="1">
          <a:blip r:embed="rId2">
            <a:extLst>
              <a:ext uri="{28A0092B-C50C-407E-A947-70E740481C1C}">
                <a14:useLocalDpi xmlns:a14="http://schemas.microsoft.com/office/drawing/2010/main" val="0"/>
              </a:ext>
            </a:extLst>
          </a:blip>
          <a:srcRect t="133" b="7151"/>
          <a:stretch/>
        </p:blipFill>
        <p:spPr bwMode="auto">
          <a:xfrm>
            <a:off x="7484012" y="2588455"/>
            <a:ext cx="4515729" cy="33337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154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1619-9B8A-41C4-BB86-904A9AE61482}"/>
              </a:ext>
            </a:extLst>
          </p:cNvPr>
          <p:cNvSpPr>
            <a:spLocks noGrp="1"/>
          </p:cNvSpPr>
          <p:nvPr>
            <p:ph type="title"/>
          </p:nvPr>
        </p:nvSpPr>
        <p:spPr>
          <a:xfrm>
            <a:off x="1141413" y="618518"/>
            <a:ext cx="9905998" cy="1280620"/>
          </a:xfrm>
        </p:spPr>
        <p:txBody>
          <a:bodyPr/>
          <a:lstStyle/>
          <a:p>
            <a:r>
              <a:rPr lang="en-IN" sz="4800" dirty="0">
                <a:solidFill>
                  <a:srgbClr val="FF0000"/>
                </a:solidFill>
              </a:rPr>
              <a:t>Voltage regulator</a:t>
            </a:r>
            <a:r>
              <a:rPr lang="en-IN" dirty="0"/>
              <a:t>	</a:t>
            </a:r>
          </a:p>
        </p:txBody>
      </p:sp>
      <p:sp>
        <p:nvSpPr>
          <p:cNvPr id="3" name="Content Placeholder 2">
            <a:extLst>
              <a:ext uri="{FF2B5EF4-FFF2-40B4-BE49-F238E27FC236}">
                <a16:creationId xmlns:a16="http://schemas.microsoft.com/office/drawing/2014/main" id="{7E276EE0-C96D-4D9A-96CA-8F5FEEF55DE9}"/>
              </a:ext>
            </a:extLst>
          </p:cNvPr>
          <p:cNvSpPr>
            <a:spLocks noGrp="1"/>
          </p:cNvSpPr>
          <p:nvPr>
            <p:ph idx="1"/>
          </p:nvPr>
        </p:nvSpPr>
        <p:spPr>
          <a:xfrm>
            <a:off x="1141412" y="2110154"/>
            <a:ext cx="5653283" cy="4065563"/>
          </a:xfrm>
        </p:spPr>
        <p:txBody>
          <a:bodyPr>
            <a:normAutofit fontScale="92500" lnSpcReduction="10000"/>
          </a:bodyPr>
          <a:lstStyle/>
          <a:p>
            <a:r>
              <a:rPr lang="en-IN" dirty="0"/>
              <a:t>A </a:t>
            </a:r>
            <a:r>
              <a:rPr lang="en-IN" b="1" dirty="0"/>
              <a:t>voltage regulator</a:t>
            </a:r>
            <a:r>
              <a:rPr lang="en-IN" dirty="0"/>
              <a:t> is designed to automatically maintain a constant voltage level.</a:t>
            </a:r>
          </a:p>
          <a:p>
            <a:r>
              <a:rPr lang="en-IN" dirty="0"/>
              <a:t>A voltage regulator may be a simple feed-forward design or may include </a:t>
            </a:r>
            <a:r>
              <a:rPr lang="en-IN" u="sng" dirty="0"/>
              <a:t>negative feedback</a:t>
            </a:r>
          </a:p>
          <a:p>
            <a:r>
              <a:rPr lang="en-IN" dirty="0"/>
              <a:t>It may use an electromechanical mechanism, or electronic components. Depending on the design, it may be used to regulate one or more AC or DC voltages.</a:t>
            </a:r>
          </a:p>
          <a:p>
            <a:endParaRPr lang="en-IN" u="sng" dirty="0"/>
          </a:p>
        </p:txBody>
      </p:sp>
      <p:pic>
        <p:nvPicPr>
          <p:cNvPr id="4" name="Picture 3" descr="C:\Users\ab\AppData\Local\Microsoft\Windows\INetCache\Content.Word\lm2596.jpg">
            <a:extLst>
              <a:ext uri="{FF2B5EF4-FFF2-40B4-BE49-F238E27FC236}">
                <a16:creationId xmlns:a16="http://schemas.microsoft.com/office/drawing/2014/main" id="{5F2BA7DE-F343-4E00-BCF9-3161F6A6980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440" y="2249486"/>
            <a:ext cx="3975149" cy="2969628"/>
          </a:xfrm>
          <a:prstGeom prst="rect">
            <a:avLst/>
          </a:prstGeom>
          <a:noFill/>
          <a:ln>
            <a:noFill/>
          </a:ln>
        </p:spPr>
      </p:pic>
    </p:spTree>
    <p:extLst>
      <p:ext uri="{BB962C8B-B14F-4D97-AF65-F5344CB8AC3E}">
        <p14:creationId xmlns:p14="http://schemas.microsoft.com/office/powerpoint/2010/main" val="244877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83B1-759F-4BE2-AC41-EA5E1632A45B}"/>
              </a:ext>
            </a:extLst>
          </p:cNvPr>
          <p:cNvSpPr>
            <a:spLocks noGrp="1"/>
          </p:cNvSpPr>
          <p:nvPr>
            <p:ph type="ctrTitle"/>
          </p:nvPr>
        </p:nvSpPr>
        <p:spPr>
          <a:xfrm>
            <a:off x="1876424" y="1122363"/>
            <a:ext cx="8791575" cy="1339483"/>
          </a:xfrm>
        </p:spPr>
        <p:txBody>
          <a:bodyPr/>
          <a:lstStyle/>
          <a:p>
            <a:r>
              <a:rPr lang="en-IN" dirty="0">
                <a:solidFill>
                  <a:srgbClr val="FF0000"/>
                </a:solidFill>
              </a:rPr>
              <a:t>Motor and motor drivers</a:t>
            </a:r>
            <a:r>
              <a:rPr lang="en-IN" dirty="0"/>
              <a:t>	</a:t>
            </a:r>
          </a:p>
        </p:txBody>
      </p:sp>
      <p:sp>
        <p:nvSpPr>
          <p:cNvPr id="3" name="Subtitle 2">
            <a:extLst>
              <a:ext uri="{FF2B5EF4-FFF2-40B4-BE49-F238E27FC236}">
                <a16:creationId xmlns:a16="http://schemas.microsoft.com/office/drawing/2014/main" id="{7EBA339E-2119-4ECA-8C31-E4C0F5D26FBB}"/>
              </a:ext>
            </a:extLst>
          </p:cNvPr>
          <p:cNvSpPr>
            <a:spLocks noGrp="1"/>
          </p:cNvSpPr>
          <p:nvPr>
            <p:ph type="subTitle" idx="1"/>
          </p:nvPr>
        </p:nvSpPr>
        <p:spPr>
          <a:xfrm>
            <a:off x="1758462" y="2658794"/>
            <a:ext cx="8909537" cy="3193366"/>
          </a:xfrm>
        </p:spPr>
        <p:txBody>
          <a:bodyPr/>
          <a:lstStyle/>
          <a:p>
            <a:pPr marL="342900" indent="-342900">
              <a:buFont typeface="Arial" panose="020B0604020202020204" pitchFamily="34" charset="0"/>
              <a:buChar char="•"/>
            </a:pPr>
            <a:r>
              <a:rPr lang="en-IN" dirty="0">
                <a:solidFill>
                  <a:schemeClr val="tx1"/>
                </a:solidFill>
              </a:rPr>
              <a:t>The L293D is a 16-pin Motor Driver IC which can control a set of two DC motors simultaneously in any direction.</a:t>
            </a:r>
          </a:p>
          <a:p>
            <a:pPr marL="342900" indent="-342900">
              <a:buFont typeface="Arial" panose="020B0604020202020204" pitchFamily="34" charset="0"/>
              <a:buChar char="•"/>
            </a:pPr>
            <a:r>
              <a:rPr lang="en-IN" dirty="0">
                <a:solidFill>
                  <a:schemeClr val="tx1"/>
                </a:solidFill>
              </a:rPr>
              <a:t>The L293D is designed to provide bidirectional drive currents of up to 600 mA (per channel) at voltages from 4.5 V to 36 V (at pin 8!)</a:t>
            </a:r>
          </a:p>
          <a:p>
            <a:pPr marL="342900" indent="-342900">
              <a:buFont typeface="Arial" panose="020B0604020202020204" pitchFamily="34" charset="0"/>
              <a:buChar char="•"/>
            </a:pPr>
            <a:r>
              <a:rPr lang="en-IN" dirty="0">
                <a:solidFill>
                  <a:schemeClr val="tx1"/>
                </a:solidFill>
              </a:rPr>
              <a:t>You can use it to control small dc motors - toy motors. </a:t>
            </a:r>
          </a:p>
          <a:p>
            <a:pPr marL="342900" indent="-342900">
              <a:buFont typeface="Arial" panose="020B0604020202020204" pitchFamily="34" charset="0"/>
              <a:buChar char="•"/>
            </a:pPr>
            <a:r>
              <a:rPr lang="en-IN" dirty="0">
                <a:solidFill>
                  <a:schemeClr val="tx1"/>
                </a:solidFill>
              </a:rPr>
              <a:t>Sometimes it can be extremely hot</a:t>
            </a:r>
          </a:p>
        </p:txBody>
      </p:sp>
    </p:spTree>
    <p:extLst>
      <p:ext uri="{BB962C8B-B14F-4D97-AF65-F5344CB8AC3E}">
        <p14:creationId xmlns:p14="http://schemas.microsoft.com/office/powerpoint/2010/main" val="17364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AB32-FC00-4424-8348-09F8D0470B60}"/>
              </a:ext>
            </a:extLst>
          </p:cNvPr>
          <p:cNvSpPr>
            <a:spLocks noGrp="1"/>
          </p:cNvSpPr>
          <p:nvPr>
            <p:ph type="title"/>
          </p:nvPr>
        </p:nvSpPr>
        <p:spPr/>
        <p:txBody>
          <a:bodyPr>
            <a:normAutofit/>
          </a:bodyPr>
          <a:lstStyle/>
          <a:p>
            <a:r>
              <a:rPr lang="en-IN" sz="4800" dirty="0">
                <a:solidFill>
                  <a:srgbClr val="FF0000"/>
                </a:solidFill>
              </a:rPr>
              <a:t>L293D Motor Driver</a:t>
            </a:r>
          </a:p>
        </p:txBody>
      </p:sp>
      <p:sp>
        <p:nvSpPr>
          <p:cNvPr id="3" name="Content Placeholder 2">
            <a:extLst>
              <a:ext uri="{FF2B5EF4-FFF2-40B4-BE49-F238E27FC236}">
                <a16:creationId xmlns:a16="http://schemas.microsoft.com/office/drawing/2014/main" id="{34524C25-0C88-4597-B007-9B3EDE91205A}"/>
              </a:ext>
            </a:extLst>
          </p:cNvPr>
          <p:cNvSpPr>
            <a:spLocks noGrp="1"/>
          </p:cNvSpPr>
          <p:nvPr>
            <p:ph idx="1"/>
          </p:nvPr>
        </p:nvSpPr>
        <p:spPr>
          <a:xfrm>
            <a:off x="1141412" y="2249486"/>
            <a:ext cx="6595819" cy="4066907"/>
          </a:xfrm>
        </p:spPr>
        <p:txBody>
          <a:bodyPr/>
          <a:lstStyle/>
          <a:p>
            <a:r>
              <a:rPr lang="en-IN" dirty="0"/>
              <a:t>A motor driver is an integrated circuit chip which is usually used to control motors in autonomous robots</a:t>
            </a:r>
          </a:p>
          <a:p>
            <a:r>
              <a:rPr lang="en-IN" dirty="0"/>
              <a:t>Motor driver act as an interface between Arduino and the motors </a:t>
            </a:r>
          </a:p>
          <a:p>
            <a:r>
              <a:rPr lang="en-IN" dirty="0"/>
              <a:t>The most commonly used motor driver IC’s are from the L293 series such as L293D, L293NE, etc.</a:t>
            </a:r>
          </a:p>
          <a:p>
            <a:r>
              <a:rPr lang="en-IN" dirty="0"/>
              <a:t>These ICs are designed to control 2 DC motors simultaneously</a:t>
            </a:r>
          </a:p>
        </p:txBody>
      </p:sp>
      <p:pic>
        <p:nvPicPr>
          <p:cNvPr id="5" name="Picture 4" descr="C:\Users\ab\AppData\Local\Microsoft\Windows\INetCache\Content.Word\L293D.JPG">
            <a:extLst>
              <a:ext uri="{FF2B5EF4-FFF2-40B4-BE49-F238E27FC236}">
                <a16:creationId xmlns:a16="http://schemas.microsoft.com/office/drawing/2014/main" id="{DC43977B-F8D7-4E56-B500-8BD51C89A3F4}"/>
              </a:ext>
            </a:extLst>
          </p:cNvPr>
          <p:cNvPicPr/>
          <p:nvPr/>
        </p:nvPicPr>
        <p:blipFill rotWithShape="1">
          <a:blip r:embed="rId2">
            <a:extLst>
              <a:ext uri="{28A0092B-C50C-407E-A947-70E740481C1C}">
                <a14:useLocalDpi xmlns:a14="http://schemas.microsoft.com/office/drawing/2010/main" val="0"/>
              </a:ext>
            </a:extLst>
          </a:blip>
          <a:srcRect l="5735" t="2661" r="4652" b="10753"/>
          <a:stretch/>
        </p:blipFill>
        <p:spPr bwMode="auto">
          <a:xfrm>
            <a:off x="7737231" y="2377440"/>
            <a:ext cx="3868615" cy="378420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58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DCDD-BC8B-4B10-8C37-D152E114A957}"/>
              </a:ext>
            </a:extLst>
          </p:cNvPr>
          <p:cNvSpPr>
            <a:spLocks noGrp="1"/>
          </p:cNvSpPr>
          <p:nvPr>
            <p:ph type="title"/>
          </p:nvPr>
        </p:nvSpPr>
        <p:spPr/>
        <p:txBody>
          <a:bodyPr/>
          <a:lstStyle/>
          <a:p>
            <a:r>
              <a:rPr lang="en-US" dirty="0"/>
              <a:t>What is </a:t>
            </a:r>
            <a:r>
              <a:rPr lang="en-US" dirty="0" err="1"/>
              <a:t>serial.read</a:t>
            </a:r>
            <a:r>
              <a:rPr lang="en-US" dirty="0"/>
              <a:t>()?</a:t>
            </a:r>
          </a:p>
        </p:txBody>
      </p:sp>
      <p:sp>
        <p:nvSpPr>
          <p:cNvPr id="3" name="Content Placeholder 2">
            <a:extLst>
              <a:ext uri="{FF2B5EF4-FFF2-40B4-BE49-F238E27FC236}">
                <a16:creationId xmlns:a16="http://schemas.microsoft.com/office/drawing/2014/main" id="{C32E5F12-3762-492B-A12D-97F73BA264F3}"/>
              </a:ext>
            </a:extLst>
          </p:cNvPr>
          <p:cNvSpPr>
            <a:spLocks noGrp="1"/>
          </p:cNvSpPr>
          <p:nvPr>
            <p:ph idx="1"/>
          </p:nvPr>
        </p:nvSpPr>
        <p:spPr/>
        <p:txBody>
          <a:bodyPr>
            <a:normAutofit/>
          </a:bodyPr>
          <a:lstStyle/>
          <a:p>
            <a:pPr lvl="1"/>
            <a:r>
              <a:rPr lang="en-US" dirty="0"/>
              <a:t>it initializes the serial connection at 9600 bits per second.</a:t>
            </a:r>
          </a:p>
          <a:p>
            <a:pPr lvl="1"/>
            <a:r>
              <a:rPr lang="en-US" dirty="0"/>
              <a:t>Both sides of the serial connection (i.e. the Arduino and your computer) need to be set to use the same speed serial connection in order to get any sort of intelligible data. </a:t>
            </a:r>
          </a:p>
          <a:p>
            <a:pPr lvl="1"/>
            <a:r>
              <a:rPr lang="en-US" dirty="0"/>
              <a:t>If there's a mismatch between what the two systems think the speed is then the data will be garbled.</a:t>
            </a:r>
          </a:p>
          <a:p>
            <a:pPr lvl="1"/>
            <a:r>
              <a:rPr lang="en-US" dirty="0"/>
              <a:t>9600 bits per second is the default for the Arduino, </a:t>
            </a:r>
          </a:p>
          <a:p>
            <a:pPr lvl="1"/>
            <a:r>
              <a:rPr lang="en-US" dirty="0" err="1"/>
              <a:t>Serial.begin</a:t>
            </a:r>
            <a:r>
              <a:rPr lang="en-US" dirty="0"/>
              <a:t>(57600) would set the Arduino to transmit at 57600 bits per second. </a:t>
            </a:r>
          </a:p>
          <a:p>
            <a:pPr lvl="1"/>
            <a:r>
              <a:rPr lang="en-US" dirty="0"/>
              <a:t>You'd need to set your software to the same speed in order to see the data being sent.</a:t>
            </a:r>
          </a:p>
        </p:txBody>
      </p:sp>
    </p:spTree>
    <p:extLst>
      <p:ext uri="{BB962C8B-B14F-4D97-AF65-F5344CB8AC3E}">
        <p14:creationId xmlns:p14="http://schemas.microsoft.com/office/powerpoint/2010/main" val="170903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1EF5-176D-468B-AC46-48571A6BCB2B}"/>
              </a:ext>
            </a:extLst>
          </p:cNvPr>
          <p:cNvSpPr>
            <a:spLocks noGrp="1"/>
          </p:cNvSpPr>
          <p:nvPr>
            <p:ph type="title"/>
          </p:nvPr>
        </p:nvSpPr>
        <p:spPr/>
        <p:txBody>
          <a:bodyPr/>
          <a:lstStyle/>
          <a:p>
            <a:r>
              <a:rPr lang="en-IN" dirty="0">
                <a:solidFill>
                  <a:srgbClr val="FF0000"/>
                </a:solidFill>
              </a:rPr>
              <a:t>Ultrasonic module</a:t>
            </a:r>
            <a:r>
              <a:rPr lang="en-IN" dirty="0"/>
              <a:t>	</a:t>
            </a:r>
          </a:p>
        </p:txBody>
      </p:sp>
      <p:sp>
        <p:nvSpPr>
          <p:cNvPr id="4" name="Content Placeholder 3">
            <a:extLst>
              <a:ext uri="{FF2B5EF4-FFF2-40B4-BE49-F238E27FC236}">
                <a16:creationId xmlns:a16="http://schemas.microsoft.com/office/drawing/2014/main" id="{9600374B-7369-4213-895F-D6D2273EBB1D}"/>
              </a:ext>
            </a:extLst>
          </p:cNvPr>
          <p:cNvSpPr>
            <a:spLocks noGrp="1"/>
          </p:cNvSpPr>
          <p:nvPr>
            <p:ph idx="1"/>
          </p:nvPr>
        </p:nvSpPr>
        <p:spPr>
          <a:xfrm>
            <a:off x="1141413" y="2097088"/>
            <a:ext cx="5189050" cy="4219306"/>
          </a:xfrm>
        </p:spPr>
        <p:txBody>
          <a:bodyPr>
            <a:normAutofit/>
          </a:bodyPr>
          <a:lstStyle/>
          <a:p>
            <a:r>
              <a:rPr lang="en-IN" dirty="0"/>
              <a:t>Ultrasonic ranging module HC - SR04 provides 2cm - 400cm non-contact measurement function, the ranging accuracy can reach to 3mm</a:t>
            </a:r>
          </a:p>
          <a:p>
            <a:r>
              <a:rPr lang="en-IN" dirty="0"/>
              <a:t>The modules includes ultrasonic transmitters, receiver and control circuit.</a:t>
            </a:r>
          </a:p>
        </p:txBody>
      </p:sp>
      <p:pic>
        <p:nvPicPr>
          <p:cNvPr id="5" name="Picture 4" descr="C:\Users\ab\AppData\Local\Microsoft\Windows\INetCache\Content.Word\Ultra.jpg">
            <a:extLst>
              <a:ext uri="{FF2B5EF4-FFF2-40B4-BE49-F238E27FC236}">
                <a16:creationId xmlns:a16="http://schemas.microsoft.com/office/drawing/2014/main" id="{866337F7-EC2F-4B6A-9213-99F73F0305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0794" y="2169890"/>
            <a:ext cx="4425852" cy="2950749"/>
          </a:xfrm>
          <a:prstGeom prst="rect">
            <a:avLst/>
          </a:prstGeom>
          <a:noFill/>
          <a:ln>
            <a:noFill/>
          </a:ln>
        </p:spPr>
      </p:pic>
    </p:spTree>
    <p:extLst>
      <p:ext uri="{BB962C8B-B14F-4D97-AF65-F5344CB8AC3E}">
        <p14:creationId xmlns:p14="http://schemas.microsoft.com/office/powerpoint/2010/main" val="38748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3780-E245-4A8B-B9DC-88DF3B3BD7A5}"/>
              </a:ext>
            </a:extLst>
          </p:cNvPr>
          <p:cNvSpPr>
            <a:spLocks noGrp="1"/>
          </p:cNvSpPr>
          <p:nvPr>
            <p:ph type="title"/>
          </p:nvPr>
        </p:nvSpPr>
        <p:spPr/>
        <p:txBody>
          <a:bodyPr/>
          <a:lstStyle/>
          <a:p>
            <a:r>
              <a:rPr lang="en-IN" dirty="0">
                <a:solidFill>
                  <a:srgbClr val="FF0000"/>
                </a:solidFill>
              </a:rPr>
              <a:t>Ultrasonic module</a:t>
            </a:r>
            <a:endParaRPr lang="en-IN" dirty="0"/>
          </a:p>
        </p:txBody>
      </p:sp>
      <p:sp>
        <p:nvSpPr>
          <p:cNvPr id="3" name="Content Placeholder 2">
            <a:extLst>
              <a:ext uri="{FF2B5EF4-FFF2-40B4-BE49-F238E27FC236}">
                <a16:creationId xmlns:a16="http://schemas.microsoft.com/office/drawing/2014/main" id="{E46409C2-C582-4451-94FD-CC4658FFDC73}"/>
              </a:ext>
            </a:extLst>
          </p:cNvPr>
          <p:cNvSpPr>
            <a:spLocks noGrp="1"/>
          </p:cNvSpPr>
          <p:nvPr>
            <p:ph idx="1"/>
          </p:nvPr>
        </p:nvSpPr>
        <p:spPr/>
        <p:txBody>
          <a:bodyPr>
            <a:normAutofit lnSpcReduction="10000"/>
          </a:bodyPr>
          <a:lstStyle/>
          <a:p>
            <a:r>
              <a:rPr lang="en-IN" dirty="0"/>
              <a:t>The basic principle of work:</a:t>
            </a:r>
          </a:p>
          <a:p>
            <a:pPr marL="457200" indent="-457200">
              <a:buAutoNum type="arabicParenBoth"/>
            </a:pPr>
            <a:r>
              <a:rPr lang="en-IN" dirty="0"/>
              <a:t>Using IO trigger for at least 10us high level signal</a:t>
            </a:r>
          </a:p>
          <a:p>
            <a:pPr marL="457200" indent="-457200">
              <a:buAutoNum type="arabicParenBoth"/>
            </a:pPr>
            <a:r>
              <a:rPr lang="en-IN" dirty="0"/>
              <a:t>The Module automatically sends eight 40 kHz and detect whether there is a pulse signal back</a:t>
            </a:r>
          </a:p>
          <a:p>
            <a:pPr marL="457200" indent="-457200">
              <a:buAutoNum type="arabicParenBoth"/>
            </a:pPr>
            <a:r>
              <a:rPr lang="en-IN" dirty="0"/>
              <a:t>) IF the signal back, through high level , time of high output IO duration is the time from sending ultrasonic to returning. Test distance = (high level </a:t>
            </a:r>
            <a:r>
              <a:rPr lang="en-IN" dirty="0" err="1"/>
              <a:t>time×velocity</a:t>
            </a:r>
            <a:r>
              <a:rPr lang="en-IN" dirty="0"/>
              <a:t> of sound (340M/S) / 2</a:t>
            </a:r>
          </a:p>
          <a:p>
            <a:endParaRPr lang="en-IN" dirty="0"/>
          </a:p>
        </p:txBody>
      </p:sp>
    </p:spTree>
    <p:extLst>
      <p:ext uri="{BB962C8B-B14F-4D97-AF65-F5344CB8AC3E}">
        <p14:creationId xmlns:p14="http://schemas.microsoft.com/office/powerpoint/2010/main" val="3856273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2298</TotalTime>
  <Words>670</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BOTSON 2.0  </vt:lpstr>
      <vt:lpstr>Flowchart  </vt:lpstr>
      <vt:lpstr>Arduino uno 3</vt:lpstr>
      <vt:lpstr>Voltage regulator </vt:lpstr>
      <vt:lpstr>Motor and motor drivers </vt:lpstr>
      <vt:lpstr>L293D Motor Driver</vt:lpstr>
      <vt:lpstr>What is serial.read()?</vt:lpstr>
      <vt:lpstr>Ultrasonic module </vt:lpstr>
      <vt:lpstr>Ultrasonic module</vt:lpstr>
      <vt:lpstr>Bluetooth module</vt:lpstr>
      <vt:lpstr>Laser diode</vt:lpstr>
      <vt:lpstr>Ldr </vt:lpstr>
      <vt:lpstr>Servo motor</vt:lpstr>
      <vt:lpstr>Let’s join all modules</vt:lpstr>
      <vt:lpstr>PowerPoint Presentation</vt:lpstr>
      <vt:lpstr>That’s all folks! Hope you had a good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BOTSON  </dc:title>
  <dc:creator>Wen-how Hsiung</dc:creator>
  <cp:lastModifiedBy>Chinmay Shah</cp:lastModifiedBy>
  <cp:revision>25</cp:revision>
  <dcterms:created xsi:type="dcterms:W3CDTF">2017-09-13T17:46:15Z</dcterms:created>
  <dcterms:modified xsi:type="dcterms:W3CDTF">2017-09-15T19:05:50Z</dcterms:modified>
</cp:coreProperties>
</file>