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61" r:id="rId5"/>
    <p:sldId id="262" r:id="rId6"/>
    <p:sldId id="282" r:id="rId7"/>
    <p:sldId id="283" r:id="rId8"/>
    <p:sldId id="264" r:id="rId9"/>
    <p:sldId id="285" r:id="rId10"/>
    <p:sldId id="265" r:id="rId11"/>
    <p:sldId id="266" r:id="rId12"/>
    <p:sldId id="267" r:id="rId13"/>
    <p:sldId id="268" r:id="rId14"/>
    <p:sldId id="263" r:id="rId15"/>
    <p:sldId id="269" r:id="rId16"/>
    <p:sldId id="284" r:id="rId17"/>
    <p:sldId id="258" r:id="rId18"/>
    <p:sldId id="259" r:id="rId19"/>
    <p:sldId id="271" r:id="rId20"/>
    <p:sldId id="273" r:id="rId21"/>
    <p:sldId id="275" r:id="rId22"/>
    <p:sldId id="281" r:id="rId23"/>
    <p:sldId id="287" r:id="rId24"/>
    <p:sldId id="28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80" autoAdjust="0"/>
  </p:normalViewPr>
  <p:slideViewPr>
    <p:cSldViewPr snapToGrid="0">
      <p:cViewPr varScale="1">
        <p:scale>
          <a:sx n="108" d="100"/>
          <a:sy n="108" d="100"/>
        </p:scale>
        <p:origin x="714" y="9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4923DD-644A-4101-872A-4109FA310E21}" type="doc">
      <dgm:prSet loTypeId="urn:microsoft.com/office/officeart/2016/7/layout/BasicLinearProcessNumbered" loCatId="process" qsTypeId="urn:microsoft.com/office/officeart/2005/8/quickstyle/simple4" qsCatId="simple" csTypeId="urn:microsoft.com/office/officeart/2005/8/colors/ColorSchemeForSuggestions" csCatId="other" phldr="1"/>
      <dgm:spPr/>
      <dgm:t>
        <a:bodyPr/>
        <a:lstStyle/>
        <a:p>
          <a:endParaRPr lang="en-US"/>
        </a:p>
      </dgm:t>
    </dgm:pt>
    <dgm:pt modelId="{B50AC0EF-E85E-4F29-B5B7-D7CD38B92AAA}">
      <dgm:prSet custT="1"/>
      <dgm:spPr/>
      <dgm:t>
        <a:bodyPr/>
        <a:lstStyle/>
        <a:p>
          <a:r>
            <a:rPr lang="en-US" sz="1500" baseline="0" dirty="0"/>
            <a:t>Arduino UNO R3</a:t>
          </a:r>
        </a:p>
      </dgm:t>
    </dgm:pt>
    <dgm:pt modelId="{1D663BDC-316E-44B9-93E2-9F6281FB7447}" type="parTrans" cxnId="{266BBEA8-AA53-4026-93B5-93F163C884C4}">
      <dgm:prSet/>
      <dgm:spPr/>
      <dgm:t>
        <a:bodyPr/>
        <a:lstStyle/>
        <a:p>
          <a:endParaRPr lang="en-US"/>
        </a:p>
      </dgm:t>
    </dgm:pt>
    <dgm:pt modelId="{E5D4967D-353A-42C3-A81E-BC611710234D}" type="sibTrans" cxnId="{266BBEA8-AA53-4026-93B5-93F163C884C4}">
      <dgm:prSet phldrT="01" custT="1"/>
      <dgm:spPr/>
      <dgm:t>
        <a:bodyPr/>
        <a:lstStyle/>
        <a:p>
          <a:r>
            <a:rPr lang="en-US" sz="1500" baseline="0"/>
            <a:t>01</a:t>
          </a:r>
        </a:p>
      </dgm:t>
    </dgm:pt>
    <dgm:pt modelId="{27CAD45A-C2FA-4450-A3C3-989DD6DD4F13}">
      <dgm:prSet custT="1"/>
      <dgm:spPr/>
      <dgm:t>
        <a:bodyPr/>
        <a:lstStyle/>
        <a:p>
          <a:r>
            <a:rPr lang="en-US" sz="1500" baseline="0" dirty="0"/>
            <a:t>Motor and motor driver</a:t>
          </a:r>
        </a:p>
      </dgm:t>
    </dgm:pt>
    <dgm:pt modelId="{BF291B1D-3D15-4F7E-B32C-0B01FF96CC9D}" type="parTrans" cxnId="{574EA767-D973-4972-ABFA-2AEB8F4D2485}">
      <dgm:prSet/>
      <dgm:spPr/>
      <dgm:t>
        <a:bodyPr/>
        <a:lstStyle/>
        <a:p>
          <a:endParaRPr lang="en-US"/>
        </a:p>
      </dgm:t>
    </dgm:pt>
    <dgm:pt modelId="{3FB2F41F-081B-40CD-826C-398AF48B4E8C}" type="sibTrans" cxnId="{574EA767-D973-4972-ABFA-2AEB8F4D2485}">
      <dgm:prSet phldrT="03" custT="1"/>
      <dgm:spPr/>
      <dgm:t>
        <a:bodyPr/>
        <a:lstStyle/>
        <a:p>
          <a:r>
            <a:rPr lang="en-US" sz="1500" baseline="0"/>
            <a:t>03</a:t>
          </a:r>
        </a:p>
      </dgm:t>
    </dgm:pt>
    <dgm:pt modelId="{8CFE8D9A-6C87-4768-BA30-5186F6ACB4CA}">
      <dgm:prSet custT="1"/>
      <dgm:spPr/>
      <dgm:t>
        <a:bodyPr/>
        <a:lstStyle/>
        <a:p>
          <a:r>
            <a:rPr lang="en-US" sz="1500" baseline="0"/>
            <a:t>Ultrasonic </a:t>
          </a:r>
          <a:r>
            <a:rPr lang="en-US" sz="1500" baseline="0" dirty="0"/>
            <a:t>module</a:t>
          </a:r>
        </a:p>
      </dgm:t>
    </dgm:pt>
    <dgm:pt modelId="{A79B68FA-316D-4640-B179-B9F85A48A949}" type="parTrans" cxnId="{0D777EF3-E31C-471A-8A7E-020B7DA7F8F8}">
      <dgm:prSet/>
      <dgm:spPr/>
      <dgm:t>
        <a:bodyPr/>
        <a:lstStyle/>
        <a:p>
          <a:endParaRPr lang="en-US"/>
        </a:p>
      </dgm:t>
    </dgm:pt>
    <dgm:pt modelId="{F5D7B7DD-9706-48AD-BB4B-76E85449357A}" type="sibTrans" cxnId="{0D777EF3-E31C-471A-8A7E-020B7DA7F8F8}">
      <dgm:prSet phldrT="04" custT="1"/>
      <dgm:spPr/>
      <dgm:t>
        <a:bodyPr/>
        <a:lstStyle/>
        <a:p>
          <a:r>
            <a:rPr lang="en-US" sz="1500" baseline="0"/>
            <a:t>04</a:t>
          </a:r>
        </a:p>
      </dgm:t>
    </dgm:pt>
    <dgm:pt modelId="{80284D9C-C6A9-4A62-BD77-9D7E743FBE4B}">
      <dgm:prSet custT="1"/>
      <dgm:spPr/>
      <dgm:t>
        <a:bodyPr/>
        <a:lstStyle/>
        <a:p>
          <a:r>
            <a:rPr lang="en-US" sz="1500" baseline="0" dirty="0"/>
            <a:t>Bluetooth Module</a:t>
          </a:r>
        </a:p>
      </dgm:t>
    </dgm:pt>
    <dgm:pt modelId="{A99C1720-C3F8-4F4E-B0B4-4564B7508033}" type="parTrans" cxnId="{24B1E6E9-349C-4526-853E-5C98DEE14162}">
      <dgm:prSet/>
      <dgm:spPr/>
      <dgm:t>
        <a:bodyPr/>
        <a:lstStyle/>
        <a:p>
          <a:endParaRPr lang="en-US"/>
        </a:p>
      </dgm:t>
    </dgm:pt>
    <dgm:pt modelId="{CD7382FF-F6C9-4C55-BF23-68572C76AC25}" type="sibTrans" cxnId="{24B1E6E9-349C-4526-853E-5C98DEE14162}">
      <dgm:prSet phldrT="05" custT="1"/>
      <dgm:spPr/>
      <dgm:t>
        <a:bodyPr/>
        <a:lstStyle/>
        <a:p>
          <a:r>
            <a:rPr lang="en-US" sz="1500" baseline="0"/>
            <a:t>05</a:t>
          </a:r>
        </a:p>
      </dgm:t>
    </dgm:pt>
    <dgm:pt modelId="{900E251C-1A44-4149-9027-0B38B4A4EF9C}">
      <dgm:prSet custT="1"/>
      <dgm:spPr/>
      <dgm:t>
        <a:bodyPr/>
        <a:lstStyle/>
        <a:p>
          <a:r>
            <a:rPr lang="en-US" sz="1500" baseline="0" dirty="0"/>
            <a:t>Laser diode</a:t>
          </a:r>
        </a:p>
      </dgm:t>
    </dgm:pt>
    <dgm:pt modelId="{00A10F48-9281-48A4-8539-1E6B92A506A7}" type="parTrans" cxnId="{FD767F99-D411-4BF0-A4BE-BE3E308BD0D3}">
      <dgm:prSet/>
      <dgm:spPr/>
      <dgm:t>
        <a:bodyPr/>
        <a:lstStyle/>
        <a:p>
          <a:endParaRPr lang="en-US"/>
        </a:p>
      </dgm:t>
    </dgm:pt>
    <dgm:pt modelId="{380B7F47-A779-4B9E-B246-C48D6A476107}" type="sibTrans" cxnId="{FD767F99-D411-4BF0-A4BE-BE3E308BD0D3}">
      <dgm:prSet phldrT="06" custT="1"/>
      <dgm:spPr/>
      <dgm:t>
        <a:bodyPr/>
        <a:lstStyle/>
        <a:p>
          <a:r>
            <a:rPr lang="en-US" sz="1500" baseline="0"/>
            <a:t>06</a:t>
          </a:r>
        </a:p>
      </dgm:t>
    </dgm:pt>
    <dgm:pt modelId="{AE83557C-7CE7-440A-B3C3-9290AB3C6E5F}">
      <dgm:prSet custT="1"/>
      <dgm:spPr/>
      <dgm:t>
        <a:bodyPr/>
        <a:lstStyle/>
        <a:p>
          <a:r>
            <a:rPr lang="en-US" sz="1500" baseline="0" dirty="0"/>
            <a:t>LDR</a:t>
          </a:r>
        </a:p>
      </dgm:t>
    </dgm:pt>
    <dgm:pt modelId="{92966C82-6558-4317-8737-FC3B5BDB3036}" type="parTrans" cxnId="{489CE47C-D99E-4DE1-A86C-1B93AB58B92D}">
      <dgm:prSet/>
      <dgm:spPr/>
      <dgm:t>
        <a:bodyPr/>
        <a:lstStyle/>
        <a:p>
          <a:endParaRPr lang="en-US"/>
        </a:p>
      </dgm:t>
    </dgm:pt>
    <dgm:pt modelId="{9A4FD9F9-6205-4F24-8D6E-CBDA233DDC9C}" type="sibTrans" cxnId="{489CE47C-D99E-4DE1-A86C-1B93AB58B92D}">
      <dgm:prSet phldrT="07" custT="1"/>
      <dgm:spPr/>
      <dgm:t>
        <a:bodyPr/>
        <a:lstStyle/>
        <a:p>
          <a:r>
            <a:rPr lang="en-US" sz="1500" baseline="0"/>
            <a:t>07</a:t>
          </a:r>
        </a:p>
      </dgm:t>
    </dgm:pt>
    <dgm:pt modelId="{17C8844B-3FF7-48A1-9950-F26C53144EB7}">
      <dgm:prSet custT="1"/>
      <dgm:spPr/>
      <dgm:t>
        <a:bodyPr/>
        <a:lstStyle/>
        <a:p>
          <a:r>
            <a:rPr lang="en-US" sz="1500" baseline="0" dirty="0"/>
            <a:t>Voltage Regulator</a:t>
          </a:r>
        </a:p>
      </dgm:t>
    </dgm:pt>
    <dgm:pt modelId="{78810912-676E-4263-91E9-FE56FAEC0632}" type="parTrans" cxnId="{331F7C85-7757-4ED9-83B0-580F9D98DDB2}">
      <dgm:prSet/>
      <dgm:spPr/>
      <dgm:t>
        <a:bodyPr/>
        <a:lstStyle/>
        <a:p>
          <a:endParaRPr lang="en-US"/>
        </a:p>
      </dgm:t>
    </dgm:pt>
    <dgm:pt modelId="{21BB8BAC-B7E4-4508-9681-8B9CB0A9B1DA}" type="sibTrans" cxnId="{331F7C85-7757-4ED9-83B0-580F9D98DDB2}">
      <dgm:prSet phldrT="02" custT="1"/>
      <dgm:spPr/>
      <dgm:t>
        <a:bodyPr/>
        <a:lstStyle/>
        <a:p>
          <a:r>
            <a:rPr lang="en-US" sz="1500" baseline="0"/>
            <a:t>02</a:t>
          </a:r>
        </a:p>
      </dgm:t>
    </dgm:pt>
    <dgm:pt modelId="{CD597322-404D-4534-8174-D0780B0C7B37}">
      <dgm:prSet custT="1"/>
      <dgm:spPr/>
      <dgm:t>
        <a:bodyPr/>
        <a:lstStyle/>
        <a:p>
          <a:r>
            <a:rPr lang="en-US" sz="1500" baseline="0" dirty="0"/>
            <a:t>Servo Motor</a:t>
          </a:r>
        </a:p>
      </dgm:t>
    </dgm:pt>
    <dgm:pt modelId="{2BBA364D-67B8-402B-95E3-FB75382F4138}" type="parTrans" cxnId="{42F0994A-D64B-425C-849C-23C3140242F5}">
      <dgm:prSet/>
      <dgm:spPr/>
      <dgm:t>
        <a:bodyPr/>
        <a:lstStyle/>
        <a:p>
          <a:endParaRPr lang="en-US"/>
        </a:p>
      </dgm:t>
    </dgm:pt>
    <dgm:pt modelId="{27F64B0C-B247-4ED1-8532-A45EBBFDA6E8}" type="sibTrans" cxnId="{42F0994A-D64B-425C-849C-23C3140242F5}">
      <dgm:prSet phldrT="08" custT="1"/>
      <dgm:spPr/>
      <dgm:t>
        <a:bodyPr/>
        <a:lstStyle/>
        <a:p>
          <a:r>
            <a:rPr lang="en-US" sz="1500" baseline="0"/>
            <a:t>08</a:t>
          </a:r>
        </a:p>
      </dgm:t>
    </dgm:pt>
    <dgm:pt modelId="{D0682FAD-55F8-4840-87C6-F2387A2F8612}">
      <dgm:prSet custT="1"/>
      <dgm:spPr/>
      <dgm:t>
        <a:bodyPr/>
        <a:lstStyle/>
        <a:p>
          <a:r>
            <a:rPr lang="en-US" sz="1500" baseline="0" dirty="0"/>
            <a:t>Assembling robot</a:t>
          </a:r>
        </a:p>
      </dgm:t>
    </dgm:pt>
    <dgm:pt modelId="{B6D24362-37D2-473D-934A-7F575CD16587}" type="parTrans" cxnId="{135DCC6E-DE47-4E0D-8670-A164ACA27A65}">
      <dgm:prSet/>
      <dgm:spPr/>
      <dgm:t>
        <a:bodyPr/>
        <a:lstStyle/>
        <a:p>
          <a:endParaRPr lang="en-US"/>
        </a:p>
      </dgm:t>
    </dgm:pt>
    <dgm:pt modelId="{E6258887-5F9B-45AB-8A1E-BF16A4058810}" type="sibTrans" cxnId="{135DCC6E-DE47-4E0D-8670-A164ACA27A65}">
      <dgm:prSet phldrT="09" custT="1"/>
      <dgm:spPr/>
      <dgm:t>
        <a:bodyPr/>
        <a:lstStyle/>
        <a:p>
          <a:r>
            <a:rPr lang="en-US" sz="1500" baseline="0"/>
            <a:t>09</a:t>
          </a:r>
        </a:p>
      </dgm:t>
    </dgm:pt>
    <dgm:pt modelId="{A320B07D-09DF-4190-8AAE-3A9DD41C8E4B}" type="pres">
      <dgm:prSet presAssocID="{384923DD-644A-4101-872A-4109FA310E21}" presName="Name0" presStyleCnt="0">
        <dgm:presLayoutVars>
          <dgm:animLvl val="lvl"/>
          <dgm:resizeHandles val="exact"/>
        </dgm:presLayoutVars>
      </dgm:prSet>
      <dgm:spPr/>
    </dgm:pt>
    <dgm:pt modelId="{280A3CAC-CEAA-40FF-8023-4B1711EF0DF1}" type="pres">
      <dgm:prSet presAssocID="{B50AC0EF-E85E-4F29-B5B7-D7CD38B92AAA}" presName="compositeNode" presStyleCnt="0">
        <dgm:presLayoutVars>
          <dgm:bulletEnabled val="1"/>
        </dgm:presLayoutVars>
      </dgm:prSet>
      <dgm:spPr/>
    </dgm:pt>
    <dgm:pt modelId="{53A28B06-68E5-493D-8352-D6F036EF1564}" type="pres">
      <dgm:prSet presAssocID="{B50AC0EF-E85E-4F29-B5B7-D7CD38B92AAA}" presName="bgRect" presStyleLbl="bgAccFollowNode1" presStyleIdx="0" presStyleCnt="9"/>
      <dgm:spPr/>
    </dgm:pt>
    <dgm:pt modelId="{DBEE8595-2298-4E6A-A34C-34257FD4D200}" type="pres">
      <dgm:prSet presAssocID="{E5D4967D-353A-42C3-A81E-BC611710234D}" presName="sibTransNodeCircle" presStyleLbl="alignNode1" presStyleIdx="0" presStyleCnt="18">
        <dgm:presLayoutVars>
          <dgm:chMax val="0"/>
          <dgm:bulletEnabled/>
        </dgm:presLayoutVars>
      </dgm:prSet>
      <dgm:spPr/>
    </dgm:pt>
    <dgm:pt modelId="{A566CF62-3A61-4591-94BB-B0C69BA3CDF2}" type="pres">
      <dgm:prSet presAssocID="{B50AC0EF-E85E-4F29-B5B7-D7CD38B92AAA}" presName="bottomLine" presStyleLbl="alignNode1" presStyleIdx="1" presStyleCnt="18">
        <dgm:presLayoutVars/>
      </dgm:prSet>
      <dgm:spPr/>
    </dgm:pt>
    <dgm:pt modelId="{134E8F21-A1DE-45D4-9E31-37F436059E15}" type="pres">
      <dgm:prSet presAssocID="{B50AC0EF-E85E-4F29-B5B7-D7CD38B92AAA}" presName="nodeText" presStyleLbl="bgAccFollowNode1" presStyleIdx="0" presStyleCnt="9">
        <dgm:presLayoutVars>
          <dgm:bulletEnabled val="1"/>
        </dgm:presLayoutVars>
      </dgm:prSet>
      <dgm:spPr/>
    </dgm:pt>
    <dgm:pt modelId="{885F41BA-F9F4-40A0-95DE-88EB28AE62FE}" type="pres">
      <dgm:prSet presAssocID="{E5D4967D-353A-42C3-A81E-BC611710234D}" presName="sibTrans" presStyleCnt="0"/>
      <dgm:spPr/>
    </dgm:pt>
    <dgm:pt modelId="{205D1DF0-ADF3-47A6-AF3A-BFB6AE2CE367}" type="pres">
      <dgm:prSet presAssocID="{17C8844B-3FF7-48A1-9950-F26C53144EB7}" presName="compositeNode" presStyleCnt="0">
        <dgm:presLayoutVars>
          <dgm:bulletEnabled val="1"/>
        </dgm:presLayoutVars>
      </dgm:prSet>
      <dgm:spPr/>
    </dgm:pt>
    <dgm:pt modelId="{1FD714BA-FD48-488D-A837-5AAA521C2029}" type="pres">
      <dgm:prSet presAssocID="{17C8844B-3FF7-48A1-9950-F26C53144EB7}" presName="bgRect" presStyleLbl="bgAccFollowNode1" presStyleIdx="1" presStyleCnt="9"/>
      <dgm:spPr/>
    </dgm:pt>
    <dgm:pt modelId="{E52DFDFB-9125-47C5-907C-97CEB2ED92C2}" type="pres">
      <dgm:prSet presAssocID="{21BB8BAC-B7E4-4508-9681-8B9CB0A9B1DA}" presName="sibTransNodeCircle" presStyleLbl="alignNode1" presStyleIdx="2" presStyleCnt="18">
        <dgm:presLayoutVars>
          <dgm:chMax val="0"/>
          <dgm:bulletEnabled/>
        </dgm:presLayoutVars>
      </dgm:prSet>
      <dgm:spPr/>
    </dgm:pt>
    <dgm:pt modelId="{69A65E32-75BA-4175-814E-BA15632BF4CC}" type="pres">
      <dgm:prSet presAssocID="{17C8844B-3FF7-48A1-9950-F26C53144EB7}" presName="bottomLine" presStyleLbl="alignNode1" presStyleIdx="3" presStyleCnt="18">
        <dgm:presLayoutVars/>
      </dgm:prSet>
      <dgm:spPr/>
    </dgm:pt>
    <dgm:pt modelId="{F3814E08-B728-4385-B9CC-66125A482773}" type="pres">
      <dgm:prSet presAssocID="{17C8844B-3FF7-48A1-9950-F26C53144EB7}" presName="nodeText" presStyleLbl="bgAccFollowNode1" presStyleIdx="1" presStyleCnt="9">
        <dgm:presLayoutVars>
          <dgm:bulletEnabled val="1"/>
        </dgm:presLayoutVars>
      </dgm:prSet>
      <dgm:spPr/>
    </dgm:pt>
    <dgm:pt modelId="{4ED4DA18-BF61-4CCA-B5EA-62D3D54B4472}" type="pres">
      <dgm:prSet presAssocID="{21BB8BAC-B7E4-4508-9681-8B9CB0A9B1DA}" presName="sibTrans" presStyleCnt="0"/>
      <dgm:spPr/>
    </dgm:pt>
    <dgm:pt modelId="{BBF57F1D-A6C1-4D83-9879-42C464AB25E3}" type="pres">
      <dgm:prSet presAssocID="{27CAD45A-C2FA-4450-A3C3-989DD6DD4F13}" presName="compositeNode" presStyleCnt="0">
        <dgm:presLayoutVars>
          <dgm:bulletEnabled val="1"/>
        </dgm:presLayoutVars>
      </dgm:prSet>
      <dgm:spPr/>
    </dgm:pt>
    <dgm:pt modelId="{90B74E6F-C969-4249-ADFF-A4B013122CD4}" type="pres">
      <dgm:prSet presAssocID="{27CAD45A-C2FA-4450-A3C3-989DD6DD4F13}" presName="bgRect" presStyleLbl="bgAccFollowNode1" presStyleIdx="2" presStyleCnt="9"/>
      <dgm:spPr/>
    </dgm:pt>
    <dgm:pt modelId="{927C7048-E5A3-4714-8531-BC58EED283DD}" type="pres">
      <dgm:prSet presAssocID="{3FB2F41F-081B-40CD-826C-398AF48B4E8C}" presName="sibTransNodeCircle" presStyleLbl="alignNode1" presStyleIdx="4" presStyleCnt="18">
        <dgm:presLayoutVars>
          <dgm:chMax val="0"/>
          <dgm:bulletEnabled/>
        </dgm:presLayoutVars>
      </dgm:prSet>
      <dgm:spPr/>
    </dgm:pt>
    <dgm:pt modelId="{06D3ED10-C31D-4D84-804D-CF04C0018D0A}" type="pres">
      <dgm:prSet presAssocID="{27CAD45A-C2FA-4450-A3C3-989DD6DD4F13}" presName="bottomLine" presStyleLbl="alignNode1" presStyleIdx="5" presStyleCnt="18">
        <dgm:presLayoutVars/>
      </dgm:prSet>
      <dgm:spPr/>
    </dgm:pt>
    <dgm:pt modelId="{54566A42-5513-4595-B1C7-5DED4F0F208D}" type="pres">
      <dgm:prSet presAssocID="{27CAD45A-C2FA-4450-A3C3-989DD6DD4F13}" presName="nodeText" presStyleLbl="bgAccFollowNode1" presStyleIdx="2" presStyleCnt="9">
        <dgm:presLayoutVars>
          <dgm:bulletEnabled val="1"/>
        </dgm:presLayoutVars>
      </dgm:prSet>
      <dgm:spPr/>
    </dgm:pt>
    <dgm:pt modelId="{40748ABB-2A37-4BBA-A5EB-7C4AB8FD82DE}" type="pres">
      <dgm:prSet presAssocID="{3FB2F41F-081B-40CD-826C-398AF48B4E8C}" presName="sibTrans" presStyleCnt="0"/>
      <dgm:spPr/>
    </dgm:pt>
    <dgm:pt modelId="{9C2BBDBD-CEE2-4D4E-B9E7-46EDBB4709B7}" type="pres">
      <dgm:prSet presAssocID="{8CFE8D9A-6C87-4768-BA30-5186F6ACB4CA}" presName="compositeNode" presStyleCnt="0">
        <dgm:presLayoutVars>
          <dgm:bulletEnabled val="1"/>
        </dgm:presLayoutVars>
      </dgm:prSet>
      <dgm:spPr/>
    </dgm:pt>
    <dgm:pt modelId="{6E6A7C41-030E-4FCB-84D6-E4E6921DEC7F}" type="pres">
      <dgm:prSet presAssocID="{8CFE8D9A-6C87-4768-BA30-5186F6ACB4CA}" presName="bgRect" presStyleLbl="bgAccFollowNode1" presStyleIdx="3" presStyleCnt="9"/>
      <dgm:spPr/>
    </dgm:pt>
    <dgm:pt modelId="{08E4F60D-10AE-46E0-B950-3BC56F47297F}" type="pres">
      <dgm:prSet presAssocID="{F5D7B7DD-9706-48AD-BB4B-76E85449357A}" presName="sibTransNodeCircle" presStyleLbl="alignNode1" presStyleIdx="6" presStyleCnt="18">
        <dgm:presLayoutVars>
          <dgm:chMax val="0"/>
          <dgm:bulletEnabled/>
        </dgm:presLayoutVars>
      </dgm:prSet>
      <dgm:spPr/>
    </dgm:pt>
    <dgm:pt modelId="{4082CE0C-B3A0-4EF0-84F1-C0A1BEF31E58}" type="pres">
      <dgm:prSet presAssocID="{8CFE8D9A-6C87-4768-BA30-5186F6ACB4CA}" presName="bottomLine" presStyleLbl="alignNode1" presStyleIdx="7" presStyleCnt="18">
        <dgm:presLayoutVars/>
      </dgm:prSet>
      <dgm:spPr/>
    </dgm:pt>
    <dgm:pt modelId="{1BEC261B-4464-46F3-B271-E0A0EF871772}" type="pres">
      <dgm:prSet presAssocID="{8CFE8D9A-6C87-4768-BA30-5186F6ACB4CA}" presName="nodeText" presStyleLbl="bgAccFollowNode1" presStyleIdx="3" presStyleCnt="9">
        <dgm:presLayoutVars>
          <dgm:bulletEnabled val="1"/>
        </dgm:presLayoutVars>
      </dgm:prSet>
      <dgm:spPr/>
    </dgm:pt>
    <dgm:pt modelId="{90F06AF3-2B61-4163-AA44-903E942A2F9A}" type="pres">
      <dgm:prSet presAssocID="{F5D7B7DD-9706-48AD-BB4B-76E85449357A}" presName="sibTrans" presStyleCnt="0"/>
      <dgm:spPr/>
    </dgm:pt>
    <dgm:pt modelId="{D60FBB53-9A7E-4916-AB9B-C4E164D8A406}" type="pres">
      <dgm:prSet presAssocID="{80284D9C-C6A9-4A62-BD77-9D7E743FBE4B}" presName="compositeNode" presStyleCnt="0">
        <dgm:presLayoutVars>
          <dgm:bulletEnabled val="1"/>
        </dgm:presLayoutVars>
      </dgm:prSet>
      <dgm:spPr/>
    </dgm:pt>
    <dgm:pt modelId="{40E2775C-E24A-4EA3-830A-777578AC2762}" type="pres">
      <dgm:prSet presAssocID="{80284D9C-C6A9-4A62-BD77-9D7E743FBE4B}" presName="bgRect" presStyleLbl="bgAccFollowNode1" presStyleIdx="4" presStyleCnt="9"/>
      <dgm:spPr/>
    </dgm:pt>
    <dgm:pt modelId="{C1B95737-DFE4-45CD-B5C9-5E9BEEEA2797}" type="pres">
      <dgm:prSet presAssocID="{CD7382FF-F6C9-4C55-BF23-68572C76AC25}" presName="sibTransNodeCircle" presStyleLbl="alignNode1" presStyleIdx="8" presStyleCnt="18">
        <dgm:presLayoutVars>
          <dgm:chMax val="0"/>
          <dgm:bulletEnabled/>
        </dgm:presLayoutVars>
      </dgm:prSet>
      <dgm:spPr/>
    </dgm:pt>
    <dgm:pt modelId="{9A2A311C-D8C6-4206-917B-581A4FE8F5A5}" type="pres">
      <dgm:prSet presAssocID="{80284D9C-C6A9-4A62-BD77-9D7E743FBE4B}" presName="bottomLine" presStyleLbl="alignNode1" presStyleIdx="9" presStyleCnt="18">
        <dgm:presLayoutVars/>
      </dgm:prSet>
      <dgm:spPr/>
    </dgm:pt>
    <dgm:pt modelId="{4EB08822-63A1-49E4-97C2-BB1DCDD5FAF2}" type="pres">
      <dgm:prSet presAssocID="{80284D9C-C6A9-4A62-BD77-9D7E743FBE4B}" presName="nodeText" presStyleLbl="bgAccFollowNode1" presStyleIdx="4" presStyleCnt="9">
        <dgm:presLayoutVars>
          <dgm:bulletEnabled val="1"/>
        </dgm:presLayoutVars>
      </dgm:prSet>
      <dgm:spPr/>
    </dgm:pt>
    <dgm:pt modelId="{D2EC82CE-91AF-47D1-977F-FB9D66384215}" type="pres">
      <dgm:prSet presAssocID="{CD7382FF-F6C9-4C55-BF23-68572C76AC25}" presName="sibTrans" presStyleCnt="0"/>
      <dgm:spPr/>
    </dgm:pt>
    <dgm:pt modelId="{DF74DB1D-BD6D-4E2F-B8AA-989E69B67F05}" type="pres">
      <dgm:prSet presAssocID="{900E251C-1A44-4149-9027-0B38B4A4EF9C}" presName="compositeNode" presStyleCnt="0">
        <dgm:presLayoutVars>
          <dgm:bulletEnabled val="1"/>
        </dgm:presLayoutVars>
      </dgm:prSet>
      <dgm:spPr/>
    </dgm:pt>
    <dgm:pt modelId="{C64275FE-28A2-4892-8935-629D8CBCDEDC}" type="pres">
      <dgm:prSet presAssocID="{900E251C-1A44-4149-9027-0B38B4A4EF9C}" presName="bgRect" presStyleLbl="bgAccFollowNode1" presStyleIdx="5" presStyleCnt="9"/>
      <dgm:spPr/>
    </dgm:pt>
    <dgm:pt modelId="{3FE51B4C-5B89-45B7-BC21-BEB46F7A1FD2}" type="pres">
      <dgm:prSet presAssocID="{380B7F47-A779-4B9E-B246-C48D6A476107}" presName="sibTransNodeCircle" presStyleLbl="alignNode1" presStyleIdx="10" presStyleCnt="18">
        <dgm:presLayoutVars>
          <dgm:chMax val="0"/>
          <dgm:bulletEnabled/>
        </dgm:presLayoutVars>
      </dgm:prSet>
      <dgm:spPr/>
    </dgm:pt>
    <dgm:pt modelId="{E1E8868E-3637-49F5-80E9-4CF7CF8AC6E7}" type="pres">
      <dgm:prSet presAssocID="{900E251C-1A44-4149-9027-0B38B4A4EF9C}" presName="bottomLine" presStyleLbl="alignNode1" presStyleIdx="11" presStyleCnt="18">
        <dgm:presLayoutVars/>
      </dgm:prSet>
      <dgm:spPr/>
    </dgm:pt>
    <dgm:pt modelId="{5E774EE1-133D-4F5E-B868-F575A7528A5A}" type="pres">
      <dgm:prSet presAssocID="{900E251C-1A44-4149-9027-0B38B4A4EF9C}" presName="nodeText" presStyleLbl="bgAccFollowNode1" presStyleIdx="5" presStyleCnt="9">
        <dgm:presLayoutVars>
          <dgm:bulletEnabled val="1"/>
        </dgm:presLayoutVars>
      </dgm:prSet>
      <dgm:spPr/>
    </dgm:pt>
    <dgm:pt modelId="{A2946870-9711-45B5-B85B-9E830480F6DF}" type="pres">
      <dgm:prSet presAssocID="{380B7F47-A779-4B9E-B246-C48D6A476107}" presName="sibTrans" presStyleCnt="0"/>
      <dgm:spPr/>
    </dgm:pt>
    <dgm:pt modelId="{DC4C60AD-50FC-4EA0-B92A-7169A7AA2957}" type="pres">
      <dgm:prSet presAssocID="{AE83557C-7CE7-440A-B3C3-9290AB3C6E5F}" presName="compositeNode" presStyleCnt="0">
        <dgm:presLayoutVars>
          <dgm:bulletEnabled val="1"/>
        </dgm:presLayoutVars>
      </dgm:prSet>
      <dgm:spPr/>
    </dgm:pt>
    <dgm:pt modelId="{98701458-25A6-493A-886D-D4CE237910B7}" type="pres">
      <dgm:prSet presAssocID="{AE83557C-7CE7-440A-B3C3-9290AB3C6E5F}" presName="bgRect" presStyleLbl="bgAccFollowNode1" presStyleIdx="6" presStyleCnt="9"/>
      <dgm:spPr/>
    </dgm:pt>
    <dgm:pt modelId="{F38D83FD-DA5E-4253-BFBE-6D1AA02CE7D0}" type="pres">
      <dgm:prSet presAssocID="{9A4FD9F9-6205-4F24-8D6E-CBDA233DDC9C}" presName="sibTransNodeCircle" presStyleLbl="alignNode1" presStyleIdx="12" presStyleCnt="18">
        <dgm:presLayoutVars>
          <dgm:chMax val="0"/>
          <dgm:bulletEnabled/>
        </dgm:presLayoutVars>
      </dgm:prSet>
      <dgm:spPr/>
    </dgm:pt>
    <dgm:pt modelId="{A98DA07B-8EF6-4127-B581-07B1FA71861D}" type="pres">
      <dgm:prSet presAssocID="{AE83557C-7CE7-440A-B3C3-9290AB3C6E5F}" presName="bottomLine" presStyleLbl="alignNode1" presStyleIdx="13" presStyleCnt="18">
        <dgm:presLayoutVars/>
      </dgm:prSet>
      <dgm:spPr/>
    </dgm:pt>
    <dgm:pt modelId="{ED9674A4-6470-4991-AEFD-1C9A8EA75426}" type="pres">
      <dgm:prSet presAssocID="{AE83557C-7CE7-440A-B3C3-9290AB3C6E5F}" presName="nodeText" presStyleLbl="bgAccFollowNode1" presStyleIdx="6" presStyleCnt="9">
        <dgm:presLayoutVars>
          <dgm:bulletEnabled val="1"/>
        </dgm:presLayoutVars>
      </dgm:prSet>
      <dgm:spPr/>
    </dgm:pt>
    <dgm:pt modelId="{DECFBA56-0488-4B98-BA38-EC4B8D0FBC3B}" type="pres">
      <dgm:prSet presAssocID="{9A4FD9F9-6205-4F24-8D6E-CBDA233DDC9C}" presName="sibTrans" presStyleCnt="0"/>
      <dgm:spPr/>
    </dgm:pt>
    <dgm:pt modelId="{7A28A083-984E-4D24-B42F-219C0B8EC287}" type="pres">
      <dgm:prSet presAssocID="{CD597322-404D-4534-8174-D0780B0C7B37}" presName="compositeNode" presStyleCnt="0">
        <dgm:presLayoutVars>
          <dgm:bulletEnabled val="1"/>
        </dgm:presLayoutVars>
      </dgm:prSet>
      <dgm:spPr/>
    </dgm:pt>
    <dgm:pt modelId="{75C10E22-E96B-459D-AD3E-F53BBEDAB1AB}" type="pres">
      <dgm:prSet presAssocID="{CD597322-404D-4534-8174-D0780B0C7B37}" presName="bgRect" presStyleLbl="bgAccFollowNode1" presStyleIdx="7" presStyleCnt="9"/>
      <dgm:spPr/>
    </dgm:pt>
    <dgm:pt modelId="{9734B01D-7691-4DF7-A88A-94E023DBB6BC}" type="pres">
      <dgm:prSet presAssocID="{27F64B0C-B247-4ED1-8532-A45EBBFDA6E8}" presName="sibTransNodeCircle" presStyleLbl="alignNode1" presStyleIdx="14" presStyleCnt="18">
        <dgm:presLayoutVars>
          <dgm:chMax val="0"/>
          <dgm:bulletEnabled/>
        </dgm:presLayoutVars>
      </dgm:prSet>
      <dgm:spPr/>
    </dgm:pt>
    <dgm:pt modelId="{9DC3E4F0-CD99-4A3C-B564-CC3B0B19DF5D}" type="pres">
      <dgm:prSet presAssocID="{CD597322-404D-4534-8174-D0780B0C7B37}" presName="bottomLine" presStyleLbl="alignNode1" presStyleIdx="15" presStyleCnt="18">
        <dgm:presLayoutVars/>
      </dgm:prSet>
      <dgm:spPr/>
    </dgm:pt>
    <dgm:pt modelId="{6D6AEB5B-7DA7-4198-8DCD-3EA38EFF7685}" type="pres">
      <dgm:prSet presAssocID="{CD597322-404D-4534-8174-D0780B0C7B37}" presName="nodeText" presStyleLbl="bgAccFollowNode1" presStyleIdx="7" presStyleCnt="9">
        <dgm:presLayoutVars>
          <dgm:bulletEnabled val="1"/>
        </dgm:presLayoutVars>
      </dgm:prSet>
      <dgm:spPr/>
    </dgm:pt>
    <dgm:pt modelId="{E1868774-65E5-4100-849B-7E275C78B9F9}" type="pres">
      <dgm:prSet presAssocID="{27F64B0C-B247-4ED1-8532-A45EBBFDA6E8}" presName="sibTrans" presStyleCnt="0"/>
      <dgm:spPr/>
    </dgm:pt>
    <dgm:pt modelId="{F7F2B5C3-96B2-487B-900E-653FBB26D0A6}" type="pres">
      <dgm:prSet presAssocID="{D0682FAD-55F8-4840-87C6-F2387A2F8612}" presName="compositeNode" presStyleCnt="0">
        <dgm:presLayoutVars>
          <dgm:bulletEnabled val="1"/>
        </dgm:presLayoutVars>
      </dgm:prSet>
      <dgm:spPr/>
    </dgm:pt>
    <dgm:pt modelId="{A9739824-F554-4AE7-AB1C-2660CEBC589D}" type="pres">
      <dgm:prSet presAssocID="{D0682FAD-55F8-4840-87C6-F2387A2F8612}" presName="bgRect" presStyleLbl="bgAccFollowNode1" presStyleIdx="8" presStyleCnt="9" custLinFactNeighborX="539"/>
      <dgm:spPr/>
    </dgm:pt>
    <dgm:pt modelId="{1E99DABC-480B-45F0-8E45-48901C014B36}" type="pres">
      <dgm:prSet presAssocID="{E6258887-5F9B-45AB-8A1E-BF16A4058810}" presName="sibTransNodeCircle" presStyleLbl="alignNode1" presStyleIdx="16" presStyleCnt="18">
        <dgm:presLayoutVars>
          <dgm:chMax val="0"/>
          <dgm:bulletEnabled/>
        </dgm:presLayoutVars>
      </dgm:prSet>
      <dgm:spPr/>
    </dgm:pt>
    <dgm:pt modelId="{3A218FFE-E1A3-40B3-BFA3-CF8B70579AD9}" type="pres">
      <dgm:prSet presAssocID="{D0682FAD-55F8-4840-87C6-F2387A2F8612}" presName="bottomLine" presStyleLbl="alignNode1" presStyleIdx="17" presStyleCnt="18">
        <dgm:presLayoutVars/>
      </dgm:prSet>
      <dgm:spPr/>
    </dgm:pt>
    <dgm:pt modelId="{F127CD12-CC18-4751-A386-F3D243A4899F}" type="pres">
      <dgm:prSet presAssocID="{D0682FAD-55F8-4840-87C6-F2387A2F8612}" presName="nodeText" presStyleLbl="bgAccFollowNode1" presStyleIdx="8" presStyleCnt="9">
        <dgm:presLayoutVars>
          <dgm:bulletEnabled val="1"/>
        </dgm:presLayoutVars>
      </dgm:prSet>
      <dgm:spPr/>
    </dgm:pt>
  </dgm:ptLst>
  <dgm:cxnLst>
    <dgm:cxn modelId="{4320EE14-1EF9-451C-B9BA-8B79A15827E7}" type="presOf" srcId="{9A4FD9F9-6205-4F24-8D6E-CBDA233DDC9C}" destId="{F38D83FD-DA5E-4253-BFBE-6D1AA02CE7D0}" srcOrd="0" destOrd="0" presId="urn:microsoft.com/office/officeart/2016/7/layout/BasicLinearProcessNumbered"/>
    <dgm:cxn modelId="{3EB8A418-0331-4830-826E-2FE3D4D4A271}" type="presOf" srcId="{21BB8BAC-B7E4-4508-9681-8B9CB0A9B1DA}" destId="{E52DFDFB-9125-47C5-907C-97CEB2ED92C2}" srcOrd="0" destOrd="0" presId="urn:microsoft.com/office/officeart/2016/7/layout/BasicLinearProcessNumbered"/>
    <dgm:cxn modelId="{4F2F1123-B8AA-4D51-A524-409825780124}" type="presOf" srcId="{27F64B0C-B247-4ED1-8532-A45EBBFDA6E8}" destId="{9734B01D-7691-4DF7-A88A-94E023DBB6BC}" srcOrd="0" destOrd="0" presId="urn:microsoft.com/office/officeart/2016/7/layout/BasicLinearProcessNumbered"/>
    <dgm:cxn modelId="{53199034-EFD8-415F-ABF2-64F2E3701340}" type="presOf" srcId="{B50AC0EF-E85E-4F29-B5B7-D7CD38B92AAA}" destId="{134E8F21-A1DE-45D4-9E31-37F436059E15}" srcOrd="1" destOrd="0" presId="urn:microsoft.com/office/officeart/2016/7/layout/BasicLinearProcessNumbered"/>
    <dgm:cxn modelId="{2A35FD35-961D-4F2C-A023-06FAE7A3EDEF}" type="presOf" srcId="{80284D9C-C6A9-4A62-BD77-9D7E743FBE4B}" destId="{4EB08822-63A1-49E4-97C2-BB1DCDD5FAF2}" srcOrd="1" destOrd="0" presId="urn:microsoft.com/office/officeart/2016/7/layout/BasicLinearProcessNumbered"/>
    <dgm:cxn modelId="{F076A13A-9C1F-4F69-995A-1C59A5EEEE09}" type="presOf" srcId="{3FB2F41F-081B-40CD-826C-398AF48B4E8C}" destId="{927C7048-E5A3-4714-8531-BC58EED283DD}" srcOrd="0" destOrd="0" presId="urn:microsoft.com/office/officeart/2016/7/layout/BasicLinearProcessNumbered"/>
    <dgm:cxn modelId="{0736FB60-E3EF-42B9-9248-1B8407C0E2BE}" type="presOf" srcId="{D0682FAD-55F8-4840-87C6-F2387A2F8612}" destId="{A9739824-F554-4AE7-AB1C-2660CEBC589D}" srcOrd="0" destOrd="0" presId="urn:microsoft.com/office/officeart/2016/7/layout/BasicLinearProcessNumbered"/>
    <dgm:cxn modelId="{574EA767-D973-4972-ABFA-2AEB8F4D2485}" srcId="{384923DD-644A-4101-872A-4109FA310E21}" destId="{27CAD45A-C2FA-4450-A3C3-989DD6DD4F13}" srcOrd="2" destOrd="0" parTransId="{BF291B1D-3D15-4F7E-B32C-0B01FF96CC9D}" sibTransId="{3FB2F41F-081B-40CD-826C-398AF48B4E8C}"/>
    <dgm:cxn modelId="{42F0994A-D64B-425C-849C-23C3140242F5}" srcId="{384923DD-644A-4101-872A-4109FA310E21}" destId="{CD597322-404D-4534-8174-D0780B0C7B37}" srcOrd="7" destOrd="0" parTransId="{2BBA364D-67B8-402B-95E3-FB75382F4138}" sibTransId="{27F64B0C-B247-4ED1-8532-A45EBBFDA6E8}"/>
    <dgm:cxn modelId="{135DCC6E-DE47-4E0D-8670-A164ACA27A65}" srcId="{384923DD-644A-4101-872A-4109FA310E21}" destId="{D0682FAD-55F8-4840-87C6-F2387A2F8612}" srcOrd="8" destOrd="0" parTransId="{B6D24362-37D2-473D-934A-7F575CD16587}" sibTransId="{E6258887-5F9B-45AB-8A1E-BF16A4058810}"/>
    <dgm:cxn modelId="{0ACE4754-7F47-4CCC-90C5-9DAC7B1843DA}" type="presOf" srcId="{E5D4967D-353A-42C3-A81E-BC611710234D}" destId="{DBEE8595-2298-4E6A-A34C-34257FD4D200}" srcOrd="0" destOrd="0" presId="urn:microsoft.com/office/officeart/2016/7/layout/BasicLinearProcessNumbered"/>
    <dgm:cxn modelId="{C776AF57-8DD3-47D5-8869-1DD6306AE87D}" type="presOf" srcId="{900E251C-1A44-4149-9027-0B38B4A4EF9C}" destId="{5E774EE1-133D-4F5E-B868-F575A7528A5A}" srcOrd="1" destOrd="0" presId="urn:microsoft.com/office/officeart/2016/7/layout/BasicLinearProcessNumbered"/>
    <dgm:cxn modelId="{00C2DE7C-3761-46C2-9D0C-6A4FE2CEFE4D}" type="presOf" srcId="{E6258887-5F9B-45AB-8A1E-BF16A4058810}" destId="{1E99DABC-480B-45F0-8E45-48901C014B36}" srcOrd="0" destOrd="0" presId="urn:microsoft.com/office/officeart/2016/7/layout/BasicLinearProcessNumbered"/>
    <dgm:cxn modelId="{489CE47C-D99E-4DE1-A86C-1B93AB58B92D}" srcId="{384923DD-644A-4101-872A-4109FA310E21}" destId="{AE83557C-7CE7-440A-B3C3-9290AB3C6E5F}" srcOrd="6" destOrd="0" parTransId="{92966C82-6558-4317-8737-FC3B5BDB3036}" sibTransId="{9A4FD9F9-6205-4F24-8D6E-CBDA233DDC9C}"/>
    <dgm:cxn modelId="{39DA6682-0F09-493C-9A61-5B954B5B632A}" type="presOf" srcId="{F5D7B7DD-9706-48AD-BB4B-76E85449357A}" destId="{08E4F60D-10AE-46E0-B950-3BC56F47297F}" srcOrd="0" destOrd="0" presId="urn:microsoft.com/office/officeart/2016/7/layout/BasicLinearProcessNumbered"/>
    <dgm:cxn modelId="{331F7C85-7757-4ED9-83B0-580F9D98DDB2}" srcId="{384923DD-644A-4101-872A-4109FA310E21}" destId="{17C8844B-3FF7-48A1-9950-F26C53144EB7}" srcOrd="1" destOrd="0" parTransId="{78810912-676E-4263-91E9-FE56FAEC0632}" sibTransId="{21BB8BAC-B7E4-4508-9681-8B9CB0A9B1DA}"/>
    <dgm:cxn modelId="{85AD8C8A-ED83-48E2-942D-DD9978220187}" type="presOf" srcId="{AE83557C-7CE7-440A-B3C3-9290AB3C6E5F}" destId="{98701458-25A6-493A-886D-D4CE237910B7}" srcOrd="0" destOrd="0" presId="urn:microsoft.com/office/officeart/2016/7/layout/BasicLinearProcessNumbered"/>
    <dgm:cxn modelId="{A83C408B-1B99-4925-9867-833C9D5C358B}" type="presOf" srcId="{B50AC0EF-E85E-4F29-B5B7-D7CD38B92AAA}" destId="{53A28B06-68E5-493D-8352-D6F036EF1564}" srcOrd="0" destOrd="0" presId="urn:microsoft.com/office/officeart/2016/7/layout/BasicLinearProcessNumbered"/>
    <dgm:cxn modelId="{CE74568E-2D56-46F3-8684-228C8C06C09A}" type="presOf" srcId="{D0682FAD-55F8-4840-87C6-F2387A2F8612}" destId="{F127CD12-CC18-4751-A386-F3D243A4899F}" srcOrd="1" destOrd="0" presId="urn:microsoft.com/office/officeart/2016/7/layout/BasicLinearProcessNumbered"/>
    <dgm:cxn modelId="{3935B18E-486D-4E20-B0FD-8747777EDDE5}" type="presOf" srcId="{CD7382FF-F6C9-4C55-BF23-68572C76AC25}" destId="{C1B95737-DFE4-45CD-B5C9-5E9BEEEA2797}" srcOrd="0" destOrd="0" presId="urn:microsoft.com/office/officeart/2016/7/layout/BasicLinearProcessNumbered"/>
    <dgm:cxn modelId="{1BEA8093-BADA-4266-8B4E-8E41E403432A}" type="presOf" srcId="{80284D9C-C6A9-4A62-BD77-9D7E743FBE4B}" destId="{40E2775C-E24A-4EA3-830A-777578AC2762}" srcOrd="0" destOrd="0" presId="urn:microsoft.com/office/officeart/2016/7/layout/BasicLinearProcessNumbered"/>
    <dgm:cxn modelId="{FD767F99-D411-4BF0-A4BE-BE3E308BD0D3}" srcId="{384923DD-644A-4101-872A-4109FA310E21}" destId="{900E251C-1A44-4149-9027-0B38B4A4EF9C}" srcOrd="5" destOrd="0" parTransId="{00A10F48-9281-48A4-8539-1E6B92A506A7}" sibTransId="{380B7F47-A779-4B9E-B246-C48D6A476107}"/>
    <dgm:cxn modelId="{113B70A5-424B-4CAF-BECB-718BCC20C97D}" type="presOf" srcId="{384923DD-644A-4101-872A-4109FA310E21}" destId="{A320B07D-09DF-4190-8AAE-3A9DD41C8E4B}" srcOrd="0" destOrd="0" presId="urn:microsoft.com/office/officeart/2016/7/layout/BasicLinearProcessNumbered"/>
    <dgm:cxn modelId="{266BBEA8-AA53-4026-93B5-93F163C884C4}" srcId="{384923DD-644A-4101-872A-4109FA310E21}" destId="{B50AC0EF-E85E-4F29-B5B7-D7CD38B92AAA}" srcOrd="0" destOrd="0" parTransId="{1D663BDC-316E-44B9-93E2-9F6281FB7447}" sibTransId="{E5D4967D-353A-42C3-A81E-BC611710234D}"/>
    <dgm:cxn modelId="{4EFDC0B0-0928-41DD-90C8-56439594B4AF}" type="presOf" srcId="{27CAD45A-C2FA-4450-A3C3-989DD6DD4F13}" destId="{90B74E6F-C969-4249-ADFF-A4B013122CD4}" srcOrd="0" destOrd="0" presId="urn:microsoft.com/office/officeart/2016/7/layout/BasicLinearProcessNumbered"/>
    <dgm:cxn modelId="{62DC0CB3-0D26-4E91-B9EE-20BA230A46A9}" type="presOf" srcId="{8CFE8D9A-6C87-4768-BA30-5186F6ACB4CA}" destId="{6E6A7C41-030E-4FCB-84D6-E4E6921DEC7F}" srcOrd="0" destOrd="0" presId="urn:microsoft.com/office/officeart/2016/7/layout/BasicLinearProcessNumbered"/>
    <dgm:cxn modelId="{4BB7EBB3-D106-4203-843C-78712EE9E17F}" type="presOf" srcId="{27CAD45A-C2FA-4450-A3C3-989DD6DD4F13}" destId="{54566A42-5513-4595-B1C7-5DED4F0F208D}" srcOrd="1" destOrd="0" presId="urn:microsoft.com/office/officeart/2016/7/layout/BasicLinearProcessNumbered"/>
    <dgm:cxn modelId="{0C11F7B9-7522-40F3-8F99-159CA5859FE5}" type="presOf" srcId="{CD597322-404D-4534-8174-D0780B0C7B37}" destId="{6D6AEB5B-7DA7-4198-8DCD-3EA38EFF7685}" srcOrd="1" destOrd="0" presId="urn:microsoft.com/office/officeart/2016/7/layout/BasicLinearProcessNumbered"/>
    <dgm:cxn modelId="{EF2BC3C1-FD1C-476E-81CE-AD057D090F67}" type="presOf" srcId="{900E251C-1A44-4149-9027-0B38B4A4EF9C}" destId="{C64275FE-28A2-4892-8935-629D8CBCDEDC}" srcOrd="0" destOrd="0" presId="urn:microsoft.com/office/officeart/2016/7/layout/BasicLinearProcessNumbered"/>
    <dgm:cxn modelId="{734DE4C6-68DA-40AF-AA04-2A48ED01B526}" type="presOf" srcId="{CD597322-404D-4534-8174-D0780B0C7B37}" destId="{75C10E22-E96B-459D-AD3E-F53BBEDAB1AB}" srcOrd="0" destOrd="0" presId="urn:microsoft.com/office/officeart/2016/7/layout/BasicLinearProcessNumbered"/>
    <dgm:cxn modelId="{0510B7D9-FBB9-45E9-B1E0-D24EF367919E}" type="presOf" srcId="{17C8844B-3FF7-48A1-9950-F26C53144EB7}" destId="{F3814E08-B728-4385-B9CC-66125A482773}" srcOrd="1" destOrd="0" presId="urn:microsoft.com/office/officeart/2016/7/layout/BasicLinearProcessNumbered"/>
    <dgm:cxn modelId="{6A9497DD-4827-498D-814F-0DD3DF047AD6}" type="presOf" srcId="{17C8844B-3FF7-48A1-9950-F26C53144EB7}" destId="{1FD714BA-FD48-488D-A837-5AAA521C2029}" srcOrd="0" destOrd="0" presId="urn:microsoft.com/office/officeart/2016/7/layout/BasicLinearProcessNumbered"/>
    <dgm:cxn modelId="{1B487BDE-48F6-48E4-B2F9-C6B04AFC709A}" type="presOf" srcId="{AE83557C-7CE7-440A-B3C3-9290AB3C6E5F}" destId="{ED9674A4-6470-4991-AEFD-1C9A8EA75426}" srcOrd="1" destOrd="0" presId="urn:microsoft.com/office/officeart/2016/7/layout/BasicLinearProcessNumbered"/>
    <dgm:cxn modelId="{6D911ADF-0E7B-4A79-87A4-906426D41184}" type="presOf" srcId="{8CFE8D9A-6C87-4768-BA30-5186F6ACB4CA}" destId="{1BEC261B-4464-46F3-B271-E0A0EF871772}" srcOrd="1" destOrd="0" presId="urn:microsoft.com/office/officeart/2016/7/layout/BasicLinearProcessNumbered"/>
    <dgm:cxn modelId="{0AE5CCDF-C0AF-44A9-B4D1-3407FAAF4872}" type="presOf" srcId="{380B7F47-A779-4B9E-B246-C48D6A476107}" destId="{3FE51B4C-5B89-45B7-BC21-BEB46F7A1FD2}" srcOrd="0" destOrd="0" presId="urn:microsoft.com/office/officeart/2016/7/layout/BasicLinearProcessNumbered"/>
    <dgm:cxn modelId="{24B1E6E9-349C-4526-853E-5C98DEE14162}" srcId="{384923DD-644A-4101-872A-4109FA310E21}" destId="{80284D9C-C6A9-4A62-BD77-9D7E743FBE4B}" srcOrd="4" destOrd="0" parTransId="{A99C1720-C3F8-4F4E-B0B4-4564B7508033}" sibTransId="{CD7382FF-F6C9-4C55-BF23-68572C76AC25}"/>
    <dgm:cxn modelId="{0D777EF3-E31C-471A-8A7E-020B7DA7F8F8}" srcId="{384923DD-644A-4101-872A-4109FA310E21}" destId="{8CFE8D9A-6C87-4768-BA30-5186F6ACB4CA}" srcOrd="3" destOrd="0" parTransId="{A79B68FA-316D-4640-B179-B9F85A48A949}" sibTransId="{F5D7B7DD-9706-48AD-BB4B-76E85449357A}"/>
    <dgm:cxn modelId="{A937D19D-59B0-4841-B094-5E99648B37E7}" type="presParOf" srcId="{A320B07D-09DF-4190-8AAE-3A9DD41C8E4B}" destId="{280A3CAC-CEAA-40FF-8023-4B1711EF0DF1}" srcOrd="0" destOrd="0" presId="urn:microsoft.com/office/officeart/2016/7/layout/BasicLinearProcessNumbered"/>
    <dgm:cxn modelId="{C9F99E7D-4A5F-4F98-9509-13EE95685279}" type="presParOf" srcId="{280A3CAC-CEAA-40FF-8023-4B1711EF0DF1}" destId="{53A28B06-68E5-493D-8352-D6F036EF1564}" srcOrd="0" destOrd="0" presId="urn:microsoft.com/office/officeart/2016/7/layout/BasicLinearProcessNumbered"/>
    <dgm:cxn modelId="{9474D7D3-BCD2-4A69-A8C9-FDD706E686F8}" type="presParOf" srcId="{280A3CAC-CEAA-40FF-8023-4B1711EF0DF1}" destId="{DBEE8595-2298-4E6A-A34C-34257FD4D200}" srcOrd="1" destOrd="0" presId="urn:microsoft.com/office/officeart/2016/7/layout/BasicLinearProcessNumbered"/>
    <dgm:cxn modelId="{3080B087-C7A6-4EE9-82B1-0BD4B78E268C}" type="presParOf" srcId="{280A3CAC-CEAA-40FF-8023-4B1711EF0DF1}" destId="{A566CF62-3A61-4591-94BB-B0C69BA3CDF2}" srcOrd="2" destOrd="0" presId="urn:microsoft.com/office/officeart/2016/7/layout/BasicLinearProcessNumbered"/>
    <dgm:cxn modelId="{7827DB62-6EAB-4AEC-87D2-36F329F91259}" type="presParOf" srcId="{280A3CAC-CEAA-40FF-8023-4B1711EF0DF1}" destId="{134E8F21-A1DE-45D4-9E31-37F436059E15}" srcOrd="3" destOrd="0" presId="urn:microsoft.com/office/officeart/2016/7/layout/BasicLinearProcessNumbered"/>
    <dgm:cxn modelId="{7C4CE43B-5192-4BEA-877A-2DA9A36C175E}" type="presParOf" srcId="{A320B07D-09DF-4190-8AAE-3A9DD41C8E4B}" destId="{885F41BA-F9F4-40A0-95DE-88EB28AE62FE}" srcOrd="1" destOrd="0" presId="urn:microsoft.com/office/officeart/2016/7/layout/BasicLinearProcessNumbered"/>
    <dgm:cxn modelId="{22390E63-874D-42C4-9CB5-5F776AD70987}" type="presParOf" srcId="{A320B07D-09DF-4190-8AAE-3A9DD41C8E4B}" destId="{205D1DF0-ADF3-47A6-AF3A-BFB6AE2CE367}" srcOrd="2" destOrd="0" presId="urn:microsoft.com/office/officeart/2016/7/layout/BasicLinearProcessNumbered"/>
    <dgm:cxn modelId="{BCD700E3-108B-474C-8E1B-64AC96EBB348}" type="presParOf" srcId="{205D1DF0-ADF3-47A6-AF3A-BFB6AE2CE367}" destId="{1FD714BA-FD48-488D-A837-5AAA521C2029}" srcOrd="0" destOrd="0" presId="urn:microsoft.com/office/officeart/2016/7/layout/BasicLinearProcessNumbered"/>
    <dgm:cxn modelId="{B6861CB8-BA9E-4118-87C2-3C25A64C58E7}" type="presParOf" srcId="{205D1DF0-ADF3-47A6-AF3A-BFB6AE2CE367}" destId="{E52DFDFB-9125-47C5-907C-97CEB2ED92C2}" srcOrd="1" destOrd="0" presId="urn:microsoft.com/office/officeart/2016/7/layout/BasicLinearProcessNumbered"/>
    <dgm:cxn modelId="{CD643B74-6A85-4DCD-BC79-3FDFA2E682CB}" type="presParOf" srcId="{205D1DF0-ADF3-47A6-AF3A-BFB6AE2CE367}" destId="{69A65E32-75BA-4175-814E-BA15632BF4CC}" srcOrd="2" destOrd="0" presId="urn:microsoft.com/office/officeart/2016/7/layout/BasicLinearProcessNumbered"/>
    <dgm:cxn modelId="{498C22B7-856A-4CE7-94CF-7A4A688A0AF4}" type="presParOf" srcId="{205D1DF0-ADF3-47A6-AF3A-BFB6AE2CE367}" destId="{F3814E08-B728-4385-B9CC-66125A482773}" srcOrd="3" destOrd="0" presId="urn:microsoft.com/office/officeart/2016/7/layout/BasicLinearProcessNumbered"/>
    <dgm:cxn modelId="{6CB250AC-60FA-4E95-8DEC-BFD1339A1C89}" type="presParOf" srcId="{A320B07D-09DF-4190-8AAE-3A9DD41C8E4B}" destId="{4ED4DA18-BF61-4CCA-B5EA-62D3D54B4472}" srcOrd="3" destOrd="0" presId="urn:microsoft.com/office/officeart/2016/7/layout/BasicLinearProcessNumbered"/>
    <dgm:cxn modelId="{767FF4F4-D940-43AC-A197-A46CD9618527}" type="presParOf" srcId="{A320B07D-09DF-4190-8AAE-3A9DD41C8E4B}" destId="{BBF57F1D-A6C1-4D83-9879-42C464AB25E3}" srcOrd="4" destOrd="0" presId="urn:microsoft.com/office/officeart/2016/7/layout/BasicLinearProcessNumbered"/>
    <dgm:cxn modelId="{6E750BE7-6E93-4466-A896-C428511BF2EF}" type="presParOf" srcId="{BBF57F1D-A6C1-4D83-9879-42C464AB25E3}" destId="{90B74E6F-C969-4249-ADFF-A4B013122CD4}" srcOrd="0" destOrd="0" presId="urn:microsoft.com/office/officeart/2016/7/layout/BasicLinearProcessNumbered"/>
    <dgm:cxn modelId="{F941826D-A6B9-4770-8543-A5FD6BEA7B71}" type="presParOf" srcId="{BBF57F1D-A6C1-4D83-9879-42C464AB25E3}" destId="{927C7048-E5A3-4714-8531-BC58EED283DD}" srcOrd="1" destOrd="0" presId="urn:microsoft.com/office/officeart/2016/7/layout/BasicLinearProcessNumbered"/>
    <dgm:cxn modelId="{4E7FAE27-F6D2-457E-AED2-E8533FDA4DFB}" type="presParOf" srcId="{BBF57F1D-A6C1-4D83-9879-42C464AB25E3}" destId="{06D3ED10-C31D-4D84-804D-CF04C0018D0A}" srcOrd="2" destOrd="0" presId="urn:microsoft.com/office/officeart/2016/7/layout/BasicLinearProcessNumbered"/>
    <dgm:cxn modelId="{C2EF8F2C-FD74-4A53-BE03-1F9D46F47324}" type="presParOf" srcId="{BBF57F1D-A6C1-4D83-9879-42C464AB25E3}" destId="{54566A42-5513-4595-B1C7-5DED4F0F208D}" srcOrd="3" destOrd="0" presId="urn:microsoft.com/office/officeart/2016/7/layout/BasicLinearProcessNumbered"/>
    <dgm:cxn modelId="{1D7FF7D7-A6F6-482B-8E6B-E1C87051DD58}" type="presParOf" srcId="{A320B07D-09DF-4190-8AAE-3A9DD41C8E4B}" destId="{40748ABB-2A37-4BBA-A5EB-7C4AB8FD82DE}" srcOrd="5" destOrd="0" presId="urn:microsoft.com/office/officeart/2016/7/layout/BasicLinearProcessNumbered"/>
    <dgm:cxn modelId="{73350FE5-4657-47A0-ADDA-77CA36EA566D}" type="presParOf" srcId="{A320B07D-09DF-4190-8AAE-3A9DD41C8E4B}" destId="{9C2BBDBD-CEE2-4D4E-B9E7-46EDBB4709B7}" srcOrd="6" destOrd="0" presId="urn:microsoft.com/office/officeart/2016/7/layout/BasicLinearProcessNumbered"/>
    <dgm:cxn modelId="{05B581E1-F1DA-4148-90AB-632C06D8636C}" type="presParOf" srcId="{9C2BBDBD-CEE2-4D4E-B9E7-46EDBB4709B7}" destId="{6E6A7C41-030E-4FCB-84D6-E4E6921DEC7F}" srcOrd="0" destOrd="0" presId="urn:microsoft.com/office/officeart/2016/7/layout/BasicLinearProcessNumbered"/>
    <dgm:cxn modelId="{5FEC0B11-0857-4D27-B61E-0462582900E4}" type="presParOf" srcId="{9C2BBDBD-CEE2-4D4E-B9E7-46EDBB4709B7}" destId="{08E4F60D-10AE-46E0-B950-3BC56F47297F}" srcOrd="1" destOrd="0" presId="urn:microsoft.com/office/officeart/2016/7/layout/BasicLinearProcessNumbered"/>
    <dgm:cxn modelId="{9EBA919C-E451-442A-B517-F3E1ED0192DF}" type="presParOf" srcId="{9C2BBDBD-CEE2-4D4E-B9E7-46EDBB4709B7}" destId="{4082CE0C-B3A0-4EF0-84F1-C0A1BEF31E58}" srcOrd="2" destOrd="0" presId="urn:microsoft.com/office/officeart/2016/7/layout/BasicLinearProcessNumbered"/>
    <dgm:cxn modelId="{FD6FA43E-CC1D-4CF2-A86A-DBCD05CB0F8D}" type="presParOf" srcId="{9C2BBDBD-CEE2-4D4E-B9E7-46EDBB4709B7}" destId="{1BEC261B-4464-46F3-B271-E0A0EF871772}" srcOrd="3" destOrd="0" presId="urn:microsoft.com/office/officeart/2016/7/layout/BasicLinearProcessNumbered"/>
    <dgm:cxn modelId="{3153CC55-98D9-474A-A957-0B0ED90194C9}" type="presParOf" srcId="{A320B07D-09DF-4190-8AAE-3A9DD41C8E4B}" destId="{90F06AF3-2B61-4163-AA44-903E942A2F9A}" srcOrd="7" destOrd="0" presId="urn:microsoft.com/office/officeart/2016/7/layout/BasicLinearProcessNumbered"/>
    <dgm:cxn modelId="{B7EBC510-63A4-40DD-93B9-AEF1C869CFB7}" type="presParOf" srcId="{A320B07D-09DF-4190-8AAE-3A9DD41C8E4B}" destId="{D60FBB53-9A7E-4916-AB9B-C4E164D8A406}" srcOrd="8" destOrd="0" presId="urn:microsoft.com/office/officeart/2016/7/layout/BasicLinearProcessNumbered"/>
    <dgm:cxn modelId="{1D0F02D4-AFF3-47D8-BCBD-5F60916A6A2D}" type="presParOf" srcId="{D60FBB53-9A7E-4916-AB9B-C4E164D8A406}" destId="{40E2775C-E24A-4EA3-830A-777578AC2762}" srcOrd="0" destOrd="0" presId="urn:microsoft.com/office/officeart/2016/7/layout/BasicLinearProcessNumbered"/>
    <dgm:cxn modelId="{2D2C5029-BB0D-43DB-AD36-768C8D942CC2}" type="presParOf" srcId="{D60FBB53-9A7E-4916-AB9B-C4E164D8A406}" destId="{C1B95737-DFE4-45CD-B5C9-5E9BEEEA2797}" srcOrd="1" destOrd="0" presId="urn:microsoft.com/office/officeart/2016/7/layout/BasicLinearProcessNumbered"/>
    <dgm:cxn modelId="{2F3DECC2-A3A6-439C-BB0A-027FE3128555}" type="presParOf" srcId="{D60FBB53-9A7E-4916-AB9B-C4E164D8A406}" destId="{9A2A311C-D8C6-4206-917B-581A4FE8F5A5}" srcOrd="2" destOrd="0" presId="urn:microsoft.com/office/officeart/2016/7/layout/BasicLinearProcessNumbered"/>
    <dgm:cxn modelId="{B477FF4B-E10A-400C-9862-6D907F719D60}" type="presParOf" srcId="{D60FBB53-9A7E-4916-AB9B-C4E164D8A406}" destId="{4EB08822-63A1-49E4-97C2-BB1DCDD5FAF2}" srcOrd="3" destOrd="0" presId="urn:microsoft.com/office/officeart/2016/7/layout/BasicLinearProcessNumbered"/>
    <dgm:cxn modelId="{3D0031CA-8D65-4F95-B7FC-6379D050DA78}" type="presParOf" srcId="{A320B07D-09DF-4190-8AAE-3A9DD41C8E4B}" destId="{D2EC82CE-91AF-47D1-977F-FB9D66384215}" srcOrd="9" destOrd="0" presId="urn:microsoft.com/office/officeart/2016/7/layout/BasicLinearProcessNumbered"/>
    <dgm:cxn modelId="{BA3D254A-A568-4AAD-8CD6-24615721606D}" type="presParOf" srcId="{A320B07D-09DF-4190-8AAE-3A9DD41C8E4B}" destId="{DF74DB1D-BD6D-4E2F-B8AA-989E69B67F05}" srcOrd="10" destOrd="0" presId="urn:microsoft.com/office/officeart/2016/7/layout/BasicLinearProcessNumbered"/>
    <dgm:cxn modelId="{3828340A-B6B6-4A92-897B-0EFE621BB86A}" type="presParOf" srcId="{DF74DB1D-BD6D-4E2F-B8AA-989E69B67F05}" destId="{C64275FE-28A2-4892-8935-629D8CBCDEDC}" srcOrd="0" destOrd="0" presId="urn:microsoft.com/office/officeart/2016/7/layout/BasicLinearProcessNumbered"/>
    <dgm:cxn modelId="{9BC01EFC-4E5C-441A-804A-C2D1533D8749}" type="presParOf" srcId="{DF74DB1D-BD6D-4E2F-B8AA-989E69B67F05}" destId="{3FE51B4C-5B89-45B7-BC21-BEB46F7A1FD2}" srcOrd="1" destOrd="0" presId="urn:microsoft.com/office/officeart/2016/7/layout/BasicLinearProcessNumbered"/>
    <dgm:cxn modelId="{D90315B5-0004-4135-80B8-3A5B68955097}" type="presParOf" srcId="{DF74DB1D-BD6D-4E2F-B8AA-989E69B67F05}" destId="{E1E8868E-3637-49F5-80E9-4CF7CF8AC6E7}" srcOrd="2" destOrd="0" presId="urn:microsoft.com/office/officeart/2016/7/layout/BasicLinearProcessNumbered"/>
    <dgm:cxn modelId="{8FFE6A89-BDC7-42D2-9FF0-D2F6197EB475}" type="presParOf" srcId="{DF74DB1D-BD6D-4E2F-B8AA-989E69B67F05}" destId="{5E774EE1-133D-4F5E-B868-F575A7528A5A}" srcOrd="3" destOrd="0" presId="urn:microsoft.com/office/officeart/2016/7/layout/BasicLinearProcessNumbered"/>
    <dgm:cxn modelId="{A1A65E22-D963-4C44-8F35-54A54296C3B2}" type="presParOf" srcId="{A320B07D-09DF-4190-8AAE-3A9DD41C8E4B}" destId="{A2946870-9711-45B5-B85B-9E830480F6DF}" srcOrd="11" destOrd="0" presId="urn:microsoft.com/office/officeart/2016/7/layout/BasicLinearProcessNumbered"/>
    <dgm:cxn modelId="{DBC69B70-7F27-412F-AC0F-FF69E70CE453}" type="presParOf" srcId="{A320B07D-09DF-4190-8AAE-3A9DD41C8E4B}" destId="{DC4C60AD-50FC-4EA0-B92A-7169A7AA2957}" srcOrd="12" destOrd="0" presId="urn:microsoft.com/office/officeart/2016/7/layout/BasicLinearProcessNumbered"/>
    <dgm:cxn modelId="{9D03C906-A66D-49E1-9BEE-FD510D0B06FD}" type="presParOf" srcId="{DC4C60AD-50FC-4EA0-B92A-7169A7AA2957}" destId="{98701458-25A6-493A-886D-D4CE237910B7}" srcOrd="0" destOrd="0" presId="urn:microsoft.com/office/officeart/2016/7/layout/BasicLinearProcessNumbered"/>
    <dgm:cxn modelId="{2329A33A-0C33-40B1-B61A-662ED36C6F6D}" type="presParOf" srcId="{DC4C60AD-50FC-4EA0-B92A-7169A7AA2957}" destId="{F38D83FD-DA5E-4253-BFBE-6D1AA02CE7D0}" srcOrd="1" destOrd="0" presId="urn:microsoft.com/office/officeart/2016/7/layout/BasicLinearProcessNumbered"/>
    <dgm:cxn modelId="{5031FD60-44F5-4D56-99B5-66D46137F3E2}" type="presParOf" srcId="{DC4C60AD-50FC-4EA0-B92A-7169A7AA2957}" destId="{A98DA07B-8EF6-4127-B581-07B1FA71861D}" srcOrd="2" destOrd="0" presId="urn:microsoft.com/office/officeart/2016/7/layout/BasicLinearProcessNumbered"/>
    <dgm:cxn modelId="{2AE74BB3-26AF-4377-A27F-466CBB43A28C}" type="presParOf" srcId="{DC4C60AD-50FC-4EA0-B92A-7169A7AA2957}" destId="{ED9674A4-6470-4991-AEFD-1C9A8EA75426}" srcOrd="3" destOrd="0" presId="urn:microsoft.com/office/officeart/2016/7/layout/BasicLinearProcessNumbered"/>
    <dgm:cxn modelId="{E58EF2EB-D4A5-4C4C-9AA7-E80468A222F8}" type="presParOf" srcId="{A320B07D-09DF-4190-8AAE-3A9DD41C8E4B}" destId="{DECFBA56-0488-4B98-BA38-EC4B8D0FBC3B}" srcOrd="13" destOrd="0" presId="urn:microsoft.com/office/officeart/2016/7/layout/BasicLinearProcessNumbered"/>
    <dgm:cxn modelId="{9E02A819-5FEF-492A-A28A-02ED61D460EB}" type="presParOf" srcId="{A320B07D-09DF-4190-8AAE-3A9DD41C8E4B}" destId="{7A28A083-984E-4D24-B42F-219C0B8EC287}" srcOrd="14" destOrd="0" presId="urn:microsoft.com/office/officeart/2016/7/layout/BasicLinearProcessNumbered"/>
    <dgm:cxn modelId="{1F9E7AC6-4CA3-47F8-9878-0891C581B5FF}" type="presParOf" srcId="{7A28A083-984E-4D24-B42F-219C0B8EC287}" destId="{75C10E22-E96B-459D-AD3E-F53BBEDAB1AB}" srcOrd="0" destOrd="0" presId="urn:microsoft.com/office/officeart/2016/7/layout/BasicLinearProcessNumbered"/>
    <dgm:cxn modelId="{9B1A665A-5E0E-4AF1-9934-28A996D68807}" type="presParOf" srcId="{7A28A083-984E-4D24-B42F-219C0B8EC287}" destId="{9734B01D-7691-4DF7-A88A-94E023DBB6BC}" srcOrd="1" destOrd="0" presId="urn:microsoft.com/office/officeart/2016/7/layout/BasicLinearProcessNumbered"/>
    <dgm:cxn modelId="{A6CE4146-C86E-44D9-B1CA-8C128A75DB6B}" type="presParOf" srcId="{7A28A083-984E-4D24-B42F-219C0B8EC287}" destId="{9DC3E4F0-CD99-4A3C-B564-CC3B0B19DF5D}" srcOrd="2" destOrd="0" presId="urn:microsoft.com/office/officeart/2016/7/layout/BasicLinearProcessNumbered"/>
    <dgm:cxn modelId="{29DE88FD-22C6-48AC-A8DA-790C7D9457B0}" type="presParOf" srcId="{7A28A083-984E-4D24-B42F-219C0B8EC287}" destId="{6D6AEB5B-7DA7-4198-8DCD-3EA38EFF7685}" srcOrd="3" destOrd="0" presId="urn:microsoft.com/office/officeart/2016/7/layout/BasicLinearProcessNumbered"/>
    <dgm:cxn modelId="{E399A709-9773-4B16-9E5F-757F51B5698B}" type="presParOf" srcId="{A320B07D-09DF-4190-8AAE-3A9DD41C8E4B}" destId="{E1868774-65E5-4100-849B-7E275C78B9F9}" srcOrd="15" destOrd="0" presId="urn:microsoft.com/office/officeart/2016/7/layout/BasicLinearProcessNumbered"/>
    <dgm:cxn modelId="{5715F5C3-A115-4B6E-9DFB-F150CF64F625}" type="presParOf" srcId="{A320B07D-09DF-4190-8AAE-3A9DD41C8E4B}" destId="{F7F2B5C3-96B2-487B-900E-653FBB26D0A6}" srcOrd="16" destOrd="0" presId="urn:microsoft.com/office/officeart/2016/7/layout/BasicLinearProcessNumbered"/>
    <dgm:cxn modelId="{949AEDE3-388C-4099-9E97-8A085E95B339}" type="presParOf" srcId="{F7F2B5C3-96B2-487B-900E-653FBB26D0A6}" destId="{A9739824-F554-4AE7-AB1C-2660CEBC589D}" srcOrd="0" destOrd="0" presId="urn:microsoft.com/office/officeart/2016/7/layout/BasicLinearProcessNumbered"/>
    <dgm:cxn modelId="{1E90E803-E0FC-403A-BCE7-FFF045B65084}" type="presParOf" srcId="{F7F2B5C3-96B2-487B-900E-653FBB26D0A6}" destId="{1E99DABC-480B-45F0-8E45-48901C014B36}" srcOrd="1" destOrd="0" presId="urn:microsoft.com/office/officeart/2016/7/layout/BasicLinearProcessNumbered"/>
    <dgm:cxn modelId="{5795E1FF-B37B-4338-90A8-27A8CF6687B4}" type="presParOf" srcId="{F7F2B5C3-96B2-487B-900E-653FBB26D0A6}" destId="{3A218FFE-E1A3-40B3-BFA3-CF8B70579AD9}" srcOrd="2" destOrd="0" presId="urn:microsoft.com/office/officeart/2016/7/layout/BasicLinearProcessNumbered"/>
    <dgm:cxn modelId="{19C91082-18DC-4A66-8CCE-EE5351527B7B}" type="presParOf" srcId="{F7F2B5C3-96B2-487B-900E-653FBB26D0A6}" destId="{F127CD12-CC18-4751-A386-F3D243A4899F}"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A28B06-68E5-493D-8352-D6F036EF1564}">
      <dsp:nvSpPr>
        <dsp:cNvPr id="0" name=""/>
        <dsp:cNvSpPr/>
      </dsp:nvSpPr>
      <dsp:spPr>
        <a:xfrm>
          <a:off x="5441" y="864566"/>
          <a:ext cx="1009705" cy="1413588"/>
        </a:xfrm>
        <a:prstGeom prst="rect">
          <a:avLst/>
        </a:prstGeom>
        <a:solidFill>
          <a:schemeClr val="bg1">
            <a:lumMod val="95000"/>
            <a:hueOff val="0"/>
            <a:satOff val="0"/>
            <a:lumOff val="0"/>
            <a:alphaOff val="0"/>
          </a:schemeClr>
        </a:solidFill>
        <a:ln w="9525" cap="flat" cmpd="sng" algn="ctr">
          <a:solidFill>
            <a:schemeClr val="bg1">
              <a:lumMod val="95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721" tIns="330200" rIns="78721" bIns="330200" numCol="1" spcCol="1270" anchor="t" anchorCtr="0">
          <a:noAutofit/>
        </a:bodyPr>
        <a:lstStyle/>
        <a:p>
          <a:pPr marL="0" lvl="0" indent="0" algn="l" defTabSz="666750">
            <a:lnSpc>
              <a:spcPct val="90000"/>
            </a:lnSpc>
            <a:spcBef>
              <a:spcPct val="0"/>
            </a:spcBef>
            <a:spcAft>
              <a:spcPct val="35000"/>
            </a:spcAft>
            <a:buNone/>
          </a:pPr>
          <a:r>
            <a:rPr lang="en-US" sz="1500" kern="1200" baseline="0" dirty="0"/>
            <a:t>Arduino UNO R3</a:t>
          </a:r>
        </a:p>
      </dsp:txBody>
      <dsp:txXfrm>
        <a:off x="5441" y="1401729"/>
        <a:ext cx="1009705" cy="848152"/>
      </dsp:txXfrm>
    </dsp:sp>
    <dsp:sp modelId="{DBEE8595-2298-4E6A-A34C-34257FD4D200}">
      <dsp:nvSpPr>
        <dsp:cNvPr id="0" name=""/>
        <dsp:cNvSpPr/>
      </dsp:nvSpPr>
      <dsp:spPr>
        <a:xfrm>
          <a:off x="298256" y="1005925"/>
          <a:ext cx="424076" cy="424076"/>
        </a:xfrm>
        <a:prstGeom prst="ellipse">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33063" tIns="12700" rIns="33063" bIns="12700" numCol="1" spcCol="1270" anchor="ctr" anchorCtr="0">
          <a:noAutofit/>
        </a:bodyPr>
        <a:lstStyle/>
        <a:p>
          <a:pPr marL="0" lvl="0" indent="0" algn="ctr" defTabSz="666750">
            <a:lnSpc>
              <a:spcPct val="90000"/>
            </a:lnSpc>
            <a:spcBef>
              <a:spcPct val="0"/>
            </a:spcBef>
            <a:spcAft>
              <a:spcPct val="35000"/>
            </a:spcAft>
            <a:buNone/>
          </a:pPr>
          <a:r>
            <a:rPr lang="en-US" sz="1500" kern="1200" baseline="0"/>
            <a:t>01</a:t>
          </a:r>
        </a:p>
      </dsp:txBody>
      <dsp:txXfrm>
        <a:off x="360360" y="1068029"/>
        <a:ext cx="299868" cy="299868"/>
      </dsp:txXfrm>
    </dsp:sp>
    <dsp:sp modelId="{A566CF62-3A61-4591-94BB-B0C69BA3CDF2}">
      <dsp:nvSpPr>
        <dsp:cNvPr id="0" name=""/>
        <dsp:cNvSpPr/>
      </dsp:nvSpPr>
      <dsp:spPr>
        <a:xfrm>
          <a:off x="5441" y="2278082"/>
          <a:ext cx="1009705" cy="72"/>
        </a:xfrm>
        <a:prstGeom prst="rect">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1FD714BA-FD48-488D-A837-5AAA521C2029}">
      <dsp:nvSpPr>
        <dsp:cNvPr id="0" name=""/>
        <dsp:cNvSpPr/>
      </dsp:nvSpPr>
      <dsp:spPr>
        <a:xfrm>
          <a:off x="1116117" y="864566"/>
          <a:ext cx="1009705" cy="1413588"/>
        </a:xfrm>
        <a:prstGeom prst="rect">
          <a:avLst/>
        </a:prstGeom>
        <a:solidFill>
          <a:schemeClr val="bg1">
            <a:lumMod val="95000"/>
            <a:hueOff val="0"/>
            <a:satOff val="0"/>
            <a:lumOff val="0"/>
            <a:alphaOff val="0"/>
          </a:schemeClr>
        </a:solidFill>
        <a:ln w="9525" cap="flat" cmpd="sng" algn="ctr">
          <a:solidFill>
            <a:schemeClr val="bg1">
              <a:lumMod val="95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721" tIns="330200" rIns="78721" bIns="330200" numCol="1" spcCol="1270" anchor="t" anchorCtr="0">
          <a:noAutofit/>
        </a:bodyPr>
        <a:lstStyle/>
        <a:p>
          <a:pPr marL="0" lvl="0" indent="0" algn="l" defTabSz="666750">
            <a:lnSpc>
              <a:spcPct val="90000"/>
            </a:lnSpc>
            <a:spcBef>
              <a:spcPct val="0"/>
            </a:spcBef>
            <a:spcAft>
              <a:spcPct val="35000"/>
            </a:spcAft>
            <a:buNone/>
          </a:pPr>
          <a:r>
            <a:rPr lang="en-US" sz="1500" kern="1200" baseline="0" dirty="0"/>
            <a:t>Voltage Regulator</a:t>
          </a:r>
        </a:p>
      </dsp:txBody>
      <dsp:txXfrm>
        <a:off x="1116117" y="1401729"/>
        <a:ext cx="1009705" cy="848152"/>
      </dsp:txXfrm>
    </dsp:sp>
    <dsp:sp modelId="{E52DFDFB-9125-47C5-907C-97CEB2ED92C2}">
      <dsp:nvSpPr>
        <dsp:cNvPr id="0" name=""/>
        <dsp:cNvSpPr/>
      </dsp:nvSpPr>
      <dsp:spPr>
        <a:xfrm>
          <a:off x="1408932" y="1005925"/>
          <a:ext cx="424076" cy="424076"/>
        </a:xfrm>
        <a:prstGeom prst="ellipse">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33063" tIns="12700" rIns="33063" bIns="12700" numCol="1" spcCol="1270" anchor="ctr" anchorCtr="0">
          <a:noAutofit/>
        </a:bodyPr>
        <a:lstStyle/>
        <a:p>
          <a:pPr marL="0" lvl="0" indent="0" algn="ctr" defTabSz="666750">
            <a:lnSpc>
              <a:spcPct val="90000"/>
            </a:lnSpc>
            <a:spcBef>
              <a:spcPct val="0"/>
            </a:spcBef>
            <a:spcAft>
              <a:spcPct val="35000"/>
            </a:spcAft>
            <a:buNone/>
          </a:pPr>
          <a:r>
            <a:rPr lang="en-US" sz="1500" kern="1200" baseline="0"/>
            <a:t>02</a:t>
          </a:r>
        </a:p>
      </dsp:txBody>
      <dsp:txXfrm>
        <a:off x="1471036" y="1068029"/>
        <a:ext cx="299868" cy="299868"/>
      </dsp:txXfrm>
    </dsp:sp>
    <dsp:sp modelId="{69A65E32-75BA-4175-814E-BA15632BF4CC}">
      <dsp:nvSpPr>
        <dsp:cNvPr id="0" name=""/>
        <dsp:cNvSpPr/>
      </dsp:nvSpPr>
      <dsp:spPr>
        <a:xfrm>
          <a:off x="1116117" y="2278082"/>
          <a:ext cx="1009705" cy="72"/>
        </a:xfrm>
        <a:prstGeom prst="rect">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90B74E6F-C969-4249-ADFF-A4B013122CD4}">
      <dsp:nvSpPr>
        <dsp:cNvPr id="0" name=""/>
        <dsp:cNvSpPr/>
      </dsp:nvSpPr>
      <dsp:spPr>
        <a:xfrm>
          <a:off x="2226794" y="864566"/>
          <a:ext cx="1009705" cy="1413588"/>
        </a:xfrm>
        <a:prstGeom prst="rect">
          <a:avLst/>
        </a:prstGeom>
        <a:solidFill>
          <a:schemeClr val="bg1">
            <a:lumMod val="95000"/>
            <a:hueOff val="0"/>
            <a:satOff val="0"/>
            <a:lumOff val="0"/>
            <a:alphaOff val="0"/>
          </a:schemeClr>
        </a:solidFill>
        <a:ln w="9525" cap="flat" cmpd="sng" algn="ctr">
          <a:solidFill>
            <a:schemeClr val="bg1">
              <a:lumMod val="95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721" tIns="330200" rIns="78721" bIns="330200" numCol="1" spcCol="1270" anchor="t" anchorCtr="0">
          <a:noAutofit/>
        </a:bodyPr>
        <a:lstStyle/>
        <a:p>
          <a:pPr marL="0" lvl="0" indent="0" algn="l" defTabSz="666750">
            <a:lnSpc>
              <a:spcPct val="90000"/>
            </a:lnSpc>
            <a:spcBef>
              <a:spcPct val="0"/>
            </a:spcBef>
            <a:spcAft>
              <a:spcPct val="35000"/>
            </a:spcAft>
            <a:buNone/>
          </a:pPr>
          <a:r>
            <a:rPr lang="en-US" sz="1500" kern="1200" baseline="0" dirty="0"/>
            <a:t>Motor and motor driver</a:t>
          </a:r>
        </a:p>
      </dsp:txBody>
      <dsp:txXfrm>
        <a:off x="2226794" y="1401729"/>
        <a:ext cx="1009705" cy="848152"/>
      </dsp:txXfrm>
    </dsp:sp>
    <dsp:sp modelId="{927C7048-E5A3-4714-8531-BC58EED283DD}">
      <dsp:nvSpPr>
        <dsp:cNvPr id="0" name=""/>
        <dsp:cNvSpPr/>
      </dsp:nvSpPr>
      <dsp:spPr>
        <a:xfrm>
          <a:off x="2519608" y="1005925"/>
          <a:ext cx="424076" cy="424076"/>
        </a:xfrm>
        <a:prstGeom prst="ellipse">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33063" tIns="12700" rIns="33063" bIns="12700" numCol="1" spcCol="1270" anchor="ctr" anchorCtr="0">
          <a:noAutofit/>
        </a:bodyPr>
        <a:lstStyle/>
        <a:p>
          <a:pPr marL="0" lvl="0" indent="0" algn="ctr" defTabSz="666750">
            <a:lnSpc>
              <a:spcPct val="90000"/>
            </a:lnSpc>
            <a:spcBef>
              <a:spcPct val="0"/>
            </a:spcBef>
            <a:spcAft>
              <a:spcPct val="35000"/>
            </a:spcAft>
            <a:buNone/>
          </a:pPr>
          <a:r>
            <a:rPr lang="en-US" sz="1500" kern="1200" baseline="0"/>
            <a:t>03</a:t>
          </a:r>
        </a:p>
      </dsp:txBody>
      <dsp:txXfrm>
        <a:off x="2581712" y="1068029"/>
        <a:ext cx="299868" cy="299868"/>
      </dsp:txXfrm>
    </dsp:sp>
    <dsp:sp modelId="{06D3ED10-C31D-4D84-804D-CF04C0018D0A}">
      <dsp:nvSpPr>
        <dsp:cNvPr id="0" name=""/>
        <dsp:cNvSpPr/>
      </dsp:nvSpPr>
      <dsp:spPr>
        <a:xfrm>
          <a:off x="2226794" y="2278082"/>
          <a:ext cx="1009705" cy="72"/>
        </a:xfrm>
        <a:prstGeom prst="rect">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6E6A7C41-030E-4FCB-84D6-E4E6921DEC7F}">
      <dsp:nvSpPr>
        <dsp:cNvPr id="0" name=""/>
        <dsp:cNvSpPr/>
      </dsp:nvSpPr>
      <dsp:spPr>
        <a:xfrm>
          <a:off x="3337470" y="864566"/>
          <a:ext cx="1009705" cy="1413588"/>
        </a:xfrm>
        <a:prstGeom prst="rect">
          <a:avLst/>
        </a:prstGeom>
        <a:solidFill>
          <a:schemeClr val="bg1">
            <a:lumMod val="95000"/>
            <a:hueOff val="0"/>
            <a:satOff val="0"/>
            <a:lumOff val="0"/>
            <a:alphaOff val="0"/>
          </a:schemeClr>
        </a:solidFill>
        <a:ln w="9525" cap="flat" cmpd="sng" algn="ctr">
          <a:solidFill>
            <a:schemeClr val="bg1">
              <a:lumMod val="95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721" tIns="330200" rIns="78721" bIns="330200" numCol="1" spcCol="1270" anchor="t" anchorCtr="0">
          <a:noAutofit/>
        </a:bodyPr>
        <a:lstStyle/>
        <a:p>
          <a:pPr marL="0" lvl="0" indent="0" algn="l" defTabSz="666750">
            <a:lnSpc>
              <a:spcPct val="90000"/>
            </a:lnSpc>
            <a:spcBef>
              <a:spcPct val="0"/>
            </a:spcBef>
            <a:spcAft>
              <a:spcPct val="35000"/>
            </a:spcAft>
            <a:buNone/>
          </a:pPr>
          <a:r>
            <a:rPr lang="en-US" sz="1500" kern="1200" baseline="0"/>
            <a:t>Ultrasonic </a:t>
          </a:r>
          <a:r>
            <a:rPr lang="en-US" sz="1500" kern="1200" baseline="0" dirty="0"/>
            <a:t>module</a:t>
          </a:r>
        </a:p>
      </dsp:txBody>
      <dsp:txXfrm>
        <a:off x="3337470" y="1401729"/>
        <a:ext cx="1009705" cy="848152"/>
      </dsp:txXfrm>
    </dsp:sp>
    <dsp:sp modelId="{08E4F60D-10AE-46E0-B950-3BC56F47297F}">
      <dsp:nvSpPr>
        <dsp:cNvPr id="0" name=""/>
        <dsp:cNvSpPr/>
      </dsp:nvSpPr>
      <dsp:spPr>
        <a:xfrm>
          <a:off x="3630285" y="1005925"/>
          <a:ext cx="424076" cy="424076"/>
        </a:xfrm>
        <a:prstGeom prst="ellipse">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33063" tIns="12700" rIns="33063" bIns="12700" numCol="1" spcCol="1270" anchor="ctr" anchorCtr="0">
          <a:noAutofit/>
        </a:bodyPr>
        <a:lstStyle/>
        <a:p>
          <a:pPr marL="0" lvl="0" indent="0" algn="ctr" defTabSz="666750">
            <a:lnSpc>
              <a:spcPct val="90000"/>
            </a:lnSpc>
            <a:spcBef>
              <a:spcPct val="0"/>
            </a:spcBef>
            <a:spcAft>
              <a:spcPct val="35000"/>
            </a:spcAft>
            <a:buNone/>
          </a:pPr>
          <a:r>
            <a:rPr lang="en-US" sz="1500" kern="1200" baseline="0"/>
            <a:t>04</a:t>
          </a:r>
        </a:p>
      </dsp:txBody>
      <dsp:txXfrm>
        <a:off x="3692389" y="1068029"/>
        <a:ext cx="299868" cy="299868"/>
      </dsp:txXfrm>
    </dsp:sp>
    <dsp:sp modelId="{4082CE0C-B3A0-4EF0-84F1-C0A1BEF31E58}">
      <dsp:nvSpPr>
        <dsp:cNvPr id="0" name=""/>
        <dsp:cNvSpPr/>
      </dsp:nvSpPr>
      <dsp:spPr>
        <a:xfrm>
          <a:off x="3337470" y="2278082"/>
          <a:ext cx="1009705" cy="72"/>
        </a:xfrm>
        <a:prstGeom prst="rect">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40E2775C-E24A-4EA3-830A-777578AC2762}">
      <dsp:nvSpPr>
        <dsp:cNvPr id="0" name=""/>
        <dsp:cNvSpPr/>
      </dsp:nvSpPr>
      <dsp:spPr>
        <a:xfrm>
          <a:off x="4448147" y="864566"/>
          <a:ext cx="1009705" cy="1413588"/>
        </a:xfrm>
        <a:prstGeom prst="rect">
          <a:avLst/>
        </a:prstGeom>
        <a:solidFill>
          <a:schemeClr val="bg1">
            <a:lumMod val="95000"/>
            <a:hueOff val="0"/>
            <a:satOff val="0"/>
            <a:lumOff val="0"/>
            <a:alphaOff val="0"/>
          </a:schemeClr>
        </a:solidFill>
        <a:ln w="9525" cap="flat" cmpd="sng" algn="ctr">
          <a:solidFill>
            <a:schemeClr val="bg1">
              <a:lumMod val="95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721" tIns="330200" rIns="78721" bIns="330200" numCol="1" spcCol="1270" anchor="t" anchorCtr="0">
          <a:noAutofit/>
        </a:bodyPr>
        <a:lstStyle/>
        <a:p>
          <a:pPr marL="0" lvl="0" indent="0" algn="l" defTabSz="666750">
            <a:lnSpc>
              <a:spcPct val="90000"/>
            </a:lnSpc>
            <a:spcBef>
              <a:spcPct val="0"/>
            </a:spcBef>
            <a:spcAft>
              <a:spcPct val="35000"/>
            </a:spcAft>
            <a:buNone/>
          </a:pPr>
          <a:r>
            <a:rPr lang="en-US" sz="1500" kern="1200" baseline="0" dirty="0"/>
            <a:t>Bluetooth Module</a:t>
          </a:r>
        </a:p>
      </dsp:txBody>
      <dsp:txXfrm>
        <a:off x="4448147" y="1401729"/>
        <a:ext cx="1009705" cy="848152"/>
      </dsp:txXfrm>
    </dsp:sp>
    <dsp:sp modelId="{C1B95737-DFE4-45CD-B5C9-5E9BEEEA2797}">
      <dsp:nvSpPr>
        <dsp:cNvPr id="0" name=""/>
        <dsp:cNvSpPr/>
      </dsp:nvSpPr>
      <dsp:spPr>
        <a:xfrm>
          <a:off x="4740961" y="1005925"/>
          <a:ext cx="424076" cy="424076"/>
        </a:xfrm>
        <a:prstGeom prst="ellipse">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33063" tIns="12700" rIns="33063" bIns="12700" numCol="1" spcCol="1270" anchor="ctr" anchorCtr="0">
          <a:noAutofit/>
        </a:bodyPr>
        <a:lstStyle/>
        <a:p>
          <a:pPr marL="0" lvl="0" indent="0" algn="ctr" defTabSz="666750">
            <a:lnSpc>
              <a:spcPct val="90000"/>
            </a:lnSpc>
            <a:spcBef>
              <a:spcPct val="0"/>
            </a:spcBef>
            <a:spcAft>
              <a:spcPct val="35000"/>
            </a:spcAft>
            <a:buNone/>
          </a:pPr>
          <a:r>
            <a:rPr lang="en-US" sz="1500" kern="1200" baseline="0"/>
            <a:t>05</a:t>
          </a:r>
        </a:p>
      </dsp:txBody>
      <dsp:txXfrm>
        <a:off x="4803065" y="1068029"/>
        <a:ext cx="299868" cy="299868"/>
      </dsp:txXfrm>
    </dsp:sp>
    <dsp:sp modelId="{9A2A311C-D8C6-4206-917B-581A4FE8F5A5}">
      <dsp:nvSpPr>
        <dsp:cNvPr id="0" name=""/>
        <dsp:cNvSpPr/>
      </dsp:nvSpPr>
      <dsp:spPr>
        <a:xfrm>
          <a:off x="4448147" y="2278082"/>
          <a:ext cx="1009705" cy="72"/>
        </a:xfrm>
        <a:prstGeom prst="rect">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C64275FE-28A2-4892-8935-629D8CBCDEDC}">
      <dsp:nvSpPr>
        <dsp:cNvPr id="0" name=""/>
        <dsp:cNvSpPr/>
      </dsp:nvSpPr>
      <dsp:spPr>
        <a:xfrm>
          <a:off x="5558823" y="864566"/>
          <a:ext cx="1009705" cy="1413588"/>
        </a:xfrm>
        <a:prstGeom prst="rect">
          <a:avLst/>
        </a:prstGeom>
        <a:solidFill>
          <a:schemeClr val="bg1">
            <a:lumMod val="95000"/>
            <a:hueOff val="0"/>
            <a:satOff val="0"/>
            <a:lumOff val="0"/>
            <a:alphaOff val="0"/>
          </a:schemeClr>
        </a:solidFill>
        <a:ln w="9525" cap="flat" cmpd="sng" algn="ctr">
          <a:solidFill>
            <a:schemeClr val="bg1">
              <a:lumMod val="95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721" tIns="330200" rIns="78721" bIns="330200" numCol="1" spcCol="1270" anchor="t" anchorCtr="0">
          <a:noAutofit/>
        </a:bodyPr>
        <a:lstStyle/>
        <a:p>
          <a:pPr marL="0" lvl="0" indent="0" algn="l" defTabSz="666750">
            <a:lnSpc>
              <a:spcPct val="90000"/>
            </a:lnSpc>
            <a:spcBef>
              <a:spcPct val="0"/>
            </a:spcBef>
            <a:spcAft>
              <a:spcPct val="35000"/>
            </a:spcAft>
            <a:buNone/>
          </a:pPr>
          <a:r>
            <a:rPr lang="en-US" sz="1500" kern="1200" baseline="0" dirty="0"/>
            <a:t>Laser diode</a:t>
          </a:r>
        </a:p>
      </dsp:txBody>
      <dsp:txXfrm>
        <a:off x="5558823" y="1401729"/>
        <a:ext cx="1009705" cy="848152"/>
      </dsp:txXfrm>
    </dsp:sp>
    <dsp:sp modelId="{3FE51B4C-5B89-45B7-BC21-BEB46F7A1FD2}">
      <dsp:nvSpPr>
        <dsp:cNvPr id="0" name=""/>
        <dsp:cNvSpPr/>
      </dsp:nvSpPr>
      <dsp:spPr>
        <a:xfrm>
          <a:off x="5851638" y="1005925"/>
          <a:ext cx="424076" cy="424076"/>
        </a:xfrm>
        <a:prstGeom prst="ellipse">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33063" tIns="12700" rIns="33063" bIns="12700" numCol="1" spcCol="1270" anchor="ctr" anchorCtr="0">
          <a:noAutofit/>
        </a:bodyPr>
        <a:lstStyle/>
        <a:p>
          <a:pPr marL="0" lvl="0" indent="0" algn="ctr" defTabSz="666750">
            <a:lnSpc>
              <a:spcPct val="90000"/>
            </a:lnSpc>
            <a:spcBef>
              <a:spcPct val="0"/>
            </a:spcBef>
            <a:spcAft>
              <a:spcPct val="35000"/>
            </a:spcAft>
            <a:buNone/>
          </a:pPr>
          <a:r>
            <a:rPr lang="en-US" sz="1500" kern="1200" baseline="0"/>
            <a:t>06</a:t>
          </a:r>
        </a:p>
      </dsp:txBody>
      <dsp:txXfrm>
        <a:off x="5913742" y="1068029"/>
        <a:ext cx="299868" cy="299868"/>
      </dsp:txXfrm>
    </dsp:sp>
    <dsp:sp modelId="{E1E8868E-3637-49F5-80E9-4CF7CF8AC6E7}">
      <dsp:nvSpPr>
        <dsp:cNvPr id="0" name=""/>
        <dsp:cNvSpPr/>
      </dsp:nvSpPr>
      <dsp:spPr>
        <a:xfrm>
          <a:off x="5558823" y="2278082"/>
          <a:ext cx="1009705" cy="72"/>
        </a:xfrm>
        <a:prstGeom prst="rect">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98701458-25A6-493A-886D-D4CE237910B7}">
      <dsp:nvSpPr>
        <dsp:cNvPr id="0" name=""/>
        <dsp:cNvSpPr/>
      </dsp:nvSpPr>
      <dsp:spPr>
        <a:xfrm>
          <a:off x="6669499" y="864566"/>
          <a:ext cx="1009705" cy="1413588"/>
        </a:xfrm>
        <a:prstGeom prst="rect">
          <a:avLst/>
        </a:prstGeom>
        <a:solidFill>
          <a:schemeClr val="bg1">
            <a:lumMod val="95000"/>
            <a:hueOff val="0"/>
            <a:satOff val="0"/>
            <a:lumOff val="0"/>
            <a:alphaOff val="0"/>
          </a:schemeClr>
        </a:solidFill>
        <a:ln w="9525" cap="flat" cmpd="sng" algn="ctr">
          <a:solidFill>
            <a:schemeClr val="bg1">
              <a:lumMod val="95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721" tIns="330200" rIns="78721" bIns="330200" numCol="1" spcCol="1270" anchor="t" anchorCtr="0">
          <a:noAutofit/>
        </a:bodyPr>
        <a:lstStyle/>
        <a:p>
          <a:pPr marL="0" lvl="0" indent="0" algn="l" defTabSz="666750">
            <a:lnSpc>
              <a:spcPct val="90000"/>
            </a:lnSpc>
            <a:spcBef>
              <a:spcPct val="0"/>
            </a:spcBef>
            <a:spcAft>
              <a:spcPct val="35000"/>
            </a:spcAft>
            <a:buNone/>
          </a:pPr>
          <a:r>
            <a:rPr lang="en-US" sz="1500" kern="1200" baseline="0" dirty="0"/>
            <a:t>LDR</a:t>
          </a:r>
        </a:p>
      </dsp:txBody>
      <dsp:txXfrm>
        <a:off x="6669499" y="1401729"/>
        <a:ext cx="1009705" cy="848152"/>
      </dsp:txXfrm>
    </dsp:sp>
    <dsp:sp modelId="{F38D83FD-DA5E-4253-BFBE-6D1AA02CE7D0}">
      <dsp:nvSpPr>
        <dsp:cNvPr id="0" name=""/>
        <dsp:cNvSpPr/>
      </dsp:nvSpPr>
      <dsp:spPr>
        <a:xfrm>
          <a:off x="6962314" y="1005925"/>
          <a:ext cx="424076" cy="424076"/>
        </a:xfrm>
        <a:prstGeom prst="ellipse">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33063" tIns="12700" rIns="33063" bIns="12700" numCol="1" spcCol="1270" anchor="ctr" anchorCtr="0">
          <a:noAutofit/>
        </a:bodyPr>
        <a:lstStyle/>
        <a:p>
          <a:pPr marL="0" lvl="0" indent="0" algn="ctr" defTabSz="666750">
            <a:lnSpc>
              <a:spcPct val="90000"/>
            </a:lnSpc>
            <a:spcBef>
              <a:spcPct val="0"/>
            </a:spcBef>
            <a:spcAft>
              <a:spcPct val="35000"/>
            </a:spcAft>
            <a:buNone/>
          </a:pPr>
          <a:r>
            <a:rPr lang="en-US" sz="1500" kern="1200" baseline="0"/>
            <a:t>07</a:t>
          </a:r>
        </a:p>
      </dsp:txBody>
      <dsp:txXfrm>
        <a:off x="7024418" y="1068029"/>
        <a:ext cx="299868" cy="299868"/>
      </dsp:txXfrm>
    </dsp:sp>
    <dsp:sp modelId="{A98DA07B-8EF6-4127-B581-07B1FA71861D}">
      <dsp:nvSpPr>
        <dsp:cNvPr id="0" name=""/>
        <dsp:cNvSpPr/>
      </dsp:nvSpPr>
      <dsp:spPr>
        <a:xfrm>
          <a:off x="6669499" y="2278082"/>
          <a:ext cx="1009705" cy="72"/>
        </a:xfrm>
        <a:prstGeom prst="rect">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75C10E22-E96B-459D-AD3E-F53BBEDAB1AB}">
      <dsp:nvSpPr>
        <dsp:cNvPr id="0" name=""/>
        <dsp:cNvSpPr/>
      </dsp:nvSpPr>
      <dsp:spPr>
        <a:xfrm>
          <a:off x="7780176" y="864566"/>
          <a:ext cx="1009705" cy="1413588"/>
        </a:xfrm>
        <a:prstGeom prst="rect">
          <a:avLst/>
        </a:prstGeom>
        <a:solidFill>
          <a:schemeClr val="bg1">
            <a:lumMod val="95000"/>
            <a:hueOff val="0"/>
            <a:satOff val="0"/>
            <a:lumOff val="0"/>
            <a:alphaOff val="0"/>
          </a:schemeClr>
        </a:solidFill>
        <a:ln w="9525" cap="flat" cmpd="sng" algn="ctr">
          <a:solidFill>
            <a:schemeClr val="bg1">
              <a:lumMod val="95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721" tIns="330200" rIns="78721" bIns="330200" numCol="1" spcCol="1270" anchor="t" anchorCtr="0">
          <a:noAutofit/>
        </a:bodyPr>
        <a:lstStyle/>
        <a:p>
          <a:pPr marL="0" lvl="0" indent="0" algn="l" defTabSz="666750">
            <a:lnSpc>
              <a:spcPct val="90000"/>
            </a:lnSpc>
            <a:spcBef>
              <a:spcPct val="0"/>
            </a:spcBef>
            <a:spcAft>
              <a:spcPct val="35000"/>
            </a:spcAft>
            <a:buNone/>
          </a:pPr>
          <a:r>
            <a:rPr lang="en-US" sz="1500" kern="1200" baseline="0" dirty="0"/>
            <a:t>Servo Motor</a:t>
          </a:r>
        </a:p>
      </dsp:txBody>
      <dsp:txXfrm>
        <a:off x="7780176" y="1401729"/>
        <a:ext cx="1009705" cy="848152"/>
      </dsp:txXfrm>
    </dsp:sp>
    <dsp:sp modelId="{9734B01D-7691-4DF7-A88A-94E023DBB6BC}">
      <dsp:nvSpPr>
        <dsp:cNvPr id="0" name=""/>
        <dsp:cNvSpPr/>
      </dsp:nvSpPr>
      <dsp:spPr>
        <a:xfrm>
          <a:off x="8072990" y="1005925"/>
          <a:ext cx="424076" cy="424076"/>
        </a:xfrm>
        <a:prstGeom prst="ellipse">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33063" tIns="12700" rIns="33063" bIns="12700" numCol="1" spcCol="1270" anchor="ctr" anchorCtr="0">
          <a:noAutofit/>
        </a:bodyPr>
        <a:lstStyle/>
        <a:p>
          <a:pPr marL="0" lvl="0" indent="0" algn="ctr" defTabSz="666750">
            <a:lnSpc>
              <a:spcPct val="90000"/>
            </a:lnSpc>
            <a:spcBef>
              <a:spcPct val="0"/>
            </a:spcBef>
            <a:spcAft>
              <a:spcPct val="35000"/>
            </a:spcAft>
            <a:buNone/>
          </a:pPr>
          <a:r>
            <a:rPr lang="en-US" sz="1500" kern="1200" baseline="0"/>
            <a:t>08</a:t>
          </a:r>
        </a:p>
      </dsp:txBody>
      <dsp:txXfrm>
        <a:off x="8135094" y="1068029"/>
        <a:ext cx="299868" cy="299868"/>
      </dsp:txXfrm>
    </dsp:sp>
    <dsp:sp modelId="{9DC3E4F0-CD99-4A3C-B564-CC3B0B19DF5D}">
      <dsp:nvSpPr>
        <dsp:cNvPr id="0" name=""/>
        <dsp:cNvSpPr/>
      </dsp:nvSpPr>
      <dsp:spPr>
        <a:xfrm>
          <a:off x="7780176" y="2278082"/>
          <a:ext cx="1009705" cy="72"/>
        </a:xfrm>
        <a:prstGeom prst="rect">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A9739824-F554-4AE7-AB1C-2660CEBC589D}">
      <dsp:nvSpPr>
        <dsp:cNvPr id="0" name=""/>
        <dsp:cNvSpPr/>
      </dsp:nvSpPr>
      <dsp:spPr>
        <a:xfrm>
          <a:off x="8896294" y="864566"/>
          <a:ext cx="1009705" cy="1413588"/>
        </a:xfrm>
        <a:prstGeom prst="rect">
          <a:avLst/>
        </a:prstGeom>
        <a:solidFill>
          <a:schemeClr val="bg1">
            <a:lumMod val="95000"/>
            <a:hueOff val="0"/>
            <a:satOff val="0"/>
            <a:lumOff val="0"/>
            <a:alphaOff val="0"/>
          </a:schemeClr>
        </a:solidFill>
        <a:ln w="9525" cap="flat" cmpd="sng" algn="ctr">
          <a:solidFill>
            <a:schemeClr val="bg1">
              <a:lumMod val="95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721" tIns="330200" rIns="78721" bIns="330200" numCol="1" spcCol="1270" anchor="t" anchorCtr="0">
          <a:noAutofit/>
        </a:bodyPr>
        <a:lstStyle/>
        <a:p>
          <a:pPr marL="0" lvl="0" indent="0" algn="l" defTabSz="666750">
            <a:lnSpc>
              <a:spcPct val="90000"/>
            </a:lnSpc>
            <a:spcBef>
              <a:spcPct val="0"/>
            </a:spcBef>
            <a:spcAft>
              <a:spcPct val="35000"/>
            </a:spcAft>
            <a:buNone/>
          </a:pPr>
          <a:r>
            <a:rPr lang="en-US" sz="1500" kern="1200" baseline="0" dirty="0"/>
            <a:t>Assembling robot</a:t>
          </a:r>
        </a:p>
      </dsp:txBody>
      <dsp:txXfrm>
        <a:off x="8896294" y="1401729"/>
        <a:ext cx="1009705" cy="848152"/>
      </dsp:txXfrm>
    </dsp:sp>
    <dsp:sp modelId="{1E99DABC-480B-45F0-8E45-48901C014B36}">
      <dsp:nvSpPr>
        <dsp:cNvPr id="0" name=""/>
        <dsp:cNvSpPr/>
      </dsp:nvSpPr>
      <dsp:spPr>
        <a:xfrm>
          <a:off x="9183667" y="1005925"/>
          <a:ext cx="424076" cy="424076"/>
        </a:xfrm>
        <a:prstGeom prst="ellipse">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33063" tIns="12700" rIns="33063" bIns="12700" numCol="1" spcCol="1270" anchor="ctr" anchorCtr="0">
          <a:noAutofit/>
        </a:bodyPr>
        <a:lstStyle/>
        <a:p>
          <a:pPr marL="0" lvl="0" indent="0" algn="ctr" defTabSz="666750">
            <a:lnSpc>
              <a:spcPct val="90000"/>
            </a:lnSpc>
            <a:spcBef>
              <a:spcPct val="0"/>
            </a:spcBef>
            <a:spcAft>
              <a:spcPct val="35000"/>
            </a:spcAft>
            <a:buNone/>
          </a:pPr>
          <a:r>
            <a:rPr lang="en-US" sz="1500" kern="1200" baseline="0"/>
            <a:t>09</a:t>
          </a:r>
        </a:p>
      </dsp:txBody>
      <dsp:txXfrm>
        <a:off x="9245771" y="1068029"/>
        <a:ext cx="299868" cy="299868"/>
      </dsp:txXfrm>
    </dsp:sp>
    <dsp:sp modelId="{3A218FFE-E1A3-40B3-BFA3-CF8B70579AD9}">
      <dsp:nvSpPr>
        <dsp:cNvPr id="0" name=""/>
        <dsp:cNvSpPr/>
      </dsp:nvSpPr>
      <dsp:spPr>
        <a:xfrm>
          <a:off x="8890852" y="2278082"/>
          <a:ext cx="1009705" cy="72"/>
        </a:xfrm>
        <a:prstGeom prst="rect">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15-Sep-17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15-Sep-17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15-Sep-17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15-Sep-17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15-Sep-17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15-Sep-17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15-Sep-17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15-Sep-17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15-Sep-17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15-Sep-17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15-Sep-17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15-Sep-17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15-Sep-17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15-Sep-17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15-Sep-17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15-Sep-17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15-Sep-17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15-Sep-17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 Diagonal Corner 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808057"/>
            <a:ext cx="5286376"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Image result for iet logo">
            <a:extLst>
              <a:ext uri="{FF2B5EF4-FFF2-40B4-BE49-F238E27FC236}">
                <a16:creationId xmlns:a16="http://schemas.microsoft.com/office/drawing/2014/main" id="{6A5F188F-30E7-4B1A-91EB-17B4C2DDEE1B}"/>
              </a:ext>
            </a:extLst>
          </p:cNvPr>
          <p:cNvPicPr/>
          <p:nvPr/>
        </p:nvPicPr>
        <p:blipFill rotWithShape="1">
          <a:blip r:embed="rId2" cstate="print">
            <a:extLst>
              <a:ext uri="{28A0092B-C50C-407E-A947-70E740481C1C}">
                <a14:useLocalDpi xmlns:a14="http://schemas.microsoft.com/office/drawing/2010/main" val="0"/>
              </a:ext>
            </a:extLst>
          </a:blip>
          <a:srcRect t="23061" b="22789"/>
          <a:stretch/>
        </p:blipFill>
        <p:spPr bwMode="auto">
          <a:xfrm>
            <a:off x="6421396" y="1408291"/>
            <a:ext cx="4635583" cy="1662984"/>
          </a:xfrm>
          <a:prstGeom prst="rect">
            <a:avLst/>
          </a:prstGeom>
          <a:noFill/>
          <a:extLst>
            <a:ext uri="{53640926-AAD7-44D8-BBD7-CCE9431645EC}">
              <a14:shadowObscured xmlns:a14="http://schemas.microsoft.com/office/drawing/2010/main"/>
            </a:ext>
          </a:extLst>
        </p:spPr>
      </p:pic>
      <p:pic>
        <p:nvPicPr>
          <p:cNvPr id="5" name="Picture 4" descr="Image result for mpstme logo">
            <a:extLst>
              <a:ext uri="{FF2B5EF4-FFF2-40B4-BE49-F238E27FC236}">
                <a16:creationId xmlns:a16="http://schemas.microsoft.com/office/drawing/2014/main" id="{5958D3CA-CE70-4EE1-BDA0-2AE6DD5EE3C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21395" y="3869034"/>
            <a:ext cx="4635583" cy="1483385"/>
          </a:xfrm>
          <a:prstGeom prst="rect">
            <a:avLst/>
          </a:prstGeom>
          <a:noFill/>
        </p:spPr>
      </p:pic>
      <p:sp>
        <p:nvSpPr>
          <p:cNvPr id="2" name="Title 1">
            <a:extLst>
              <a:ext uri="{FF2B5EF4-FFF2-40B4-BE49-F238E27FC236}">
                <a16:creationId xmlns:a16="http://schemas.microsoft.com/office/drawing/2014/main" id="{D0433E50-3D53-430F-B04A-51457B9A2629}"/>
              </a:ext>
            </a:extLst>
          </p:cNvPr>
          <p:cNvSpPr>
            <a:spLocks noGrp="1"/>
          </p:cNvSpPr>
          <p:nvPr>
            <p:ph type="ctrTitle"/>
          </p:nvPr>
        </p:nvSpPr>
        <p:spPr>
          <a:xfrm>
            <a:off x="1294228" y="2438499"/>
            <a:ext cx="4277381" cy="2396681"/>
          </a:xfrm>
        </p:spPr>
        <p:txBody>
          <a:bodyPr>
            <a:normAutofit/>
          </a:bodyPr>
          <a:lstStyle/>
          <a:p>
            <a:r>
              <a:rPr lang="en-IN" sz="5400" b="1" dirty="0">
                <a:solidFill>
                  <a:srgbClr val="FF0000"/>
                </a:solidFill>
              </a:rPr>
              <a:t>BOTSON 2.0</a:t>
            </a:r>
            <a:br>
              <a:rPr lang="en-IN" dirty="0"/>
            </a:br>
            <a:r>
              <a:rPr lang="en-IN" dirty="0"/>
              <a:t>	</a:t>
            </a:r>
          </a:p>
        </p:txBody>
      </p:sp>
    </p:spTree>
    <p:extLst>
      <p:ext uri="{BB962C8B-B14F-4D97-AF65-F5344CB8AC3E}">
        <p14:creationId xmlns:p14="http://schemas.microsoft.com/office/powerpoint/2010/main" val="1688462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89E805-6F6B-4372-B80A-88F2BA75DC33}"/>
              </a:ext>
            </a:extLst>
          </p:cNvPr>
          <p:cNvSpPr>
            <a:spLocks noGrp="1"/>
          </p:cNvSpPr>
          <p:nvPr>
            <p:ph idx="1"/>
          </p:nvPr>
        </p:nvSpPr>
        <p:spPr>
          <a:xfrm>
            <a:off x="1141412" y="647114"/>
            <a:ext cx="9905999" cy="5697415"/>
          </a:xfrm>
        </p:spPr>
        <p:txBody>
          <a:bodyPr>
            <a:normAutofit/>
          </a:bodyPr>
          <a:lstStyle/>
          <a:p>
            <a:pPr marL="0" indent="0">
              <a:buNone/>
            </a:pPr>
            <a:r>
              <a:rPr lang="en-IN" sz="1400" dirty="0"/>
              <a:t>// bots moves forward</a:t>
            </a:r>
          </a:p>
          <a:p>
            <a:pPr marL="0" indent="0">
              <a:buNone/>
            </a:pPr>
            <a:r>
              <a:rPr lang="en-IN" sz="1400" dirty="0"/>
              <a:t>void forward()</a:t>
            </a:r>
          </a:p>
          <a:p>
            <a:pPr marL="0" indent="0">
              <a:buNone/>
            </a:pPr>
            <a:r>
              <a:rPr lang="en-IN" sz="1400" dirty="0"/>
              <a:t>{</a:t>
            </a:r>
          </a:p>
          <a:p>
            <a:pPr marL="0" indent="0">
              <a:buNone/>
            </a:pPr>
            <a:r>
              <a:rPr lang="en-IN" sz="1400" dirty="0"/>
              <a:t>  </a:t>
            </a:r>
            <a:r>
              <a:rPr lang="en-IN" sz="1400" dirty="0" err="1"/>
              <a:t>digitalWrite</a:t>
            </a:r>
            <a:r>
              <a:rPr lang="en-IN" sz="1400" dirty="0"/>
              <a:t>(2,HIGH);</a:t>
            </a:r>
          </a:p>
          <a:p>
            <a:pPr marL="0" indent="0">
              <a:buNone/>
            </a:pPr>
            <a:r>
              <a:rPr lang="en-IN" sz="1400" dirty="0"/>
              <a:t>  </a:t>
            </a:r>
            <a:r>
              <a:rPr lang="en-IN" sz="1400" dirty="0" err="1"/>
              <a:t>digitalWrite</a:t>
            </a:r>
            <a:r>
              <a:rPr lang="en-IN" sz="1400" dirty="0"/>
              <a:t>(3,LOW);</a:t>
            </a:r>
          </a:p>
          <a:p>
            <a:pPr marL="0" indent="0">
              <a:buNone/>
            </a:pPr>
            <a:r>
              <a:rPr lang="en-IN" sz="1400" dirty="0"/>
              <a:t>  </a:t>
            </a:r>
            <a:r>
              <a:rPr lang="en-IN" sz="1400" dirty="0" err="1"/>
              <a:t>digitalWrite</a:t>
            </a:r>
            <a:r>
              <a:rPr lang="en-IN" sz="1400" dirty="0"/>
              <a:t>(4,LOW);</a:t>
            </a:r>
          </a:p>
          <a:p>
            <a:pPr marL="0" indent="0">
              <a:buNone/>
            </a:pPr>
            <a:r>
              <a:rPr lang="en-IN" sz="1400" dirty="0"/>
              <a:t>  </a:t>
            </a:r>
            <a:r>
              <a:rPr lang="en-IN" sz="1400" dirty="0" err="1"/>
              <a:t>digitalWrite</a:t>
            </a:r>
            <a:r>
              <a:rPr lang="en-IN" sz="1400" dirty="0"/>
              <a:t>(5,HIGH);</a:t>
            </a:r>
          </a:p>
          <a:p>
            <a:pPr marL="0" indent="0">
              <a:buNone/>
            </a:pPr>
            <a:r>
              <a:rPr lang="en-IN" sz="1400" dirty="0"/>
              <a:t>  </a:t>
            </a:r>
            <a:r>
              <a:rPr lang="en-IN" sz="1400" dirty="0" err="1"/>
              <a:t>Serial.println</a:t>
            </a:r>
            <a:r>
              <a:rPr lang="en-IN" sz="1400" dirty="0"/>
              <a:t>("FORWARD");</a:t>
            </a:r>
          </a:p>
          <a:p>
            <a:pPr marL="0" indent="0">
              <a:buNone/>
            </a:pPr>
            <a:r>
              <a:rPr lang="en-IN" sz="1400" dirty="0"/>
              <a:t>  delay(100);</a:t>
            </a:r>
          </a:p>
          <a:p>
            <a:pPr marL="0" indent="0">
              <a:buNone/>
            </a:pPr>
            <a:r>
              <a:rPr lang="en-IN" sz="1400" dirty="0"/>
              <a:t>}</a:t>
            </a:r>
          </a:p>
        </p:txBody>
      </p:sp>
    </p:spTree>
    <p:extLst>
      <p:ext uri="{BB962C8B-B14F-4D97-AF65-F5344CB8AC3E}">
        <p14:creationId xmlns:p14="http://schemas.microsoft.com/office/powerpoint/2010/main" val="2840939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D845A0-53E0-4BF9-B73D-E88AAC2FC4D6}"/>
              </a:ext>
            </a:extLst>
          </p:cNvPr>
          <p:cNvSpPr>
            <a:spLocks noGrp="1"/>
          </p:cNvSpPr>
          <p:nvPr>
            <p:ph idx="1"/>
          </p:nvPr>
        </p:nvSpPr>
        <p:spPr>
          <a:xfrm>
            <a:off x="1141412" y="422031"/>
            <a:ext cx="9905999" cy="5753686"/>
          </a:xfrm>
        </p:spPr>
        <p:txBody>
          <a:bodyPr>
            <a:normAutofit fontScale="92500" lnSpcReduction="20000"/>
          </a:bodyPr>
          <a:lstStyle/>
          <a:p>
            <a:pPr marL="0" indent="0">
              <a:buNone/>
            </a:pPr>
            <a:r>
              <a:rPr lang="en-US" dirty="0"/>
              <a:t>// take the left turn </a:t>
            </a:r>
          </a:p>
          <a:p>
            <a:pPr marL="0" indent="0">
              <a:buNone/>
            </a:pPr>
            <a:r>
              <a:rPr lang="en-US" dirty="0"/>
              <a:t>// the low and high needs to provided according to the moment</a:t>
            </a:r>
          </a:p>
          <a:p>
            <a:pPr marL="0" indent="0">
              <a:buNone/>
            </a:pPr>
            <a:r>
              <a:rPr lang="en-US" dirty="0"/>
              <a:t>// like in which direction you want the bot to move</a:t>
            </a:r>
          </a:p>
          <a:p>
            <a:pPr marL="0" indent="0">
              <a:buNone/>
            </a:pPr>
            <a:r>
              <a:rPr lang="en-US" dirty="0"/>
              <a:t>void left()</a:t>
            </a:r>
          </a:p>
          <a:p>
            <a:pPr marL="0" indent="0">
              <a:buNone/>
            </a:pPr>
            <a:r>
              <a:rPr lang="en-US" dirty="0"/>
              <a:t>{</a:t>
            </a:r>
          </a:p>
          <a:p>
            <a:pPr marL="0" indent="0">
              <a:buNone/>
            </a:pPr>
            <a:r>
              <a:rPr lang="en-US" dirty="0"/>
              <a:t>  </a:t>
            </a:r>
            <a:r>
              <a:rPr lang="en-US" dirty="0" err="1"/>
              <a:t>digitalWrite</a:t>
            </a:r>
            <a:r>
              <a:rPr lang="en-US" dirty="0"/>
              <a:t>(2,HIGH);</a:t>
            </a:r>
          </a:p>
          <a:p>
            <a:pPr marL="0" indent="0">
              <a:buNone/>
            </a:pPr>
            <a:r>
              <a:rPr lang="en-US" dirty="0"/>
              <a:t>  </a:t>
            </a:r>
            <a:r>
              <a:rPr lang="en-US" dirty="0" err="1"/>
              <a:t>digitalWrite</a:t>
            </a:r>
            <a:r>
              <a:rPr lang="en-US" dirty="0"/>
              <a:t>(3,LOW);</a:t>
            </a:r>
          </a:p>
          <a:p>
            <a:pPr marL="0" indent="0">
              <a:buNone/>
            </a:pPr>
            <a:r>
              <a:rPr lang="en-US" dirty="0"/>
              <a:t>  </a:t>
            </a:r>
            <a:r>
              <a:rPr lang="en-US" dirty="0" err="1"/>
              <a:t>digitalWrite</a:t>
            </a:r>
            <a:r>
              <a:rPr lang="en-US" dirty="0"/>
              <a:t>(4,HIGH);</a:t>
            </a:r>
          </a:p>
          <a:p>
            <a:pPr marL="0" indent="0">
              <a:buNone/>
            </a:pPr>
            <a:r>
              <a:rPr lang="en-US" dirty="0"/>
              <a:t>  </a:t>
            </a:r>
            <a:r>
              <a:rPr lang="en-US" dirty="0" err="1"/>
              <a:t>digitalWrite</a:t>
            </a:r>
            <a:r>
              <a:rPr lang="en-US" dirty="0"/>
              <a:t>(5,LOW);</a:t>
            </a:r>
          </a:p>
          <a:p>
            <a:pPr marL="0" indent="0">
              <a:buNone/>
            </a:pPr>
            <a:r>
              <a:rPr lang="en-US" dirty="0"/>
              <a:t>  </a:t>
            </a:r>
            <a:r>
              <a:rPr lang="en-US" dirty="0" err="1"/>
              <a:t>Serial.println</a:t>
            </a:r>
            <a:r>
              <a:rPr lang="en-US" dirty="0"/>
              <a:t>("LEFT");</a:t>
            </a:r>
          </a:p>
          <a:p>
            <a:pPr marL="0" indent="0">
              <a:buNone/>
            </a:pPr>
            <a:r>
              <a:rPr lang="en-US" dirty="0"/>
              <a:t>  delay(100);</a:t>
            </a:r>
          </a:p>
          <a:p>
            <a:pPr marL="0" indent="0">
              <a:buNone/>
            </a:pPr>
            <a:r>
              <a:rPr lang="en-US" dirty="0"/>
              <a:t>}</a:t>
            </a:r>
            <a:endParaRPr lang="en-IN" dirty="0"/>
          </a:p>
        </p:txBody>
      </p:sp>
    </p:spTree>
    <p:extLst>
      <p:ext uri="{BB962C8B-B14F-4D97-AF65-F5344CB8AC3E}">
        <p14:creationId xmlns:p14="http://schemas.microsoft.com/office/powerpoint/2010/main" val="3756969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2B320E-FDA9-46C8-958D-196508D0CE1E}"/>
              </a:ext>
            </a:extLst>
          </p:cNvPr>
          <p:cNvSpPr>
            <a:spLocks noGrp="1"/>
          </p:cNvSpPr>
          <p:nvPr>
            <p:ph idx="1"/>
          </p:nvPr>
        </p:nvSpPr>
        <p:spPr>
          <a:xfrm>
            <a:off x="1141412" y="464234"/>
            <a:ext cx="9905999" cy="5641144"/>
          </a:xfrm>
        </p:spPr>
        <p:txBody>
          <a:bodyPr>
            <a:normAutofit fontScale="92500" lnSpcReduction="20000"/>
          </a:bodyPr>
          <a:lstStyle/>
          <a:p>
            <a:pPr marL="0" indent="0">
              <a:buNone/>
            </a:pPr>
            <a:r>
              <a:rPr lang="en-IN" dirty="0"/>
              <a:t>// </a:t>
            </a:r>
            <a:r>
              <a:rPr lang="en-IN" dirty="0" err="1"/>
              <a:t>contininous</a:t>
            </a:r>
            <a:r>
              <a:rPr lang="en-IN" dirty="0"/>
              <a:t> </a:t>
            </a:r>
            <a:r>
              <a:rPr lang="en-IN" dirty="0" err="1"/>
              <a:t>infite</a:t>
            </a:r>
            <a:r>
              <a:rPr lang="en-IN" dirty="0"/>
              <a:t> loop</a:t>
            </a:r>
          </a:p>
          <a:p>
            <a:pPr marL="0" indent="0">
              <a:buNone/>
            </a:pPr>
            <a:r>
              <a:rPr lang="en-IN" dirty="0"/>
              <a:t>// similar to :</a:t>
            </a:r>
          </a:p>
          <a:p>
            <a:pPr marL="0" indent="0">
              <a:buNone/>
            </a:pPr>
            <a:r>
              <a:rPr lang="en-IN" dirty="0"/>
              <a:t>// while(true)</a:t>
            </a:r>
          </a:p>
          <a:p>
            <a:pPr marL="0" indent="0">
              <a:buNone/>
            </a:pPr>
            <a:endParaRPr lang="en-IN" dirty="0"/>
          </a:p>
          <a:p>
            <a:pPr marL="0" indent="0">
              <a:buNone/>
            </a:pPr>
            <a:r>
              <a:rPr lang="en-IN" dirty="0"/>
              <a:t>void loop() </a:t>
            </a:r>
          </a:p>
          <a:p>
            <a:pPr marL="0" indent="0">
              <a:buNone/>
            </a:pPr>
            <a:r>
              <a:rPr lang="en-IN" dirty="0"/>
              <a:t>{</a:t>
            </a:r>
          </a:p>
          <a:p>
            <a:pPr marL="0" indent="0">
              <a:buNone/>
            </a:pPr>
            <a:r>
              <a:rPr lang="en-IN" dirty="0"/>
              <a:t>  while (</a:t>
            </a:r>
            <a:r>
              <a:rPr lang="en-IN" dirty="0" err="1"/>
              <a:t>Serial.available</a:t>
            </a:r>
            <a:r>
              <a:rPr lang="en-IN" dirty="0"/>
              <a:t>())       //If there's a available byte to read do the following</a:t>
            </a:r>
          </a:p>
          <a:p>
            <a:pPr marL="0" indent="0">
              <a:buNone/>
            </a:pPr>
            <a:r>
              <a:rPr lang="en-IN" dirty="0"/>
              <a:t>    {</a:t>
            </a:r>
          </a:p>
          <a:p>
            <a:pPr marL="0" indent="0">
              <a:buNone/>
            </a:pPr>
            <a:r>
              <a:rPr lang="en-IN" dirty="0"/>
              <a:t>      delay(10);                   //Delay added for stability</a:t>
            </a:r>
          </a:p>
          <a:p>
            <a:pPr marL="0" indent="0">
              <a:buNone/>
            </a:pPr>
            <a:r>
              <a:rPr lang="en-IN" dirty="0"/>
              <a:t>      button = </a:t>
            </a:r>
            <a:r>
              <a:rPr lang="en-IN" dirty="0" err="1"/>
              <a:t>Serial.read</a:t>
            </a:r>
            <a:r>
              <a:rPr lang="en-IN" dirty="0"/>
              <a:t>();      //Store the input in button</a:t>
            </a:r>
          </a:p>
          <a:p>
            <a:pPr marL="0" indent="0">
              <a:buNone/>
            </a:pPr>
            <a:r>
              <a:rPr lang="en-IN" dirty="0"/>
              <a:t>      </a:t>
            </a:r>
            <a:r>
              <a:rPr lang="en-IN" dirty="0" err="1"/>
              <a:t>Serial.println</a:t>
            </a:r>
            <a:r>
              <a:rPr lang="en-IN" dirty="0"/>
              <a:t>("New data available");</a:t>
            </a:r>
          </a:p>
          <a:p>
            <a:pPr marL="0" indent="0">
              <a:buNone/>
            </a:pPr>
            <a:r>
              <a:rPr lang="en-IN" dirty="0"/>
              <a:t>    }</a:t>
            </a:r>
          </a:p>
        </p:txBody>
      </p:sp>
    </p:spTree>
    <p:extLst>
      <p:ext uri="{BB962C8B-B14F-4D97-AF65-F5344CB8AC3E}">
        <p14:creationId xmlns:p14="http://schemas.microsoft.com/office/powerpoint/2010/main" val="670668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E6A79F-A31D-4ED2-8351-15DE72F98D93}"/>
              </a:ext>
            </a:extLst>
          </p:cNvPr>
          <p:cNvSpPr>
            <a:spLocks noGrp="1"/>
          </p:cNvSpPr>
          <p:nvPr>
            <p:ph idx="1"/>
          </p:nvPr>
        </p:nvSpPr>
        <p:spPr>
          <a:xfrm>
            <a:off x="1141412" y="464234"/>
            <a:ext cx="9905999" cy="5795889"/>
          </a:xfrm>
        </p:spPr>
        <p:txBody>
          <a:bodyPr>
            <a:normAutofit fontScale="92500" lnSpcReduction="20000"/>
          </a:bodyPr>
          <a:lstStyle/>
          <a:p>
            <a:pPr marL="0" indent="0">
              <a:buNone/>
            </a:pPr>
            <a:r>
              <a:rPr lang="en-US" dirty="0"/>
              <a:t> // switch case; similar to C</a:t>
            </a:r>
            <a:endParaRPr lang="en-IN" dirty="0"/>
          </a:p>
          <a:p>
            <a:pPr marL="0" indent="0">
              <a:buNone/>
            </a:pPr>
            <a:r>
              <a:rPr lang="en-IN" dirty="0"/>
              <a:t>switch(button)</a:t>
            </a:r>
          </a:p>
          <a:p>
            <a:pPr marL="0" indent="0">
              <a:buNone/>
            </a:pPr>
            <a:r>
              <a:rPr lang="en-IN" dirty="0"/>
              <a:t>   {</a:t>
            </a:r>
          </a:p>
          <a:p>
            <a:pPr marL="0" indent="0">
              <a:buNone/>
            </a:pPr>
            <a:r>
              <a:rPr lang="en-IN" dirty="0"/>
              <a:t>    </a:t>
            </a:r>
            <a:r>
              <a:rPr lang="en-IN" dirty="0" err="1"/>
              <a:t>case'f</a:t>
            </a:r>
            <a:r>
              <a:rPr lang="en-IN" dirty="0"/>
              <a:t>':</a:t>
            </a:r>
          </a:p>
          <a:p>
            <a:pPr marL="0" indent="0">
              <a:buNone/>
            </a:pPr>
            <a:r>
              <a:rPr lang="en-IN" dirty="0"/>
              <a:t>      forward();</a:t>
            </a:r>
          </a:p>
          <a:p>
            <a:pPr marL="0" indent="0">
              <a:buNone/>
            </a:pPr>
            <a:r>
              <a:rPr lang="en-IN" dirty="0"/>
              <a:t>      break;</a:t>
            </a:r>
          </a:p>
          <a:p>
            <a:pPr marL="0" indent="0">
              <a:buNone/>
            </a:pPr>
            <a:r>
              <a:rPr lang="en-IN" dirty="0"/>
              <a:t>    ///some code</a:t>
            </a:r>
          </a:p>
          <a:p>
            <a:pPr marL="0" indent="0">
              <a:buNone/>
            </a:pPr>
            <a:r>
              <a:rPr lang="en-IN" dirty="0"/>
              <a:t>default:</a:t>
            </a:r>
          </a:p>
          <a:p>
            <a:pPr marL="0" indent="0">
              <a:buNone/>
            </a:pPr>
            <a:r>
              <a:rPr lang="en-IN" dirty="0"/>
              <a:t>      </a:t>
            </a:r>
            <a:r>
              <a:rPr lang="en-IN" dirty="0" err="1"/>
              <a:t>Serial.println</a:t>
            </a:r>
            <a:r>
              <a:rPr lang="en-IN" dirty="0"/>
              <a:t>("Wrong choice");</a:t>
            </a:r>
          </a:p>
          <a:p>
            <a:pPr marL="0" indent="0">
              <a:buNone/>
            </a:pPr>
            <a:r>
              <a:rPr lang="en-IN" dirty="0"/>
              <a:t>      break;</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1309450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C1EF5-176D-468B-AC46-48571A6BCB2B}"/>
              </a:ext>
            </a:extLst>
          </p:cNvPr>
          <p:cNvSpPr>
            <a:spLocks noGrp="1"/>
          </p:cNvSpPr>
          <p:nvPr>
            <p:ph type="title"/>
          </p:nvPr>
        </p:nvSpPr>
        <p:spPr/>
        <p:txBody>
          <a:bodyPr/>
          <a:lstStyle/>
          <a:p>
            <a:r>
              <a:rPr lang="en-IN" dirty="0">
                <a:solidFill>
                  <a:srgbClr val="FF0000"/>
                </a:solidFill>
              </a:rPr>
              <a:t>Ultrasonic module</a:t>
            </a:r>
            <a:r>
              <a:rPr lang="en-IN" dirty="0"/>
              <a:t>	</a:t>
            </a:r>
          </a:p>
        </p:txBody>
      </p:sp>
      <p:sp>
        <p:nvSpPr>
          <p:cNvPr id="4" name="Content Placeholder 3">
            <a:extLst>
              <a:ext uri="{FF2B5EF4-FFF2-40B4-BE49-F238E27FC236}">
                <a16:creationId xmlns:a16="http://schemas.microsoft.com/office/drawing/2014/main" id="{9600374B-7369-4213-895F-D6D2273EBB1D}"/>
              </a:ext>
            </a:extLst>
          </p:cNvPr>
          <p:cNvSpPr>
            <a:spLocks noGrp="1"/>
          </p:cNvSpPr>
          <p:nvPr>
            <p:ph idx="1"/>
          </p:nvPr>
        </p:nvSpPr>
        <p:spPr>
          <a:xfrm>
            <a:off x="1141413" y="2097088"/>
            <a:ext cx="5189050" cy="4219306"/>
          </a:xfrm>
        </p:spPr>
        <p:txBody>
          <a:bodyPr>
            <a:normAutofit/>
          </a:bodyPr>
          <a:lstStyle/>
          <a:p>
            <a:r>
              <a:rPr lang="en-IN" dirty="0"/>
              <a:t>Ultrasonic ranging module HC - SR04 provides 2cm - 400cm non-contact measurement function, the ranging accuracy can reach to 3mm</a:t>
            </a:r>
          </a:p>
          <a:p>
            <a:r>
              <a:rPr lang="en-IN" dirty="0"/>
              <a:t>The modules includes ultrasonic transmitters, receiver and control circuit.</a:t>
            </a:r>
          </a:p>
        </p:txBody>
      </p:sp>
      <p:pic>
        <p:nvPicPr>
          <p:cNvPr id="5" name="Picture 4" descr="C:\Users\ab\AppData\Local\Microsoft\Windows\INetCache\Content.Word\Ultra.jpg">
            <a:extLst>
              <a:ext uri="{FF2B5EF4-FFF2-40B4-BE49-F238E27FC236}">
                <a16:creationId xmlns:a16="http://schemas.microsoft.com/office/drawing/2014/main" id="{866337F7-EC2F-4B6A-9213-99F73F0305D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230794" y="2169890"/>
            <a:ext cx="4425852" cy="2950749"/>
          </a:xfrm>
          <a:prstGeom prst="rect">
            <a:avLst/>
          </a:prstGeom>
          <a:noFill/>
          <a:ln>
            <a:noFill/>
          </a:ln>
        </p:spPr>
      </p:pic>
    </p:spTree>
    <p:extLst>
      <p:ext uri="{BB962C8B-B14F-4D97-AF65-F5344CB8AC3E}">
        <p14:creationId xmlns:p14="http://schemas.microsoft.com/office/powerpoint/2010/main" val="3874818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43780-E245-4A8B-B9DC-88DF3B3BD7A5}"/>
              </a:ext>
            </a:extLst>
          </p:cNvPr>
          <p:cNvSpPr>
            <a:spLocks noGrp="1"/>
          </p:cNvSpPr>
          <p:nvPr>
            <p:ph type="title"/>
          </p:nvPr>
        </p:nvSpPr>
        <p:spPr/>
        <p:txBody>
          <a:bodyPr/>
          <a:lstStyle/>
          <a:p>
            <a:r>
              <a:rPr lang="en-IN" dirty="0">
                <a:solidFill>
                  <a:srgbClr val="FF0000"/>
                </a:solidFill>
              </a:rPr>
              <a:t>Ultrasonic module</a:t>
            </a:r>
            <a:endParaRPr lang="en-IN" dirty="0"/>
          </a:p>
        </p:txBody>
      </p:sp>
      <p:sp>
        <p:nvSpPr>
          <p:cNvPr id="3" name="Content Placeholder 2">
            <a:extLst>
              <a:ext uri="{FF2B5EF4-FFF2-40B4-BE49-F238E27FC236}">
                <a16:creationId xmlns:a16="http://schemas.microsoft.com/office/drawing/2014/main" id="{E46409C2-C582-4451-94FD-CC4658FFDC73}"/>
              </a:ext>
            </a:extLst>
          </p:cNvPr>
          <p:cNvSpPr>
            <a:spLocks noGrp="1"/>
          </p:cNvSpPr>
          <p:nvPr>
            <p:ph idx="1"/>
          </p:nvPr>
        </p:nvSpPr>
        <p:spPr/>
        <p:txBody>
          <a:bodyPr>
            <a:normAutofit lnSpcReduction="10000"/>
          </a:bodyPr>
          <a:lstStyle/>
          <a:p>
            <a:r>
              <a:rPr lang="en-IN" dirty="0"/>
              <a:t>The basic principle of work:</a:t>
            </a:r>
          </a:p>
          <a:p>
            <a:pPr marL="457200" indent="-457200">
              <a:buAutoNum type="arabicParenBoth"/>
            </a:pPr>
            <a:r>
              <a:rPr lang="en-IN" dirty="0"/>
              <a:t>Using IO trigger for at least 10us high level signal</a:t>
            </a:r>
          </a:p>
          <a:p>
            <a:pPr marL="457200" indent="-457200">
              <a:buAutoNum type="arabicParenBoth"/>
            </a:pPr>
            <a:r>
              <a:rPr lang="en-IN" dirty="0"/>
              <a:t>The Module automatically sends eight 40 kHz and detect whether there is a pulse signal back</a:t>
            </a:r>
          </a:p>
          <a:p>
            <a:pPr marL="457200" indent="-457200">
              <a:buAutoNum type="arabicParenBoth"/>
            </a:pPr>
            <a:r>
              <a:rPr lang="en-IN" dirty="0"/>
              <a:t>) IF the signal back, through high level , time of high output IO duration is the time from sending ultrasonic to returning. Test distance = (high level </a:t>
            </a:r>
            <a:r>
              <a:rPr lang="en-IN" dirty="0" err="1"/>
              <a:t>time×velocity</a:t>
            </a:r>
            <a:r>
              <a:rPr lang="en-IN" dirty="0"/>
              <a:t> of sound (340M/S) / 2</a:t>
            </a:r>
          </a:p>
          <a:p>
            <a:endParaRPr lang="en-IN" dirty="0"/>
          </a:p>
        </p:txBody>
      </p:sp>
    </p:spTree>
    <p:extLst>
      <p:ext uri="{BB962C8B-B14F-4D97-AF65-F5344CB8AC3E}">
        <p14:creationId xmlns:p14="http://schemas.microsoft.com/office/powerpoint/2010/main" val="3856273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5BFAF-EE41-4B0F-8593-700051908F5D}"/>
              </a:ext>
            </a:extLst>
          </p:cNvPr>
          <p:cNvSpPr>
            <a:spLocks noGrp="1"/>
          </p:cNvSpPr>
          <p:nvPr>
            <p:ph type="title"/>
          </p:nvPr>
        </p:nvSpPr>
        <p:spPr>
          <a:xfrm>
            <a:off x="1071074" y="2841213"/>
            <a:ext cx="2966353" cy="1478570"/>
          </a:xfrm>
        </p:spPr>
        <p:txBody>
          <a:bodyPr>
            <a:normAutofit/>
          </a:bodyPr>
          <a:lstStyle/>
          <a:p>
            <a:r>
              <a:rPr lang="en-IN" sz="4800" dirty="0">
                <a:solidFill>
                  <a:srgbClr val="FF0000"/>
                </a:solidFill>
              </a:rPr>
              <a:t>code</a:t>
            </a:r>
          </a:p>
        </p:txBody>
      </p:sp>
    </p:spTree>
    <p:extLst>
      <p:ext uri="{BB962C8B-B14F-4D97-AF65-F5344CB8AC3E}">
        <p14:creationId xmlns:p14="http://schemas.microsoft.com/office/powerpoint/2010/main" val="1352411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C1B62120-0EF0-44BB-9E4D-5CA18AE0FF30}"/>
              </a:ext>
            </a:extLst>
          </p:cNvPr>
          <p:cNvSpPr>
            <a:spLocks noGrp="1"/>
          </p:cNvSpPr>
          <p:nvPr>
            <p:ph type="body" idx="1"/>
          </p:nvPr>
        </p:nvSpPr>
        <p:spPr>
          <a:xfrm>
            <a:off x="1141411" y="829995"/>
            <a:ext cx="9906000" cy="5655212"/>
          </a:xfrm>
        </p:spPr>
        <p:txBody>
          <a:bodyPr>
            <a:normAutofit/>
          </a:bodyPr>
          <a:lstStyle/>
          <a:p>
            <a:r>
              <a:rPr lang="en-IN" sz="3600" dirty="0"/>
              <a:t>return ((duration/2) / 74);             </a:t>
            </a:r>
          </a:p>
          <a:p>
            <a:r>
              <a:rPr lang="en-IN" sz="3600" dirty="0"/>
              <a:t>// Calculates distance in inches and sends it to function call </a:t>
            </a:r>
          </a:p>
          <a:p>
            <a:r>
              <a:rPr lang="en-IN" sz="3600" dirty="0"/>
              <a:t>(** for </a:t>
            </a:r>
            <a:r>
              <a:rPr lang="en-IN" sz="3600" dirty="0" err="1"/>
              <a:t>centimeters</a:t>
            </a:r>
            <a:r>
              <a:rPr lang="en-IN" sz="3600" dirty="0"/>
              <a:t> (cm) divide by 58 **)</a:t>
            </a:r>
          </a:p>
        </p:txBody>
      </p:sp>
    </p:spTree>
    <p:extLst>
      <p:ext uri="{BB962C8B-B14F-4D97-AF65-F5344CB8AC3E}">
        <p14:creationId xmlns:p14="http://schemas.microsoft.com/office/powerpoint/2010/main" val="1170397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23B7-15AD-458D-9FDD-670CCBFD91FA}"/>
              </a:ext>
            </a:extLst>
          </p:cNvPr>
          <p:cNvSpPr>
            <a:spLocks noGrp="1"/>
          </p:cNvSpPr>
          <p:nvPr>
            <p:ph type="title"/>
          </p:nvPr>
        </p:nvSpPr>
        <p:spPr/>
        <p:txBody>
          <a:bodyPr/>
          <a:lstStyle/>
          <a:p>
            <a:r>
              <a:rPr lang="en-IN" dirty="0">
                <a:solidFill>
                  <a:srgbClr val="FF0000"/>
                </a:solidFill>
              </a:rPr>
              <a:t>Bluetooth module</a:t>
            </a:r>
          </a:p>
        </p:txBody>
      </p:sp>
      <p:sp>
        <p:nvSpPr>
          <p:cNvPr id="3" name="Content Placeholder 2">
            <a:extLst>
              <a:ext uri="{FF2B5EF4-FFF2-40B4-BE49-F238E27FC236}">
                <a16:creationId xmlns:a16="http://schemas.microsoft.com/office/drawing/2014/main" id="{309DF9A6-BB70-4F96-A72A-B129E737ECB7}"/>
              </a:ext>
            </a:extLst>
          </p:cNvPr>
          <p:cNvSpPr>
            <a:spLocks noGrp="1"/>
          </p:cNvSpPr>
          <p:nvPr>
            <p:ph idx="1"/>
          </p:nvPr>
        </p:nvSpPr>
        <p:spPr>
          <a:xfrm>
            <a:off x="1141412" y="1885071"/>
            <a:ext cx="6145653" cy="3906130"/>
          </a:xfrm>
        </p:spPr>
        <p:txBody>
          <a:bodyPr/>
          <a:lstStyle/>
          <a:p>
            <a:r>
              <a:rPr lang="en-IN" b="1" dirty="0"/>
              <a:t>HC‐05 module</a:t>
            </a:r>
            <a:r>
              <a:rPr lang="en-IN" dirty="0"/>
              <a:t> is an easy to use </a:t>
            </a:r>
            <a:r>
              <a:rPr lang="en-IN" b="1" dirty="0"/>
              <a:t>Bluetooth SPP (Serial Port Protocol) module</a:t>
            </a:r>
            <a:r>
              <a:rPr lang="en-IN" dirty="0"/>
              <a:t>, designed for transparent wireless serial connection setup.</a:t>
            </a:r>
          </a:p>
          <a:p>
            <a:r>
              <a:rPr lang="en-IN" dirty="0"/>
              <a:t>The HC-05 Bluetooth Module can be used in a Master or Slave configuration, making it a great solution for wireless communication</a:t>
            </a:r>
          </a:p>
          <a:p>
            <a:endParaRPr lang="en-IN" dirty="0"/>
          </a:p>
        </p:txBody>
      </p:sp>
      <p:pic>
        <p:nvPicPr>
          <p:cNvPr id="4" name="Picture 3">
            <a:extLst>
              <a:ext uri="{FF2B5EF4-FFF2-40B4-BE49-F238E27FC236}">
                <a16:creationId xmlns:a16="http://schemas.microsoft.com/office/drawing/2014/main" id="{653BBF45-5C0F-4EB8-B7B9-1C5C5E7F1D70}"/>
              </a:ext>
            </a:extLst>
          </p:cNvPr>
          <p:cNvPicPr>
            <a:picLocks noChangeAspect="1"/>
          </p:cNvPicPr>
          <p:nvPr/>
        </p:nvPicPr>
        <p:blipFill>
          <a:blip r:embed="rId2"/>
          <a:stretch>
            <a:fillRect/>
          </a:stretch>
        </p:blipFill>
        <p:spPr>
          <a:xfrm>
            <a:off x="7934177" y="1786597"/>
            <a:ext cx="3868615" cy="3761042"/>
          </a:xfrm>
          <a:prstGeom prst="rect">
            <a:avLst/>
          </a:prstGeom>
        </p:spPr>
      </p:pic>
    </p:spTree>
    <p:extLst>
      <p:ext uri="{BB962C8B-B14F-4D97-AF65-F5344CB8AC3E}">
        <p14:creationId xmlns:p14="http://schemas.microsoft.com/office/powerpoint/2010/main" val="3330602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84CBC-5F3D-484B-BE56-4D4750CFE3FD}"/>
              </a:ext>
            </a:extLst>
          </p:cNvPr>
          <p:cNvSpPr>
            <a:spLocks noGrp="1"/>
          </p:cNvSpPr>
          <p:nvPr>
            <p:ph type="title"/>
          </p:nvPr>
        </p:nvSpPr>
        <p:spPr/>
        <p:txBody>
          <a:bodyPr/>
          <a:lstStyle/>
          <a:p>
            <a:r>
              <a:rPr lang="en-IN" dirty="0">
                <a:solidFill>
                  <a:srgbClr val="FF0000"/>
                </a:solidFill>
              </a:rPr>
              <a:t>Laser diode</a:t>
            </a:r>
          </a:p>
        </p:txBody>
      </p:sp>
    </p:spTree>
    <p:extLst>
      <p:ext uri="{BB962C8B-B14F-4D97-AF65-F5344CB8AC3E}">
        <p14:creationId xmlns:p14="http://schemas.microsoft.com/office/powerpoint/2010/main" val="123997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13D1-49CA-40C1-B90D-96F09F54A18C}"/>
              </a:ext>
            </a:extLst>
          </p:cNvPr>
          <p:cNvSpPr>
            <a:spLocks noGrp="1"/>
          </p:cNvSpPr>
          <p:nvPr>
            <p:ph type="title"/>
          </p:nvPr>
        </p:nvSpPr>
        <p:spPr>
          <a:xfrm>
            <a:off x="1141413" y="618518"/>
            <a:ext cx="9905998" cy="1478570"/>
          </a:xfrm>
        </p:spPr>
        <p:txBody>
          <a:bodyPr>
            <a:normAutofit/>
          </a:bodyPr>
          <a:lstStyle/>
          <a:p>
            <a:r>
              <a:rPr lang="en-IN" sz="4800" dirty="0">
                <a:solidFill>
                  <a:srgbClr val="FF0000"/>
                </a:solidFill>
              </a:rPr>
              <a:t>Flowchart</a:t>
            </a:r>
            <a:r>
              <a:rPr lang="en-IN" dirty="0"/>
              <a:t> 	</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3504993201"/>
              </p:ext>
            </p:extLst>
          </p:nvPr>
        </p:nvGraphicFramePr>
        <p:xfrm>
          <a:off x="1141413" y="2390685"/>
          <a:ext cx="9906000" cy="3142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6349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72893-F48D-4AAE-9EE7-7B5214FAD051}"/>
              </a:ext>
            </a:extLst>
          </p:cNvPr>
          <p:cNvSpPr>
            <a:spLocks noGrp="1"/>
          </p:cNvSpPr>
          <p:nvPr>
            <p:ph type="title"/>
          </p:nvPr>
        </p:nvSpPr>
        <p:spPr/>
        <p:txBody>
          <a:bodyPr/>
          <a:lstStyle/>
          <a:p>
            <a:r>
              <a:rPr lang="en-IN" sz="4800" dirty="0" err="1">
                <a:solidFill>
                  <a:srgbClr val="FF0000"/>
                </a:solidFill>
              </a:rPr>
              <a:t>Ldr</a:t>
            </a:r>
            <a:r>
              <a:rPr lang="en-IN" dirty="0"/>
              <a:t>	</a:t>
            </a:r>
          </a:p>
        </p:txBody>
      </p:sp>
      <p:sp>
        <p:nvSpPr>
          <p:cNvPr id="3" name="Content Placeholder 2">
            <a:extLst>
              <a:ext uri="{FF2B5EF4-FFF2-40B4-BE49-F238E27FC236}">
                <a16:creationId xmlns:a16="http://schemas.microsoft.com/office/drawing/2014/main" id="{A3FFBACE-550A-4E66-AED2-AFD0ECF0342C}"/>
              </a:ext>
            </a:extLst>
          </p:cNvPr>
          <p:cNvSpPr>
            <a:spLocks noGrp="1"/>
          </p:cNvSpPr>
          <p:nvPr>
            <p:ph idx="1"/>
          </p:nvPr>
        </p:nvSpPr>
        <p:spPr/>
        <p:txBody>
          <a:bodyPr>
            <a:normAutofit fontScale="92500"/>
          </a:bodyPr>
          <a:lstStyle/>
          <a:p>
            <a:r>
              <a:rPr lang="en-IN" dirty="0"/>
              <a:t>LDR sensor module is used to detect the intensity of light. It is associated with both </a:t>
            </a:r>
            <a:r>
              <a:rPr lang="en-IN" dirty="0" err="1"/>
              <a:t>analog</a:t>
            </a:r>
            <a:r>
              <a:rPr lang="en-IN" dirty="0"/>
              <a:t> output pin and digital output pin labelled as AO and DO respectively on the board.</a:t>
            </a:r>
          </a:p>
          <a:p>
            <a:r>
              <a:rPr lang="en-IN" dirty="0"/>
              <a:t>When there is light, the resistance of LDR will become low according to the intensity of light.</a:t>
            </a:r>
          </a:p>
          <a:p>
            <a:r>
              <a:rPr lang="en-IN" dirty="0"/>
              <a:t>The greater the intensity of light, the lower the resistance of LDR.</a:t>
            </a:r>
          </a:p>
          <a:p>
            <a:r>
              <a:rPr lang="en-IN" dirty="0"/>
              <a:t>The sensor has a potentiometer knob that can be adjusted to change the sensitivity of LDR towards light.</a:t>
            </a:r>
          </a:p>
        </p:txBody>
      </p:sp>
      <p:pic>
        <p:nvPicPr>
          <p:cNvPr id="5" name="Picture 4">
            <a:extLst>
              <a:ext uri="{FF2B5EF4-FFF2-40B4-BE49-F238E27FC236}">
                <a16:creationId xmlns:a16="http://schemas.microsoft.com/office/drawing/2014/main" id="{6B5F9636-BE40-4F92-A1FC-AC059AEEBA65}"/>
              </a:ext>
            </a:extLst>
          </p:cNvPr>
          <p:cNvPicPr>
            <a:picLocks noChangeAspect="1"/>
          </p:cNvPicPr>
          <p:nvPr/>
        </p:nvPicPr>
        <p:blipFill>
          <a:blip r:embed="rId2"/>
          <a:stretch>
            <a:fillRect/>
          </a:stretch>
        </p:blipFill>
        <p:spPr>
          <a:xfrm>
            <a:off x="1245923" y="2249485"/>
            <a:ext cx="3657600" cy="3657600"/>
          </a:xfrm>
          <a:prstGeom prst="rect">
            <a:avLst/>
          </a:prstGeom>
        </p:spPr>
      </p:pic>
      <p:sp>
        <p:nvSpPr>
          <p:cNvPr id="4" name="Text Placeholder 3">
            <a:extLst>
              <a:ext uri="{FF2B5EF4-FFF2-40B4-BE49-F238E27FC236}">
                <a16:creationId xmlns:a16="http://schemas.microsoft.com/office/drawing/2014/main" id="{93C9FA05-74A3-4BBB-8402-815189FD050C}"/>
              </a:ext>
            </a:extLst>
          </p:cNvPr>
          <p:cNvSpPr>
            <a:spLocks noGrp="1"/>
          </p:cNvSpPr>
          <p:nvPr>
            <p:ph type="body" sz="half" idx="2"/>
          </p:nvPr>
        </p:nvSpPr>
        <p:spPr/>
        <p:txBody>
          <a:bodyPr/>
          <a:lstStyle/>
          <a:p>
            <a:endParaRPr lang="en-IN" dirty="0"/>
          </a:p>
        </p:txBody>
      </p:sp>
    </p:spTree>
    <p:extLst>
      <p:ext uri="{BB962C8B-B14F-4D97-AF65-F5344CB8AC3E}">
        <p14:creationId xmlns:p14="http://schemas.microsoft.com/office/powerpoint/2010/main" val="869520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nodePh="1">
                                  <p:stCondLst>
                                    <p:cond delay="0"/>
                                  </p:stCondLst>
                                  <p:endCondLst>
                                    <p:cond evt="begin" delay="0">
                                      <p:tn val="15"/>
                                    </p:cond>
                                  </p:end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8F6BE-8B8F-4BE1-87B8-2E7919BC6E74}"/>
              </a:ext>
            </a:extLst>
          </p:cNvPr>
          <p:cNvSpPr>
            <a:spLocks noGrp="1"/>
          </p:cNvSpPr>
          <p:nvPr>
            <p:ph type="title"/>
          </p:nvPr>
        </p:nvSpPr>
        <p:spPr>
          <a:xfrm>
            <a:off x="1141413" y="618518"/>
            <a:ext cx="5793959" cy="1478570"/>
          </a:xfrm>
        </p:spPr>
        <p:txBody>
          <a:bodyPr>
            <a:normAutofit/>
          </a:bodyPr>
          <a:lstStyle/>
          <a:p>
            <a:r>
              <a:rPr lang="en-IN" sz="4800" dirty="0">
                <a:solidFill>
                  <a:srgbClr val="FF0000"/>
                </a:solidFill>
              </a:rPr>
              <a:t>Servo motor</a:t>
            </a:r>
          </a:p>
        </p:txBody>
      </p:sp>
      <p:sp>
        <p:nvSpPr>
          <p:cNvPr id="3" name="Content Placeholder 2">
            <a:extLst>
              <a:ext uri="{FF2B5EF4-FFF2-40B4-BE49-F238E27FC236}">
                <a16:creationId xmlns:a16="http://schemas.microsoft.com/office/drawing/2014/main" id="{FBAC6FBB-47A9-40DC-8EB6-250DC67C0E9C}"/>
              </a:ext>
            </a:extLst>
          </p:cNvPr>
          <p:cNvSpPr>
            <a:spLocks noGrp="1"/>
          </p:cNvSpPr>
          <p:nvPr>
            <p:ph idx="1"/>
          </p:nvPr>
        </p:nvSpPr>
        <p:spPr>
          <a:xfrm>
            <a:off x="1141412" y="2249487"/>
            <a:ext cx="6412939" cy="3541714"/>
          </a:xfrm>
        </p:spPr>
        <p:txBody>
          <a:bodyPr>
            <a:normAutofit fontScale="92500" lnSpcReduction="10000"/>
          </a:bodyPr>
          <a:lstStyle/>
          <a:p>
            <a:r>
              <a:rPr lang="en-US" dirty="0"/>
              <a:t>The servo motor is most commonly used for high technology devices in the industrial application like automation technology.</a:t>
            </a:r>
          </a:p>
          <a:p>
            <a:r>
              <a:rPr lang="en-US" dirty="0"/>
              <a:t>It is a self contained electrical device, that rotate parts of a machine with high efficiency and great precision.</a:t>
            </a:r>
          </a:p>
          <a:p>
            <a:r>
              <a:rPr lang="en-US" dirty="0"/>
              <a:t>The output shaft of this motor can be moved to a particular angle</a:t>
            </a:r>
            <a:r>
              <a:rPr lang="en-US" b="1" dirty="0"/>
              <a:t>.</a:t>
            </a:r>
            <a:endParaRPr lang="en-IN" dirty="0"/>
          </a:p>
        </p:txBody>
      </p:sp>
      <p:pic>
        <p:nvPicPr>
          <p:cNvPr id="4" name="Picture 3">
            <a:extLst>
              <a:ext uri="{FF2B5EF4-FFF2-40B4-BE49-F238E27FC236}">
                <a16:creationId xmlns:a16="http://schemas.microsoft.com/office/drawing/2014/main" id="{43D68E17-DFDE-42A4-B45E-DD9C5EB1E04F}"/>
              </a:ext>
            </a:extLst>
          </p:cNvPr>
          <p:cNvPicPr>
            <a:picLocks noChangeAspect="1"/>
          </p:cNvPicPr>
          <p:nvPr/>
        </p:nvPicPr>
        <p:blipFill>
          <a:blip r:embed="rId2"/>
          <a:stretch>
            <a:fillRect/>
          </a:stretch>
        </p:blipFill>
        <p:spPr>
          <a:xfrm>
            <a:off x="7821637" y="2249487"/>
            <a:ext cx="3489397" cy="3208778"/>
          </a:xfrm>
          <a:prstGeom prst="rect">
            <a:avLst/>
          </a:prstGeom>
        </p:spPr>
      </p:pic>
    </p:spTree>
    <p:extLst>
      <p:ext uri="{BB962C8B-B14F-4D97-AF65-F5344CB8AC3E}">
        <p14:creationId xmlns:p14="http://schemas.microsoft.com/office/powerpoint/2010/main" val="1935090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CAAB76E-BACF-44A9-B4F2-7EDAE64F9E1D}"/>
              </a:ext>
            </a:extLst>
          </p:cNvPr>
          <p:cNvSpPr>
            <a:spLocks noGrp="1"/>
          </p:cNvSpPr>
          <p:nvPr>
            <p:ph type="title"/>
          </p:nvPr>
        </p:nvSpPr>
        <p:spPr/>
        <p:txBody>
          <a:bodyPr/>
          <a:lstStyle/>
          <a:p>
            <a:r>
              <a:rPr lang="en-US" dirty="0"/>
              <a:t>Let’s join all modules</a:t>
            </a:r>
          </a:p>
        </p:txBody>
      </p:sp>
    </p:spTree>
    <p:extLst>
      <p:ext uri="{BB962C8B-B14F-4D97-AF65-F5344CB8AC3E}">
        <p14:creationId xmlns:p14="http://schemas.microsoft.com/office/powerpoint/2010/main" val="24926616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D960CA-FB74-4825-A710-8046FBD77EB8}"/>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3B2351D5-0523-4A9F-BB02-8B98CF0C8229}"/>
              </a:ext>
            </a:extLst>
          </p:cNvPr>
          <p:cNvPicPr>
            <a:picLocks noGrp="1" noChangeAspect="1"/>
          </p:cNvPicPr>
          <p:nvPr>
            <p:ph idx="1"/>
          </p:nvPr>
        </p:nvPicPr>
        <p:blipFill>
          <a:blip r:embed="rId2"/>
          <a:stretch>
            <a:fillRect/>
          </a:stretch>
        </p:blipFill>
        <p:spPr>
          <a:xfrm>
            <a:off x="736846" y="35062"/>
            <a:ext cx="10733103" cy="6822938"/>
          </a:xfrm>
        </p:spPr>
      </p:pic>
    </p:spTree>
    <p:extLst>
      <p:ext uri="{BB962C8B-B14F-4D97-AF65-F5344CB8AC3E}">
        <p14:creationId xmlns:p14="http://schemas.microsoft.com/office/powerpoint/2010/main" val="2750521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3BB6F-3AC2-45E7-89F7-02ACBFA454B1}"/>
              </a:ext>
            </a:extLst>
          </p:cNvPr>
          <p:cNvSpPr>
            <a:spLocks noGrp="1"/>
          </p:cNvSpPr>
          <p:nvPr>
            <p:ph type="title"/>
          </p:nvPr>
        </p:nvSpPr>
        <p:spPr/>
        <p:txBody>
          <a:bodyPr/>
          <a:lstStyle/>
          <a:p>
            <a:r>
              <a:rPr lang="en-US" dirty="0"/>
              <a:t>That’s all folks!</a:t>
            </a:r>
            <a:br>
              <a:rPr lang="en-US" dirty="0"/>
            </a:br>
            <a:r>
              <a:rPr lang="en-US" dirty="0"/>
              <a:t>Hope you had a good time!</a:t>
            </a:r>
          </a:p>
        </p:txBody>
      </p:sp>
    </p:spTree>
    <p:extLst>
      <p:ext uri="{BB962C8B-B14F-4D97-AF65-F5344CB8AC3E}">
        <p14:creationId xmlns:p14="http://schemas.microsoft.com/office/powerpoint/2010/main" val="4123204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5DA25-B305-49AB-BE66-9A702609556C}"/>
              </a:ext>
            </a:extLst>
          </p:cNvPr>
          <p:cNvSpPr>
            <a:spLocks noGrp="1"/>
          </p:cNvSpPr>
          <p:nvPr>
            <p:ph type="ctrTitle"/>
          </p:nvPr>
        </p:nvSpPr>
        <p:spPr>
          <a:xfrm>
            <a:off x="1665408" y="633046"/>
            <a:ext cx="8791575" cy="1308295"/>
          </a:xfrm>
        </p:spPr>
        <p:txBody>
          <a:bodyPr/>
          <a:lstStyle/>
          <a:p>
            <a:r>
              <a:rPr lang="en-IN" dirty="0">
                <a:solidFill>
                  <a:srgbClr val="FF0000"/>
                </a:solidFill>
              </a:rPr>
              <a:t>Arduino </a:t>
            </a:r>
            <a:r>
              <a:rPr lang="en-IN" dirty="0" err="1">
                <a:solidFill>
                  <a:srgbClr val="FF0000"/>
                </a:solidFill>
              </a:rPr>
              <a:t>uno</a:t>
            </a:r>
            <a:r>
              <a:rPr lang="en-IN" dirty="0">
                <a:solidFill>
                  <a:srgbClr val="FF0000"/>
                </a:solidFill>
              </a:rPr>
              <a:t> 3</a:t>
            </a:r>
          </a:p>
        </p:txBody>
      </p:sp>
      <p:sp>
        <p:nvSpPr>
          <p:cNvPr id="3" name="Subtitle 2">
            <a:extLst>
              <a:ext uri="{FF2B5EF4-FFF2-40B4-BE49-F238E27FC236}">
                <a16:creationId xmlns:a16="http://schemas.microsoft.com/office/drawing/2014/main" id="{D872CE22-3E23-4A4D-A99D-58AB38051138}"/>
              </a:ext>
            </a:extLst>
          </p:cNvPr>
          <p:cNvSpPr>
            <a:spLocks noGrp="1"/>
          </p:cNvSpPr>
          <p:nvPr>
            <p:ph type="subTitle" idx="1"/>
          </p:nvPr>
        </p:nvSpPr>
        <p:spPr>
          <a:xfrm>
            <a:off x="1665408" y="2419643"/>
            <a:ext cx="5241829" cy="4051495"/>
          </a:xfrm>
        </p:spPr>
        <p:txBody>
          <a:bodyPr>
            <a:normAutofit/>
          </a:bodyPr>
          <a:lstStyle/>
          <a:p>
            <a:pPr marL="342900" indent="-342900">
              <a:buFont typeface="Arial" panose="020B0604020202020204" pitchFamily="34" charset="0"/>
              <a:buChar char="•"/>
            </a:pPr>
            <a:r>
              <a:rPr lang="en-IN" dirty="0">
                <a:solidFill>
                  <a:schemeClr val="tx1"/>
                </a:solidFill>
              </a:rPr>
              <a:t>Arduino is an open-source electronics platform based on easy-to-use hardware and software.</a:t>
            </a:r>
          </a:p>
          <a:p>
            <a:pPr marL="342900" indent="-342900">
              <a:buFont typeface="Arial" panose="020B0604020202020204" pitchFamily="34" charset="0"/>
              <a:buChar char="•"/>
            </a:pPr>
            <a:r>
              <a:rPr lang="en-IN" dirty="0">
                <a:solidFill>
                  <a:schemeClr val="tx1"/>
                </a:solidFill>
              </a:rPr>
              <a:t>Arduino boards are able to read inputs - light on a sensor, a finger on a button, or a Twitter message - and turn it into an output - activating a motor, turning on an LED, publishing something online.</a:t>
            </a:r>
          </a:p>
          <a:p>
            <a:pPr marL="342900" indent="-342900">
              <a:buFont typeface="Arial" panose="020B0604020202020204" pitchFamily="34" charset="0"/>
              <a:buChar char="•"/>
            </a:pPr>
            <a:endParaRPr lang="en-IN" dirty="0">
              <a:solidFill>
                <a:schemeClr val="tx1"/>
              </a:solidFill>
            </a:endParaRPr>
          </a:p>
        </p:txBody>
      </p:sp>
      <p:pic>
        <p:nvPicPr>
          <p:cNvPr id="4" name="Picture 3" descr="C:\Users\ab\AppData\Local\Microsoft\Windows\INetCache\Content.Word\Arduino.jpg">
            <a:extLst>
              <a:ext uri="{FF2B5EF4-FFF2-40B4-BE49-F238E27FC236}">
                <a16:creationId xmlns:a16="http://schemas.microsoft.com/office/drawing/2014/main" id="{2DF9AAF4-9A5F-4205-84A5-33CE6C43873A}"/>
              </a:ext>
            </a:extLst>
          </p:cNvPr>
          <p:cNvPicPr/>
          <p:nvPr/>
        </p:nvPicPr>
        <p:blipFill rotWithShape="1">
          <a:blip r:embed="rId2">
            <a:extLst>
              <a:ext uri="{28A0092B-C50C-407E-A947-70E740481C1C}">
                <a14:useLocalDpi xmlns:a14="http://schemas.microsoft.com/office/drawing/2010/main" val="0"/>
              </a:ext>
            </a:extLst>
          </a:blip>
          <a:srcRect t="133" b="7151"/>
          <a:stretch/>
        </p:blipFill>
        <p:spPr bwMode="auto">
          <a:xfrm>
            <a:off x="7484012" y="2588455"/>
            <a:ext cx="4515729" cy="333375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51547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81619-9B8A-41C4-BB86-904A9AE61482}"/>
              </a:ext>
            </a:extLst>
          </p:cNvPr>
          <p:cNvSpPr>
            <a:spLocks noGrp="1"/>
          </p:cNvSpPr>
          <p:nvPr>
            <p:ph type="title"/>
          </p:nvPr>
        </p:nvSpPr>
        <p:spPr>
          <a:xfrm>
            <a:off x="1141413" y="618518"/>
            <a:ext cx="9905998" cy="1280620"/>
          </a:xfrm>
        </p:spPr>
        <p:txBody>
          <a:bodyPr/>
          <a:lstStyle/>
          <a:p>
            <a:r>
              <a:rPr lang="en-IN" sz="4800" dirty="0">
                <a:solidFill>
                  <a:srgbClr val="FF0000"/>
                </a:solidFill>
              </a:rPr>
              <a:t>Voltage regulator</a:t>
            </a:r>
            <a:r>
              <a:rPr lang="en-IN" dirty="0"/>
              <a:t>	</a:t>
            </a:r>
          </a:p>
        </p:txBody>
      </p:sp>
      <p:sp>
        <p:nvSpPr>
          <p:cNvPr id="3" name="Content Placeholder 2">
            <a:extLst>
              <a:ext uri="{FF2B5EF4-FFF2-40B4-BE49-F238E27FC236}">
                <a16:creationId xmlns:a16="http://schemas.microsoft.com/office/drawing/2014/main" id="{7E276EE0-C96D-4D9A-96CA-8F5FEEF55DE9}"/>
              </a:ext>
            </a:extLst>
          </p:cNvPr>
          <p:cNvSpPr>
            <a:spLocks noGrp="1"/>
          </p:cNvSpPr>
          <p:nvPr>
            <p:ph idx="1"/>
          </p:nvPr>
        </p:nvSpPr>
        <p:spPr>
          <a:xfrm>
            <a:off x="1141412" y="2110154"/>
            <a:ext cx="5653283" cy="4065563"/>
          </a:xfrm>
        </p:spPr>
        <p:txBody>
          <a:bodyPr>
            <a:normAutofit fontScale="92500" lnSpcReduction="10000"/>
          </a:bodyPr>
          <a:lstStyle/>
          <a:p>
            <a:r>
              <a:rPr lang="en-IN" dirty="0"/>
              <a:t>A </a:t>
            </a:r>
            <a:r>
              <a:rPr lang="en-IN" b="1" dirty="0"/>
              <a:t>voltage regulator</a:t>
            </a:r>
            <a:r>
              <a:rPr lang="en-IN" dirty="0"/>
              <a:t> is designed to automatically maintain a constant voltage level.</a:t>
            </a:r>
          </a:p>
          <a:p>
            <a:r>
              <a:rPr lang="en-IN" dirty="0"/>
              <a:t>A voltage regulator may be a simple feed-forward design or may include </a:t>
            </a:r>
            <a:r>
              <a:rPr lang="en-IN" u="sng" dirty="0"/>
              <a:t>negative feedback</a:t>
            </a:r>
          </a:p>
          <a:p>
            <a:r>
              <a:rPr lang="en-IN" dirty="0"/>
              <a:t>It may use an electromechanical mechanism, or electronic components. Depending on the design, it may be used to regulate one or more AC or DC voltages.</a:t>
            </a:r>
          </a:p>
          <a:p>
            <a:endParaRPr lang="en-IN" u="sng" dirty="0"/>
          </a:p>
        </p:txBody>
      </p:sp>
      <p:pic>
        <p:nvPicPr>
          <p:cNvPr id="4" name="Picture 3" descr="C:\Users\ab\AppData\Local\Microsoft\Windows\INetCache\Content.Word\lm2596.jpg">
            <a:extLst>
              <a:ext uri="{FF2B5EF4-FFF2-40B4-BE49-F238E27FC236}">
                <a16:creationId xmlns:a16="http://schemas.microsoft.com/office/drawing/2014/main" id="{5F2BA7DE-F343-4E00-BCF9-3161F6A6980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49440" y="2249486"/>
            <a:ext cx="3975149" cy="2969628"/>
          </a:xfrm>
          <a:prstGeom prst="rect">
            <a:avLst/>
          </a:prstGeom>
          <a:noFill/>
          <a:ln>
            <a:noFill/>
          </a:ln>
        </p:spPr>
      </p:pic>
    </p:spTree>
    <p:extLst>
      <p:ext uri="{BB962C8B-B14F-4D97-AF65-F5344CB8AC3E}">
        <p14:creationId xmlns:p14="http://schemas.microsoft.com/office/powerpoint/2010/main" val="2448773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183B1-759F-4BE2-AC41-EA5E1632A45B}"/>
              </a:ext>
            </a:extLst>
          </p:cNvPr>
          <p:cNvSpPr>
            <a:spLocks noGrp="1"/>
          </p:cNvSpPr>
          <p:nvPr>
            <p:ph type="ctrTitle"/>
          </p:nvPr>
        </p:nvSpPr>
        <p:spPr>
          <a:xfrm>
            <a:off x="1876424" y="1122363"/>
            <a:ext cx="8791575" cy="1339483"/>
          </a:xfrm>
        </p:spPr>
        <p:txBody>
          <a:bodyPr/>
          <a:lstStyle/>
          <a:p>
            <a:r>
              <a:rPr lang="en-IN" dirty="0">
                <a:solidFill>
                  <a:srgbClr val="FF0000"/>
                </a:solidFill>
              </a:rPr>
              <a:t>Motor and motor drivers</a:t>
            </a:r>
            <a:r>
              <a:rPr lang="en-IN" dirty="0"/>
              <a:t>	</a:t>
            </a:r>
          </a:p>
        </p:txBody>
      </p:sp>
      <p:sp>
        <p:nvSpPr>
          <p:cNvPr id="3" name="Subtitle 2">
            <a:extLst>
              <a:ext uri="{FF2B5EF4-FFF2-40B4-BE49-F238E27FC236}">
                <a16:creationId xmlns:a16="http://schemas.microsoft.com/office/drawing/2014/main" id="{7EBA339E-2119-4ECA-8C31-E4C0F5D26FBB}"/>
              </a:ext>
            </a:extLst>
          </p:cNvPr>
          <p:cNvSpPr>
            <a:spLocks noGrp="1"/>
          </p:cNvSpPr>
          <p:nvPr>
            <p:ph type="subTitle" idx="1"/>
          </p:nvPr>
        </p:nvSpPr>
        <p:spPr>
          <a:xfrm>
            <a:off x="1758462" y="2658794"/>
            <a:ext cx="8909537" cy="3193366"/>
          </a:xfrm>
        </p:spPr>
        <p:txBody>
          <a:bodyPr/>
          <a:lstStyle/>
          <a:p>
            <a:pPr marL="342900" indent="-342900">
              <a:buFont typeface="Arial" panose="020B0604020202020204" pitchFamily="34" charset="0"/>
              <a:buChar char="•"/>
            </a:pPr>
            <a:r>
              <a:rPr lang="en-IN" dirty="0">
                <a:solidFill>
                  <a:schemeClr val="tx1"/>
                </a:solidFill>
              </a:rPr>
              <a:t>The L293D is a 16-pin Motor Driver IC which can control a set of two DC motors simultaneously in any direction.</a:t>
            </a:r>
          </a:p>
          <a:p>
            <a:pPr marL="342900" indent="-342900">
              <a:buFont typeface="Arial" panose="020B0604020202020204" pitchFamily="34" charset="0"/>
              <a:buChar char="•"/>
            </a:pPr>
            <a:r>
              <a:rPr lang="en-IN" dirty="0">
                <a:solidFill>
                  <a:schemeClr val="tx1"/>
                </a:solidFill>
              </a:rPr>
              <a:t>The L293D is designed to provide bidirectional drive currents of up to 600 mA (per channel) at voltages from 4.5 V to 36 V (at pin 8!)</a:t>
            </a:r>
          </a:p>
          <a:p>
            <a:pPr marL="342900" indent="-342900">
              <a:buFont typeface="Arial" panose="020B0604020202020204" pitchFamily="34" charset="0"/>
              <a:buChar char="•"/>
            </a:pPr>
            <a:r>
              <a:rPr lang="en-IN" dirty="0">
                <a:solidFill>
                  <a:schemeClr val="tx1"/>
                </a:solidFill>
              </a:rPr>
              <a:t>You can use it to control small dc motors - toy motors. </a:t>
            </a:r>
          </a:p>
          <a:p>
            <a:pPr marL="342900" indent="-342900">
              <a:buFont typeface="Arial" panose="020B0604020202020204" pitchFamily="34" charset="0"/>
              <a:buChar char="•"/>
            </a:pPr>
            <a:r>
              <a:rPr lang="en-IN" dirty="0">
                <a:solidFill>
                  <a:schemeClr val="tx1"/>
                </a:solidFill>
              </a:rPr>
              <a:t>Sometimes it can be extremely hot</a:t>
            </a:r>
          </a:p>
        </p:txBody>
      </p:sp>
    </p:spTree>
    <p:extLst>
      <p:ext uri="{BB962C8B-B14F-4D97-AF65-F5344CB8AC3E}">
        <p14:creationId xmlns:p14="http://schemas.microsoft.com/office/powerpoint/2010/main" val="1736481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8AB32-FC00-4424-8348-09F8D0470B60}"/>
              </a:ext>
            </a:extLst>
          </p:cNvPr>
          <p:cNvSpPr>
            <a:spLocks noGrp="1"/>
          </p:cNvSpPr>
          <p:nvPr>
            <p:ph type="title"/>
          </p:nvPr>
        </p:nvSpPr>
        <p:spPr/>
        <p:txBody>
          <a:bodyPr>
            <a:normAutofit/>
          </a:bodyPr>
          <a:lstStyle/>
          <a:p>
            <a:r>
              <a:rPr lang="en-IN" sz="4800" dirty="0">
                <a:solidFill>
                  <a:srgbClr val="FF0000"/>
                </a:solidFill>
              </a:rPr>
              <a:t>L293D Motor Driver</a:t>
            </a:r>
          </a:p>
        </p:txBody>
      </p:sp>
      <p:sp>
        <p:nvSpPr>
          <p:cNvPr id="3" name="Content Placeholder 2">
            <a:extLst>
              <a:ext uri="{FF2B5EF4-FFF2-40B4-BE49-F238E27FC236}">
                <a16:creationId xmlns:a16="http://schemas.microsoft.com/office/drawing/2014/main" id="{34524C25-0C88-4597-B007-9B3EDE91205A}"/>
              </a:ext>
            </a:extLst>
          </p:cNvPr>
          <p:cNvSpPr>
            <a:spLocks noGrp="1"/>
          </p:cNvSpPr>
          <p:nvPr>
            <p:ph idx="1"/>
          </p:nvPr>
        </p:nvSpPr>
        <p:spPr>
          <a:xfrm>
            <a:off x="1141412" y="2249486"/>
            <a:ext cx="6595819" cy="4066907"/>
          </a:xfrm>
        </p:spPr>
        <p:txBody>
          <a:bodyPr/>
          <a:lstStyle/>
          <a:p>
            <a:r>
              <a:rPr lang="en-IN" dirty="0"/>
              <a:t>A motor driver is an integrated circuit chip which is usually used to control motors in autonomous robots</a:t>
            </a:r>
          </a:p>
          <a:p>
            <a:r>
              <a:rPr lang="en-IN" dirty="0"/>
              <a:t>Motor driver act as an interface between Arduino and the motors </a:t>
            </a:r>
          </a:p>
          <a:p>
            <a:r>
              <a:rPr lang="en-IN" dirty="0"/>
              <a:t>The most commonly used motor driver IC’s are from the L293 series such as L293D, L293NE, etc.</a:t>
            </a:r>
          </a:p>
          <a:p>
            <a:r>
              <a:rPr lang="en-IN" dirty="0"/>
              <a:t>These ICs are designed to control 2 DC motors simultaneously</a:t>
            </a:r>
          </a:p>
        </p:txBody>
      </p:sp>
      <p:pic>
        <p:nvPicPr>
          <p:cNvPr id="5" name="Picture 4" descr="C:\Users\ab\AppData\Local\Microsoft\Windows\INetCache\Content.Word\L293D.JPG">
            <a:extLst>
              <a:ext uri="{FF2B5EF4-FFF2-40B4-BE49-F238E27FC236}">
                <a16:creationId xmlns:a16="http://schemas.microsoft.com/office/drawing/2014/main" id="{DC43977B-F8D7-4E56-B500-8BD51C89A3F4}"/>
              </a:ext>
            </a:extLst>
          </p:cNvPr>
          <p:cNvPicPr/>
          <p:nvPr/>
        </p:nvPicPr>
        <p:blipFill rotWithShape="1">
          <a:blip r:embed="rId2">
            <a:extLst>
              <a:ext uri="{28A0092B-C50C-407E-A947-70E740481C1C}">
                <a14:useLocalDpi xmlns:a14="http://schemas.microsoft.com/office/drawing/2010/main" val="0"/>
              </a:ext>
            </a:extLst>
          </a:blip>
          <a:srcRect l="5735" t="2661" r="4652" b="10753"/>
          <a:stretch/>
        </p:blipFill>
        <p:spPr bwMode="auto">
          <a:xfrm>
            <a:off x="7737231" y="2377440"/>
            <a:ext cx="3868615" cy="378420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8585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9F023-AF70-4C12-88E5-B57633BEB07F}"/>
              </a:ext>
            </a:extLst>
          </p:cNvPr>
          <p:cNvSpPr>
            <a:spLocks noGrp="1"/>
          </p:cNvSpPr>
          <p:nvPr>
            <p:ph type="title"/>
          </p:nvPr>
        </p:nvSpPr>
        <p:spPr>
          <a:xfrm>
            <a:off x="1408699" y="2630198"/>
            <a:ext cx="4176175" cy="2729594"/>
          </a:xfrm>
        </p:spPr>
        <p:txBody>
          <a:bodyPr>
            <a:normAutofit/>
          </a:bodyPr>
          <a:lstStyle/>
          <a:p>
            <a:r>
              <a:rPr lang="en-IN" sz="4800" dirty="0">
                <a:solidFill>
                  <a:srgbClr val="FF0000"/>
                </a:solidFill>
              </a:rPr>
              <a:t>code</a:t>
            </a:r>
          </a:p>
        </p:txBody>
      </p:sp>
    </p:spTree>
    <p:extLst>
      <p:ext uri="{BB962C8B-B14F-4D97-AF65-F5344CB8AC3E}">
        <p14:creationId xmlns:p14="http://schemas.microsoft.com/office/powerpoint/2010/main" val="820469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7B92859-F5F3-4203-999A-DF41933403E6}"/>
              </a:ext>
            </a:extLst>
          </p:cNvPr>
          <p:cNvSpPr>
            <a:spLocks noGrp="1"/>
          </p:cNvSpPr>
          <p:nvPr>
            <p:ph idx="1"/>
          </p:nvPr>
        </p:nvSpPr>
        <p:spPr>
          <a:xfrm>
            <a:off x="1141412" y="478302"/>
            <a:ext cx="9905999" cy="5936566"/>
          </a:xfrm>
        </p:spPr>
        <p:txBody>
          <a:bodyPr>
            <a:normAutofit lnSpcReduction="10000"/>
          </a:bodyPr>
          <a:lstStyle/>
          <a:p>
            <a:r>
              <a:rPr lang="en-US" dirty="0"/>
              <a:t>char button;</a:t>
            </a:r>
          </a:p>
          <a:p>
            <a:r>
              <a:rPr lang="en-US" dirty="0"/>
              <a:t>// this function tells </a:t>
            </a:r>
            <a:r>
              <a:rPr lang="en-US" dirty="0" err="1"/>
              <a:t>arduino</a:t>
            </a:r>
            <a:r>
              <a:rPr lang="en-US" dirty="0"/>
              <a:t> which pins to take input from</a:t>
            </a:r>
          </a:p>
          <a:p>
            <a:r>
              <a:rPr lang="en-US" dirty="0"/>
              <a:t>// basically activates this pins for input</a:t>
            </a:r>
          </a:p>
          <a:p>
            <a:r>
              <a:rPr lang="en-US" dirty="0"/>
              <a:t>void setup() </a:t>
            </a:r>
          </a:p>
          <a:p>
            <a:r>
              <a:rPr lang="en-US" dirty="0"/>
              <a:t>{</a:t>
            </a:r>
          </a:p>
          <a:p>
            <a:r>
              <a:rPr lang="en-US" dirty="0" err="1"/>
              <a:t>Serial.begin</a:t>
            </a:r>
            <a:r>
              <a:rPr lang="en-US" dirty="0"/>
              <a:t>(9600); // opens serial port, sets data rate to 9600 bits/second</a:t>
            </a:r>
          </a:p>
          <a:p>
            <a:r>
              <a:rPr lang="en-US" dirty="0"/>
              <a:t> </a:t>
            </a:r>
            <a:r>
              <a:rPr lang="en-US" dirty="0" err="1"/>
              <a:t>pinMode</a:t>
            </a:r>
            <a:r>
              <a:rPr lang="en-US" dirty="0"/>
              <a:t>(2,OUTPUT);  //Motor driver pin 1</a:t>
            </a:r>
          </a:p>
          <a:p>
            <a:r>
              <a:rPr lang="en-US" dirty="0"/>
              <a:t> </a:t>
            </a:r>
            <a:r>
              <a:rPr lang="en-US" dirty="0" err="1"/>
              <a:t>pinMode</a:t>
            </a:r>
            <a:r>
              <a:rPr lang="en-US" dirty="0"/>
              <a:t>(3,OUTPUT);  //Motor driver pin 2</a:t>
            </a:r>
          </a:p>
          <a:p>
            <a:r>
              <a:rPr lang="en-US" dirty="0"/>
              <a:t> </a:t>
            </a:r>
            <a:r>
              <a:rPr lang="en-US" dirty="0" err="1"/>
              <a:t>pinMode</a:t>
            </a:r>
            <a:r>
              <a:rPr lang="en-US" dirty="0"/>
              <a:t>(4,OUTPUT);  //Motor driver pin 3</a:t>
            </a:r>
          </a:p>
          <a:p>
            <a:r>
              <a:rPr lang="en-US" dirty="0"/>
              <a:t> </a:t>
            </a:r>
            <a:r>
              <a:rPr lang="en-US" dirty="0" err="1"/>
              <a:t>pinMode</a:t>
            </a:r>
            <a:r>
              <a:rPr lang="en-US" dirty="0"/>
              <a:t>(5,OUTPUT);  //Motor driver pin 4</a:t>
            </a:r>
          </a:p>
          <a:p>
            <a:r>
              <a:rPr lang="en-US" dirty="0"/>
              <a:t>}</a:t>
            </a:r>
          </a:p>
          <a:p>
            <a:endParaRPr lang="en-IN" dirty="0">
              <a:solidFill>
                <a:schemeClr val="tx1"/>
              </a:solidFill>
            </a:endParaRPr>
          </a:p>
        </p:txBody>
      </p:sp>
    </p:spTree>
    <p:extLst>
      <p:ext uri="{BB962C8B-B14F-4D97-AF65-F5344CB8AC3E}">
        <p14:creationId xmlns:p14="http://schemas.microsoft.com/office/powerpoint/2010/main" val="134883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6DCDD-BC8B-4B10-8C37-D152E114A957}"/>
              </a:ext>
            </a:extLst>
          </p:cNvPr>
          <p:cNvSpPr>
            <a:spLocks noGrp="1"/>
          </p:cNvSpPr>
          <p:nvPr>
            <p:ph type="title"/>
          </p:nvPr>
        </p:nvSpPr>
        <p:spPr/>
        <p:txBody>
          <a:bodyPr/>
          <a:lstStyle/>
          <a:p>
            <a:r>
              <a:rPr lang="en-US" dirty="0"/>
              <a:t>What is </a:t>
            </a:r>
            <a:r>
              <a:rPr lang="en-US" dirty="0" err="1"/>
              <a:t>serial.read</a:t>
            </a:r>
            <a:r>
              <a:rPr lang="en-US" dirty="0"/>
              <a:t>()?</a:t>
            </a:r>
          </a:p>
        </p:txBody>
      </p:sp>
      <p:sp>
        <p:nvSpPr>
          <p:cNvPr id="3" name="Content Placeholder 2">
            <a:extLst>
              <a:ext uri="{FF2B5EF4-FFF2-40B4-BE49-F238E27FC236}">
                <a16:creationId xmlns:a16="http://schemas.microsoft.com/office/drawing/2014/main" id="{C32E5F12-3762-492B-A12D-97F73BA264F3}"/>
              </a:ext>
            </a:extLst>
          </p:cNvPr>
          <p:cNvSpPr>
            <a:spLocks noGrp="1"/>
          </p:cNvSpPr>
          <p:nvPr>
            <p:ph idx="1"/>
          </p:nvPr>
        </p:nvSpPr>
        <p:spPr/>
        <p:txBody>
          <a:bodyPr>
            <a:normAutofit/>
          </a:bodyPr>
          <a:lstStyle/>
          <a:p>
            <a:pPr lvl="1"/>
            <a:r>
              <a:rPr lang="en-US" dirty="0"/>
              <a:t>it initializes the serial connection at 9600 bits per second.</a:t>
            </a:r>
          </a:p>
          <a:p>
            <a:pPr lvl="1"/>
            <a:r>
              <a:rPr lang="en-US" dirty="0"/>
              <a:t>Both sides of the serial connection (i.e. the Arduino and your computer) need to be set to use the same speed serial connection in order to get any sort of intelligible data. </a:t>
            </a:r>
          </a:p>
          <a:p>
            <a:pPr lvl="1"/>
            <a:r>
              <a:rPr lang="en-US" dirty="0"/>
              <a:t>If there's a mismatch between what the two systems think the speed is then the data will be garbled.</a:t>
            </a:r>
          </a:p>
          <a:p>
            <a:pPr lvl="1"/>
            <a:r>
              <a:rPr lang="en-US" dirty="0"/>
              <a:t>9600 bits per second is the default for the Arduino, </a:t>
            </a:r>
          </a:p>
          <a:p>
            <a:pPr lvl="1"/>
            <a:r>
              <a:rPr lang="en-US" dirty="0" err="1"/>
              <a:t>Serial.begin</a:t>
            </a:r>
            <a:r>
              <a:rPr lang="en-US" dirty="0"/>
              <a:t>(57600) would set the Arduino to transmit at 57600 bits per second. </a:t>
            </a:r>
          </a:p>
          <a:p>
            <a:pPr lvl="1"/>
            <a:r>
              <a:rPr lang="en-US" dirty="0"/>
              <a:t>You'd need to set your software to the same speed in order to see the data being sent.</a:t>
            </a:r>
          </a:p>
        </p:txBody>
      </p:sp>
    </p:spTree>
    <p:extLst>
      <p:ext uri="{BB962C8B-B14F-4D97-AF65-F5344CB8AC3E}">
        <p14:creationId xmlns:p14="http://schemas.microsoft.com/office/powerpoint/2010/main" val="17090387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2290</TotalTime>
  <Words>1031</Words>
  <Application>Microsoft Office PowerPoint</Application>
  <PresentationFormat>Widescreen</PresentationFormat>
  <Paragraphs>129</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Trebuchet MS</vt:lpstr>
      <vt:lpstr>Tw Cen MT</vt:lpstr>
      <vt:lpstr>Circuit</vt:lpstr>
      <vt:lpstr>BOTSON 2.0  </vt:lpstr>
      <vt:lpstr>Flowchart  </vt:lpstr>
      <vt:lpstr>Arduino uno 3</vt:lpstr>
      <vt:lpstr>Voltage regulator </vt:lpstr>
      <vt:lpstr>Motor and motor drivers </vt:lpstr>
      <vt:lpstr>L293D Motor Driver</vt:lpstr>
      <vt:lpstr>code</vt:lpstr>
      <vt:lpstr>PowerPoint Presentation</vt:lpstr>
      <vt:lpstr>What is serial.read()?</vt:lpstr>
      <vt:lpstr>PowerPoint Presentation</vt:lpstr>
      <vt:lpstr>PowerPoint Presentation</vt:lpstr>
      <vt:lpstr>PowerPoint Presentation</vt:lpstr>
      <vt:lpstr>PowerPoint Presentation</vt:lpstr>
      <vt:lpstr>Ultrasonic module </vt:lpstr>
      <vt:lpstr>Ultrasonic module</vt:lpstr>
      <vt:lpstr>code</vt:lpstr>
      <vt:lpstr>PowerPoint Presentation</vt:lpstr>
      <vt:lpstr>Bluetooth module</vt:lpstr>
      <vt:lpstr>Laser diode</vt:lpstr>
      <vt:lpstr>Ldr </vt:lpstr>
      <vt:lpstr>Servo motor</vt:lpstr>
      <vt:lpstr>Let’s join all modules</vt:lpstr>
      <vt:lpstr>PowerPoint Presentation</vt:lpstr>
      <vt:lpstr>That’s all folks! Hope you had a good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BOTSON  </dc:title>
  <dc:creator>Wen-how Hsiung</dc:creator>
  <cp:lastModifiedBy>Chinmay Shah</cp:lastModifiedBy>
  <cp:revision>23</cp:revision>
  <dcterms:created xsi:type="dcterms:W3CDTF">2017-09-13T17:46:15Z</dcterms:created>
  <dcterms:modified xsi:type="dcterms:W3CDTF">2017-09-15T18:05:39Z</dcterms:modified>
</cp:coreProperties>
</file>