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61" r:id="rId2"/>
    <p:sldId id="256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0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83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1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8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00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5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44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0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00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2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16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82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88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9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87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4F64-DA98-406F-B69C-36048F43CFED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D9417E-7288-4058-86EB-5EA877656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252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whatis/definition/scrip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technology/softwar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1CB642-1D4C-2A1E-1D45-6213D00DB78D}"/>
              </a:ext>
            </a:extLst>
          </p:cNvPr>
          <p:cNvSpPr txBox="1"/>
          <p:nvPr/>
        </p:nvSpPr>
        <p:spPr>
          <a:xfrm>
            <a:off x="1740568" y="1636295"/>
            <a:ext cx="6946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C000"/>
                </a:solidFill>
              </a:rPr>
              <a:t>WHAT IS AN OPERATING SYSTEM (OS) ?</a:t>
            </a:r>
            <a:endParaRPr lang="en-IN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5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F12E-9CC1-7071-9198-3A44F6970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2400" b="1" dirty="0">
                <a:solidFill>
                  <a:srgbClr val="FFC000"/>
                </a:solidFill>
              </a:rPr>
              <a:t>Operating System</a:t>
            </a:r>
            <a:r>
              <a:rPr lang="en-US" sz="2400" i="1" dirty="0">
                <a:solidFill>
                  <a:srgbClr val="FFC000"/>
                </a:solidFill>
              </a:rPr>
              <a:t>:</a:t>
            </a:r>
            <a:br>
              <a:rPr lang="en-US" sz="2400" i="1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An operating system is a software or collection of programs which provides an environment to run other applications.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32E9A-41FC-4B49-0FA2-EA61AF863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720" y="3163517"/>
            <a:ext cx="7766936" cy="10968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O.S acts as an interface between user and hardware which simply means it acts as a mediator or bridge between user and hardware.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83936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3FBE6-148F-74A6-85F1-35FB01F716F9}"/>
              </a:ext>
            </a:extLst>
          </p:cNvPr>
          <p:cNvSpPr txBox="1"/>
          <p:nvPr/>
        </p:nvSpPr>
        <p:spPr>
          <a:xfrm>
            <a:off x="673768" y="1050758"/>
            <a:ext cx="7956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TYPES OF OPERATING SYSTEM </a:t>
            </a:r>
          </a:p>
          <a:p>
            <a:endParaRPr lang="en-US" u="sng" dirty="0">
              <a:solidFill>
                <a:srgbClr val="FFC000"/>
              </a:solidFill>
            </a:endParaRPr>
          </a:p>
          <a:p>
            <a:r>
              <a:rPr lang="en-US" dirty="0"/>
              <a:t>1)DESKTOP OPERATING SYSTEM.(GENRAL PURPOSE)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The desktop machine is used for general purpose like gaming , maki ng ppt 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Eg.</a:t>
            </a:r>
            <a:r>
              <a:rPr lang="en-US" dirty="0"/>
              <a:t> windows 10, 8, 8.1,ubuntu-desktop,MacOS, Linux mint.</a:t>
            </a:r>
          </a:p>
          <a:p>
            <a:endParaRPr lang="en-US" u="sng" dirty="0"/>
          </a:p>
          <a:p>
            <a:r>
              <a:rPr lang="en-US" dirty="0"/>
              <a:t>2) SERVER OPERATING SYSTEM. (REMOTE ACCESS)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used in server systems which is accessible by multiple users at same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Eg.</a:t>
            </a:r>
            <a:r>
              <a:rPr lang="en-US" dirty="0"/>
              <a:t> Linux , RHEL , CentOS ,Fedora ,Windows 13, Windows 19 .</a:t>
            </a: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75664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2F307-1D89-1FA1-E6BB-B409511B1C7A}"/>
              </a:ext>
            </a:extLst>
          </p:cNvPr>
          <p:cNvSpPr txBox="1"/>
          <p:nvPr/>
        </p:nvSpPr>
        <p:spPr>
          <a:xfrm>
            <a:off x="906379" y="834189"/>
            <a:ext cx="7483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HARDWARE 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parts of computer system or everything that we can touch</a:t>
            </a:r>
          </a:p>
          <a:p>
            <a:r>
              <a:rPr lang="en-US" dirty="0"/>
              <a:t>    is called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consist of computer itself and includes a </a:t>
            </a:r>
            <a:r>
              <a:rPr lang="en-US" dirty="0" err="1"/>
              <a:t>cpu</a:t>
            </a:r>
            <a:r>
              <a:rPr lang="en-US" dirty="0"/>
              <a:t> , monitor , keyboard, mouse and any  equipment connected to it.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72002-C91F-F153-5A08-BF4B6EFDE4A2}"/>
              </a:ext>
            </a:extLst>
          </p:cNvPr>
          <p:cNvSpPr txBox="1"/>
          <p:nvPr/>
        </p:nvSpPr>
        <p:spPr>
          <a:xfrm>
            <a:off x="1050757" y="3918482"/>
            <a:ext cx="7194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SOFTWARE 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set of instructions that the computer follows in performing a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Software is a generic term used to refer to applications, </a:t>
            </a:r>
            <a:r>
              <a:rPr lang="en-US" b="0" i="0" dirty="0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and programs that run on a device.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94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FA7B42-282D-AD30-1899-A8D2501F6C4D}"/>
              </a:ext>
            </a:extLst>
          </p:cNvPr>
          <p:cNvSpPr txBox="1"/>
          <p:nvPr/>
        </p:nvSpPr>
        <p:spPr>
          <a:xfrm>
            <a:off x="786063" y="1034716"/>
            <a:ext cx="80370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C000"/>
                </a:solidFill>
              </a:rPr>
              <a:t>TYPES  OF SOFTWARES  </a:t>
            </a:r>
          </a:p>
          <a:p>
            <a:endParaRPr lang="en-US" u="sng" dirty="0"/>
          </a:p>
          <a:p>
            <a:r>
              <a:rPr lang="en-US" u="sng" dirty="0"/>
              <a:t>1)Application Software</a:t>
            </a:r>
          </a:p>
          <a:p>
            <a:endParaRPr lang="en-US" u="sng" dirty="0"/>
          </a:p>
          <a:p>
            <a:r>
              <a:rPr lang="en-US" u="sng" dirty="0"/>
              <a:t>2)System Software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Software :- A</a:t>
            </a:r>
            <a:r>
              <a:rPr lang="en-US" i="0" dirty="0">
                <a:effectLst/>
                <a:latin typeface="Georgia" panose="02040502050405020303" pitchFamily="18" charset="0"/>
              </a:rPr>
              <a:t>pplication software</a:t>
            </a:r>
            <a:r>
              <a:rPr lang="en-US" b="0" i="0" dirty="0">
                <a:effectLst/>
                <a:latin typeface="Georgia" panose="02040502050405020303" pitchFamily="18" charset="0"/>
              </a:rPr>
              <a:t>, also called </a:t>
            </a:r>
            <a:r>
              <a:rPr lang="en-US" i="0" dirty="0">
                <a:effectLst/>
                <a:latin typeface="Georgia" panose="02040502050405020303" pitchFamily="18" charset="0"/>
              </a:rPr>
              <a:t>application program</a:t>
            </a:r>
            <a:r>
              <a:rPr lang="en-US" b="0" i="0" dirty="0">
                <a:effectLst/>
                <a:latin typeface="Georgia" panose="02040502050405020303" pitchFamily="18" charset="0"/>
              </a:rPr>
              <a:t>, </a:t>
            </a:r>
            <a:r>
              <a:rPr lang="en-US" b="0" i="0" dirty="0">
                <a:effectLst/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</a:t>
            </a:r>
            <a:r>
              <a:rPr lang="en-US" b="0" i="0" dirty="0">
                <a:effectLst/>
                <a:latin typeface="Georgia" panose="02040502050405020303" pitchFamily="18" charset="0"/>
              </a:rPr>
              <a:t> designed to handle specific tasks for users.</a:t>
            </a:r>
          </a:p>
          <a:p>
            <a:endParaRPr lang="en-US" b="0" i="0" dirty="0"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Eg.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Ms</a:t>
            </a:r>
            <a:r>
              <a:rPr lang="en-US" dirty="0">
                <a:latin typeface="Georgia" panose="02040502050405020303" pitchFamily="18" charset="0"/>
              </a:rPr>
              <a:t>-Word , PowerPoint , Photoshop , Google Chrome.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System software :- </a:t>
            </a:r>
            <a:r>
              <a:rPr lang="en-US" i="0" dirty="0">
                <a:effectLst/>
                <a:latin typeface="arial" panose="020B0604020202020204" pitchFamily="34" charset="0"/>
              </a:rPr>
              <a:t>System software is a type of computer program that is designed to run a computer's hardware and application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</a:rPr>
              <a:t>Eg.</a:t>
            </a:r>
            <a:r>
              <a:rPr lang="en-US" dirty="0">
                <a:latin typeface="arial" panose="020B0604020202020204" pitchFamily="34" charset="0"/>
              </a:rPr>
              <a:t> Windows 7,8,10,11 ,  Mac OS, IOS, Android.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56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EE05DA-70DD-C061-D40F-3E35D1C48FA8}"/>
              </a:ext>
            </a:extLst>
          </p:cNvPr>
          <p:cNvSpPr txBox="1"/>
          <p:nvPr/>
        </p:nvSpPr>
        <p:spPr>
          <a:xfrm>
            <a:off x="866274" y="1307432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4BD3F9-A566-5A49-616F-B2AE5A4845AF}"/>
              </a:ext>
            </a:extLst>
          </p:cNvPr>
          <p:cNvSpPr/>
          <p:nvPr/>
        </p:nvSpPr>
        <p:spPr>
          <a:xfrm>
            <a:off x="1114926" y="874659"/>
            <a:ext cx="3240506" cy="802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7DCF46-C6B4-B8EB-4762-E27BA4431071}"/>
              </a:ext>
            </a:extLst>
          </p:cNvPr>
          <p:cNvSpPr/>
          <p:nvPr/>
        </p:nvSpPr>
        <p:spPr>
          <a:xfrm>
            <a:off x="2975809" y="3864412"/>
            <a:ext cx="3954380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(OS)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4C0302-268F-2008-6296-7896397B5F54}"/>
              </a:ext>
            </a:extLst>
          </p:cNvPr>
          <p:cNvSpPr/>
          <p:nvPr/>
        </p:nvSpPr>
        <p:spPr>
          <a:xfrm>
            <a:off x="2975809" y="5213683"/>
            <a:ext cx="3954380" cy="673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98219A-9F48-6F5C-4CCA-29FA02927A9C}"/>
              </a:ext>
            </a:extLst>
          </p:cNvPr>
          <p:cNvSpPr/>
          <p:nvPr/>
        </p:nvSpPr>
        <p:spPr>
          <a:xfrm>
            <a:off x="5350044" y="930442"/>
            <a:ext cx="3392903" cy="74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681317-33C1-B5D8-32C8-F3FF587A2F6A}"/>
              </a:ext>
            </a:extLst>
          </p:cNvPr>
          <p:cNvSpPr/>
          <p:nvPr/>
        </p:nvSpPr>
        <p:spPr>
          <a:xfrm>
            <a:off x="3023937" y="2454442"/>
            <a:ext cx="3906252" cy="802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APPLICATIONS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1241C4-9CC0-A001-8FF6-FA4ABF1EA527}"/>
              </a:ext>
            </a:extLst>
          </p:cNvPr>
          <p:cNvCxnSpPr/>
          <p:nvPr/>
        </p:nvCxnSpPr>
        <p:spPr>
          <a:xfrm>
            <a:off x="3593432" y="1672209"/>
            <a:ext cx="0" cy="78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A49CDE-7209-2833-44F4-C48B6D77A984}"/>
              </a:ext>
            </a:extLst>
          </p:cNvPr>
          <p:cNvCxnSpPr/>
          <p:nvPr/>
        </p:nvCxnSpPr>
        <p:spPr>
          <a:xfrm>
            <a:off x="3593432" y="3256547"/>
            <a:ext cx="0" cy="67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7875D3-7E34-9689-1BCD-8A418BF39F56}"/>
              </a:ext>
            </a:extLst>
          </p:cNvPr>
          <p:cNvCxnSpPr/>
          <p:nvPr/>
        </p:nvCxnSpPr>
        <p:spPr>
          <a:xfrm>
            <a:off x="3593432" y="4605817"/>
            <a:ext cx="0" cy="60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4BFB1F-371A-4DF4-9DC6-564095F5C7B8}"/>
              </a:ext>
            </a:extLst>
          </p:cNvPr>
          <p:cNvCxnSpPr/>
          <p:nvPr/>
        </p:nvCxnSpPr>
        <p:spPr>
          <a:xfrm flipV="1">
            <a:off x="6023811" y="4605817"/>
            <a:ext cx="0" cy="60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575BAE-8F55-1F8E-E9BB-9E287A287986}"/>
              </a:ext>
            </a:extLst>
          </p:cNvPr>
          <p:cNvCxnSpPr/>
          <p:nvPr/>
        </p:nvCxnSpPr>
        <p:spPr>
          <a:xfrm flipV="1">
            <a:off x="6096000" y="3256547"/>
            <a:ext cx="0" cy="60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FA1DB4-074F-0165-71D2-AF0981D2B02C}"/>
              </a:ext>
            </a:extLst>
          </p:cNvPr>
          <p:cNvCxnSpPr/>
          <p:nvPr/>
        </p:nvCxnSpPr>
        <p:spPr>
          <a:xfrm flipV="1">
            <a:off x="6208295" y="1672209"/>
            <a:ext cx="0" cy="78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714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312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Georgia</vt:lpstr>
      <vt:lpstr>Trebuchet MS</vt:lpstr>
      <vt:lpstr>Wingdings 3</vt:lpstr>
      <vt:lpstr>Facet</vt:lpstr>
      <vt:lpstr>PowerPoint Presentation</vt:lpstr>
      <vt:lpstr>Operating System:  An operating system is a software or collection of programs which provides an environment to run other applications.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System:  An operating system is a software or collection of programs which provides an environment to run other applications.  </dc:title>
  <dc:creator>chinmay sontakke</dc:creator>
  <cp:lastModifiedBy>chinmay sontakke</cp:lastModifiedBy>
  <cp:revision>3</cp:revision>
  <dcterms:created xsi:type="dcterms:W3CDTF">2023-04-20T06:13:35Z</dcterms:created>
  <dcterms:modified xsi:type="dcterms:W3CDTF">2023-04-20T10:25:21Z</dcterms:modified>
</cp:coreProperties>
</file>