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55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Total Sales reached 7,000 units.</a:t>
            </a:r>
          </a:p>
          <a:p>
            <a:r>
              <a:t>• Small Business segment leads with 2,779 units sold.</a:t>
            </a:r>
          </a:p>
          <a:p>
            <a:r>
              <a:t>• Product B is the top-performing product (25.08% of total units).</a:t>
            </a:r>
          </a:p>
          <a:p>
            <a:r>
              <a:t>• Sales distributed across all 12 months.</a:t>
            </a:r>
          </a:p>
          <a:p>
            <a:r>
              <a:t>• Regions analyzed: East, West, North, South.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Units Sold: 7,000</a:t>
            </a:r>
          </a:p>
          <a:p>
            <a:r>
              <a:t>This metric summarizes all products sold across segments and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Small Business: 2,779 units</a:t>
            </a:r>
          </a:p>
          <a:p>
            <a:r>
              <a:t>• Corporate: 2,293 units</a:t>
            </a:r>
          </a:p>
          <a:p>
            <a:r>
              <a:t>• Consumer: 2,156 units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Product B: 25.08%</a:t>
            </a:r>
          </a:p>
          <a:p>
            <a:r>
              <a:t>• Product A: 22.29%</a:t>
            </a:r>
          </a:p>
          <a:p>
            <a:r>
              <a:t>• Product C: 19.98%</a:t>
            </a:r>
          </a:p>
          <a:p>
            <a:r>
              <a:t>• Other products include Product D and Product 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Product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Dashboard includes product rankings for East, West, North, and South regions.</a:t>
            </a:r>
          </a:p>
          <a:p>
            <a:r>
              <a:t>• Detailed top product info can be added if available.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Monthly data spans January to December.</a:t>
            </a:r>
          </a:p>
          <a:p>
            <a:r>
              <a:t>• Chart or detailed numbers can be added as per availability.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Focus on high-performing products like Product B.</a:t>
            </a:r>
          </a:p>
          <a:p>
            <a:r>
              <a:t>• Engage more with Small Business customers.</a:t>
            </a:r>
          </a:p>
          <a:p>
            <a:r>
              <a:t>• Explore opportunities in underperforming regions or segments.</a:t>
            </a:r>
          </a:p>
          <a:p>
            <a:r>
              <a:t>• Monitor monthly trends to optimize inventory and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217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Sales Financial Dashboard Summary</vt:lpstr>
      <vt:lpstr>Executive Summary</vt:lpstr>
      <vt:lpstr>Total Sales</vt:lpstr>
      <vt:lpstr>Customer Segment Performance</vt:lpstr>
      <vt:lpstr>Top-Selling Products</vt:lpstr>
      <vt:lpstr>First Product by Region</vt:lpstr>
      <vt:lpstr>Sales Trend by Month</vt:lpstr>
      <vt:lpstr>Closing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Financial Dashboard Summary</dc:title>
  <dc:subject/>
  <dc:creator>dell</dc:creator>
  <cp:keywords/>
  <dc:description>generated using python-pptx</dc:description>
  <cp:lastModifiedBy>tanmaytangade45@gmail.com</cp:lastModifiedBy>
  <cp:revision>3</cp:revision>
  <dcterms:created xsi:type="dcterms:W3CDTF">2013-01-27T09:14:16Z</dcterms:created>
  <dcterms:modified xsi:type="dcterms:W3CDTF">2025-10-24T10:30:15Z</dcterms:modified>
  <cp:category/>
</cp:coreProperties>
</file>