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6"/>
  </p:notesMasterIdLst>
  <p:sldIdLst>
    <p:sldId id="256" r:id="rId2"/>
    <p:sldId id="263" r:id="rId3"/>
    <p:sldId id="257" r:id="rId4"/>
    <p:sldId id="258" r:id="rId5"/>
    <p:sldId id="259" r:id="rId6"/>
    <p:sldId id="261" r:id="rId7"/>
    <p:sldId id="267" r:id="rId8"/>
    <p:sldId id="262" r:id="rId9"/>
    <p:sldId id="268" r:id="rId10"/>
    <p:sldId id="269" r:id="rId11"/>
    <p:sldId id="270"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1150" autoAdjust="0"/>
  </p:normalViewPr>
  <p:slideViewPr>
    <p:cSldViewPr snapToGrid="0">
      <p:cViewPr varScale="1">
        <p:scale>
          <a:sx n="78" d="100"/>
          <a:sy n="78" d="100"/>
        </p:scale>
        <p:origin x="80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amesh Teli" userId="92a5daa737a28405" providerId="LiveId" clId="{1B3E7720-B7C5-46B2-94DC-97064C7E5958}"/>
    <pc:docChg chg="undo custSel addSld modSld">
      <pc:chgData name="Prathamesh Teli" userId="92a5daa737a28405" providerId="LiveId" clId="{1B3E7720-B7C5-46B2-94DC-97064C7E5958}" dt="2023-05-20T02:11:21.354" v="580"/>
      <pc:docMkLst>
        <pc:docMk/>
      </pc:docMkLst>
      <pc:sldChg chg="addSp modSp mod">
        <pc:chgData name="Prathamesh Teli" userId="92a5daa737a28405" providerId="LiveId" clId="{1B3E7720-B7C5-46B2-94DC-97064C7E5958}" dt="2023-05-19T09:09:50.487" v="496" actId="1076"/>
        <pc:sldMkLst>
          <pc:docMk/>
          <pc:sldMk cId="990515601" sldId="256"/>
        </pc:sldMkLst>
        <pc:spChg chg="mod">
          <ac:chgData name="Prathamesh Teli" userId="92a5daa737a28405" providerId="LiveId" clId="{1B3E7720-B7C5-46B2-94DC-97064C7E5958}" dt="2023-05-19T09:09:17.088" v="493" actId="1076"/>
          <ac:spMkLst>
            <pc:docMk/>
            <pc:sldMk cId="990515601" sldId="256"/>
            <ac:spMk id="2" creationId="{50187AFC-9387-6C82-1086-6D83D55100DE}"/>
          </ac:spMkLst>
        </pc:spChg>
        <pc:spChg chg="mod">
          <ac:chgData name="Prathamesh Teli" userId="92a5daa737a28405" providerId="LiveId" clId="{1B3E7720-B7C5-46B2-94DC-97064C7E5958}" dt="2023-05-19T09:09:50.487" v="496" actId="1076"/>
          <ac:spMkLst>
            <pc:docMk/>
            <pc:sldMk cId="990515601" sldId="256"/>
            <ac:spMk id="7" creationId="{0C379FAF-5B6B-1DDE-80A0-0B2F2CD1FD2F}"/>
          </ac:spMkLst>
        </pc:spChg>
        <pc:picChg chg="add mod">
          <ac:chgData name="Prathamesh Teli" userId="92a5daa737a28405" providerId="LiveId" clId="{1B3E7720-B7C5-46B2-94DC-97064C7E5958}" dt="2023-05-19T09:07:50.124" v="438"/>
          <ac:picMkLst>
            <pc:docMk/>
            <pc:sldMk cId="990515601" sldId="256"/>
            <ac:picMk id="3" creationId="{05B6E765-EE5A-9FC7-5278-4C439FD6DD82}"/>
          </ac:picMkLst>
        </pc:picChg>
        <pc:picChg chg="add mod">
          <ac:chgData name="Prathamesh Teli" userId="92a5daa737a28405" providerId="LiveId" clId="{1B3E7720-B7C5-46B2-94DC-97064C7E5958}" dt="2023-05-19T09:08:12.025" v="445"/>
          <ac:picMkLst>
            <pc:docMk/>
            <pc:sldMk cId="990515601" sldId="256"/>
            <ac:picMk id="4" creationId="{73B27CEC-AE7D-7AE5-883E-4A9DBA3EB681}"/>
          </ac:picMkLst>
        </pc:picChg>
      </pc:sldChg>
      <pc:sldChg chg="modSp mod">
        <pc:chgData name="Prathamesh Teli" userId="92a5daa737a28405" providerId="LiveId" clId="{1B3E7720-B7C5-46B2-94DC-97064C7E5958}" dt="2023-05-19T08:54:17.306" v="269" actId="404"/>
        <pc:sldMkLst>
          <pc:docMk/>
          <pc:sldMk cId="2453764956" sldId="257"/>
        </pc:sldMkLst>
        <pc:spChg chg="mod">
          <ac:chgData name="Prathamesh Teli" userId="92a5daa737a28405" providerId="LiveId" clId="{1B3E7720-B7C5-46B2-94DC-97064C7E5958}" dt="2023-05-19T08:54:17.306" v="269" actId="404"/>
          <ac:spMkLst>
            <pc:docMk/>
            <pc:sldMk cId="2453764956" sldId="257"/>
            <ac:spMk id="2" creationId="{DCD1DD94-0863-C26B-ADAF-89981D29836A}"/>
          </ac:spMkLst>
        </pc:spChg>
        <pc:spChg chg="mod">
          <ac:chgData name="Prathamesh Teli" userId="92a5daa737a28405" providerId="LiveId" clId="{1B3E7720-B7C5-46B2-94DC-97064C7E5958}" dt="2023-05-19T08:44:36.205" v="172" actId="14100"/>
          <ac:spMkLst>
            <pc:docMk/>
            <pc:sldMk cId="2453764956" sldId="257"/>
            <ac:spMk id="6" creationId="{E8465A62-2168-71C0-FD4F-3DE242DB74AF}"/>
          </ac:spMkLst>
        </pc:spChg>
      </pc:sldChg>
      <pc:sldChg chg="modSp mod">
        <pc:chgData name="Prathamesh Teli" userId="92a5daa737a28405" providerId="LiveId" clId="{1B3E7720-B7C5-46B2-94DC-97064C7E5958}" dt="2023-05-19T19:28:47.678" v="536" actId="5793"/>
        <pc:sldMkLst>
          <pc:docMk/>
          <pc:sldMk cId="2778329412" sldId="258"/>
        </pc:sldMkLst>
        <pc:spChg chg="mod">
          <ac:chgData name="Prathamesh Teli" userId="92a5daa737a28405" providerId="LiveId" clId="{1B3E7720-B7C5-46B2-94DC-97064C7E5958}" dt="2023-05-19T08:45:06.847" v="176" actId="14100"/>
          <ac:spMkLst>
            <pc:docMk/>
            <pc:sldMk cId="2778329412" sldId="258"/>
            <ac:spMk id="2" creationId="{51C79401-410E-F079-C175-69BBE93875D5}"/>
          </ac:spMkLst>
        </pc:spChg>
        <pc:spChg chg="mod">
          <ac:chgData name="Prathamesh Teli" userId="92a5daa737a28405" providerId="LiveId" clId="{1B3E7720-B7C5-46B2-94DC-97064C7E5958}" dt="2023-05-19T19:28:47.678" v="536" actId="5793"/>
          <ac:spMkLst>
            <pc:docMk/>
            <pc:sldMk cId="2778329412" sldId="258"/>
            <ac:spMk id="4" creationId="{8ED1482F-E1ED-5C2A-A84C-7A93087579F0}"/>
          </ac:spMkLst>
        </pc:spChg>
      </pc:sldChg>
      <pc:sldChg chg="modSp mod">
        <pc:chgData name="Prathamesh Teli" userId="92a5daa737a28405" providerId="LiveId" clId="{1B3E7720-B7C5-46B2-94DC-97064C7E5958}" dt="2023-05-19T19:35:59.664" v="538" actId="20577"/>
        <pc:sldMkLst>
          <pc:docMk/>
          <pc:sldMk cId="2817573246" sldId="261"/>
        </pc:sldMkLst>
        <pc:spChg chg="mod">
          <ac:chgData name="Prathamesh Teli" userId="92a5daa737a28405" providerId="LiveId" clId="{1B3E7720-B7C5-46B2-94DC-97064C7E5958}" dt="2023-05-19T08:50:14.872" v="217" actId="1076"/>
          <ac:spMkLst>
            <pc:docMk/>
            <pc:sldMk cId="2817573246" sldId="261"/>
            <ac:spMk id="2" creationId="{DCD7E82C-C13E-4AD1-126E-0263E20B0FD4}"/>
          </ac:spMkLst>
        </pc:spChg>
        <pc:spChg chg="mod">
          <ac:chgData name="Prathamesh Teli" userId="92a5daa737a28405" providerId="LiveId" clId="{1B3E7720-B7C5-46B2-94DC-97064C7E5958}" dt="2023-05-19T19:35:59.664" v="538" actId="20577"/>
          <ac:spMkLst>
            <pc:docMk/>
            <pc:sldMk cId="2817573246" sldId="261"/>
            <ac:spMk id="4" creationId="{C3336CDE-55D4-A994-2491-40355ACB04BD}"/>
          </ac:spMkLst>
        </pc:spChg>
      </pc:sldChg>
      <pc:sldChg chg="modSp mod">
        <pc:chgData name="Prathamesh Teli" userId="92a5daa737a28405" providerId="LiveId" clId="{1B3E7720-B7C5-46B2-94DC-97064C7E5958}" dt="2023-05-19T09:14:41.132" v="528" actId="123"/>
        <pc:sldMkLst>
          <pc:docMk/>
          <pc:sldMk cId="47325211" sldId="262"/>
        </pc:sldMkLst>
        <pc:spChg chg="mod">
          <ac:chgData name="Prathamesh Teli" userId="92a5daa737a28405" providerId="LiveId" clId="{1B3E7720-B7C5-46B2-94DC-97064C7E5958}" dt="2023-05-19T08:55:06.958" v="276" actId="404"/>
          <ac:spMkLst>
            <pc:docMk/>
            <pc:sldMk cId="47325211" sldId="262"/>
            <ac:spMk id="2" creationId="{5BFC54C1-2B81-AF98-D3C4-D6192BAFAAD6}"/>
          </ac:spMkLst>
        </pc:spChg>
        <pc:spChg chg="mod">
          <ac:chgData name="Prathamesh Teli" userId="92a5daa737a28405" providerId="LiveId" clId="{1B3E7720-B7C5-46B2-94DC-97064C7E5958}" dt="2023-05-19T09:14:41.132" v="528" actId="123"/>
          <ac:spMkLst>
            <pc:docMk/>
            <pc:sldMk cId="47325211" sldId="262"/>
            <ac:spMk id="4" creationId="{70B857A2-5A97-1770-61A7-B1C110105D53}"/>
          </ac:spMkLst>
        </pc:spChg>
      </pc:sldChg>
      <pc:sldChg chg="modSp mod">
        <pc:chgData name="Prathamesh Teli" userId="92a5daa737a28405" providerId="LiveId" clId="{1B3E7720-B7C5-46B2-94DC-97064C7E5958}" dt="2023-05-19T08:57:59.979" v="314" actId="1076"/>
        <pc:sldMkLst>
          <pc:docMk/>
          <pc:sldMk cId="3137604340" sldId="263"/>
        </pc:sldMkLst>
        <pc:spChg chg="mod">
          <ac:chgData name="Prathamesh Teli" userId="92a5daa737a28405" providerId="LiveId" clId="{1B3E7720-B7C5-46B2-94DC-97064C7E5958}" dt="2023-05-19T08:57:14.629" v="292" actId="14100"/>
          <ac:spMkLst>
            <pc:docMk/>
            <pc:sldMk cId="3137604340" sldId="263"/>
            <ac:spMk id="2" creationId="{00000000-0000-0000-0000-000000000000}"/>
          </ac:spMkLst>
        </pc:spChg>
        <pc:spChg chg="mod">
          <ac:chgData name="Prathamesh Teli" userId="92a5daa737a28405" providerId="LiveId" clId="{1B3E7720-B7C5-46B2-94DC-97064C7E5958}" dt="2023-05-19T08:57:59.979" v="314" actId="1076"/>
          <ac:spMkLst>
            <pc:docMk/>
            <pc:sldMk cId="3137604340" sldId="263"/>
            <ac:spMk id="3" creationId="{00000000-0000-0000-0000-000000000000}"/>
          </ac:spMkLst>
        </pc:spChg>
      </pc:sldChg>
      <pc:sldChg chg="modSp mod modNotesTx">
        <pc:chgData name="Prathamesh Teli" userId="92a5daa737a28405" providerId="LiveId" clId="{1B3E7720-B7C5-46B2-94DC-97064C7E5958}" dt="2023-05-20T02:10:15.633" v="562"/>
        <pc:sldMkLst>
          <pc:docMk/>
          <pc:sldMk cId="2513484720" sldId="264"/>
        </pc:sldMkLst>
        <pc:spChg chg="mod">
          <ac:chgData name="Prathamesh Teli" userId="92a5daa737a28405" providerId="LiveId" clId="{1B3E7720-B7C5-46B2-94DC-97064C7E5958}" dt="2023-05-19T08:55:40.156" v="285" actId="122"/>
          <ac:spMkLst>
            <pc:docMk/>
            <pc:sldMk cId="2513484720" sldId="264"/>
            <ac:spMk id="2" creationId="{55D1EB5F-08FA-5F5B-B1A3-6459A30A2C2F}"/>
          </ac:spMkLst>
        </pc:spChg>
        <pc:spChg chg="mod">
          <ac:chgData name="Prathamesh Teli" userId="92a5daa737a28405" providerId="LiveId" clId="{1B3E7720-B7C5-46B2-94DC-97064C7E5958}" dt="2023-05-19T08:42:48.727" v="136" actId="20577"/>
          <ac:spMkLst>
            <pc:docMk/>
            <pc:sldMk cId="2513484720" sldId="264"/>
            <ac:spMk id="3" creationId="{4068D38E-CBA5-7548-64B2-7324D4B7CCB4}"/>
          </ac:spMkLst>
        </pc:spChg>
      </pc:sldChg>
      <pc:sldChg chg="modSp mod modNotesTx">
        <pc:chgData name="Prathamesh Teli" userId="92a5daa737a28405" providerId="LiveId" clId="{1B3E7720-B7C5-46B2-94DC-97064C7E5958}" dt="2023-05-20T02:11:21.354" v="580"/>
        <pc:sldMkLst>
          <pc:docMk/>
          <pc:sldMk cId="239069837" sldId="265"/>
        </pc:sldMkLst>
        <pc:spChg chg="mod">
          <ac:chgData name="Prathamesh Teli" userId="92a5daa737a28405" providerId="LiveId" clId="{1B3E7720-B7C5-46B2-94DC-97064C7E5958}" dt="2023-05-19T09:15:02.443" v="533" actId="5793"/>
          <ac:spMkLst>
            <pc:docMk/>
            <pc:sldMk cId="239069837" sldId="265"/>
            <ac:spMk id="3" creationId="{8D6FD27C-5A6D-C9EB-24BE-E678BC6F94A6}"/>
          </ac:spMkLst>
        </pc:spChg>
      </pc:sldChg>
      <pc:sldChg chg="delSp modSp new mod">
        <pc:chgData name="Prathamesh Teli" userId="92a5daa737a28405" providerId="LiveId" clId="{1B3E7720-B7C5-46B2-94DC-97064C7E5958}" dt="2023-05-19T08:39:31.942" v="64" actId="478"/>
        <pc:sldMkLst>
          <pc:docMk/>
          <pc:sldMk cId="1322672348" sldId="266"/>
        </pc:sldMkLst>
        <pc:spChg chg="mod">
          <ac:chgData name="Prathamesh Teli" userId="92a5daa737a28405" providerId="LiveId" clId="{1B3E7720-B7C5-46B2-94DC-97064C7E5958}" dt="2023-05-19T08:39:28.214" v="63" actId="404"/>
          <ac:spMkLst>
            <pc:docMk/>
            <pc:sldMk cId="1322672348" sldId="266"/>
            <ac:spMk id="2" creationId="{7D3FEC4C-F249-64C7-5EA6-A304B7D97A85}"/>
          </ac:spMkLst>
        </pc:spChg>
        <pc:spChg chg="del">
          <ac:chgData name="Prathamesh Teli" userId="92a5daa737a28405" providerId="LiveId" clId="{1B3E7720-B7C5-46B2-94DC-97064C7E5958}" dt="2023-05-19T08:39:31.942" v="64" actId="478"/>
          <ac:spMkLst>
            <pc:docMk/>
            <pc:sldMk cId="1322672348" sldId="266"/>
            <ac:spMk id="3" creationId="{F3BD12C9-2D76-1940-BE68-512F0C70B8CC}"/>
          </ac:spMkLst>
        </pc:spChg>
      </pc:sldChg>
      <pc:sldChg chg="addSp delSp modSp new mod">
        <pc:chgData name="Prathamesh Teli" userId="92a5daa737a28405" providerId="LiveId" clId="{1B3E7720-B7C5-46B2-94DC-97064C7E5958}" dt="2023-05-20T01:06:37.730" v="561" actId="1076"/>
        <pc:sldMkLst>
          <pc:docMk/>
          <pc:sldMk cId="4129464352" sldId="267"/>
        </pc:sldMkLst>
        <pc:spChg chg="del">
          <ac:chgData name="Prathamesh Teli" userId="92a5daa737a28405" providerId="LiveId" clId="{1B3E7720-B7C5-46B2-94DC-97064C7E5958}" dt="2023-05-19T08:50:22.325" v="218" actId="478"/>
          <ac:spMkLst>
            <pc:docMk/>
            <pc:sldMk cId="4129464352" sldId="267"/>
            <ac:spMk id="2" creationId="{E4FE0E60-943B-383D-B226-0BCE5B14B454}"/>
          </ac:spMkLst>
        </pc:spChg>
        <pc:spChg chg="del mod">
          <ac:chgData name="Prathamesh Teli" userId="92a5daa737a28405" providerId="LiveId" clId="{1B3E7720-B7C5-46B2-94DC-97064C7E5958}" dt="2023-05-19T08:51:06.357" v="225" actId="478"/>
          <ac:spMkLst>
            <pc:docMk/>
            <pc:sldMk cId="4129464352" sldId="267"/>
            <ac:spMk id="3" creationId="{3A79EB0A-4352-5393-AD38-B1F1ADC9F7E8}"/>
          </ac:spMkLst>
        </pc:spChg>
        <pc:spChg chg="add mod">
          <ac:chgData name="Prathamesh Teli" userId="92a5daa737a28405" providerId="LiveId" clId="{1B3E7720-B7C5-46B2-94DC-97064C7E5958}" dt="2023-05-19T08:52:53.672" v="258" actId="1076"/>
          <ac:spMkLst>
            <pc:docMk/>
            <pc:sldMk cId="4129464352" sldId="267"/>
            <ac:spMk id="4" creationId="{FC06462F-0175-919A-4D13-5DF13C9E8B1C}"/>
          </ac:spMkLst>
        </pc:spChg>
        <pc:spChg chg="add del mod">
          <ac:chgData name="Prathamesh Teli" userId="92a5daa737a28405" providerId="LiveId" clId="{1B3E7720-B7C5-46B2-94DC-97064C7E5958}" dt="2023-05-19T08:51:04.265" v="224"/>
          <ac:spMkLst>
            <pc:docMk/>
            <pc:sldMk cId="4129464352" sldId="267"/>
            <ac:spMk id="5" creationId="{5715ED14-95B9-C117-A3A0-5E2EF56FAD80}"/>
          </ac:spMkLst>
        </pc:spChg>
        <pc:spChg chg="add mod">
          <ac:chgData name="Prathamesh Teli" userId="92a5daa737a28405" providerId="LiveId" clId="{1B3E7720-B7C5-46B2-94DC-97064C7E5958}" dt="2023-05-20T01:06:37.730" v="561" actId="1076"/>
          <ac:spMkLst>
            <pc:docMk/>
            <pc:sldMk cId="4129464352" sldId="267"/>
            <ac:spMk id="6" creationId="{E01BFB48-FD4D-162B-D18A-53843FD00E2B}"/>
          </ac:spMkLst>
        </pc:spChg>
      </pc:sldChg>
      <pc:sldChg chg="addSp delSp modSp new mod">
        <pc:chgData name="Prathamesh Teli" userId="92a5daa737a28405" providerId="LiveId" clId="{1B3E7720-B7C5-46B2-94DC-97064C7E5958}" dt="2023-05-20T02:10:44.821" v="569" actId="1076"/>
        <pc:sldMkLst>
          <pc:docMk/>
          <pc:sldMk cId="2892276123" sldId="268"/>
        </pc:sldMkLst>
        <pc:spChg chg="mod">
          <ac:chgData name="Prathamesh Teli" userId="92a5daa737a28405" providerId="LiveId" clId="{1B3E7720-B7C5-46B2-94DC-97064C7E5958}" dt="2023-05-19T09:03:52.846" v="406" actId="1076"/>
          <ac:spMkLst>
            <pc:docMk/>
            <pc:sldMk cId="2892276123" sldId="268"/>
            <ac:spMk id="2" creationId="{543EE9CD-2405-920D-BA3D-8A5304C2688A}"/>
          </ac:spMkLst>
        </pc:spChg>
        <pc:spChg chg="del mod">
          <ac:chgData name="Prathamesh Teli" userId="92a5daa737a28405" providerId="LiveId" clId="{1B3E7720-B7C5-46B2-94DC-97064C7E5958}" dt="2023-05-19T09:02:25.114" v="390" actId="478"/>
          <ac:spMkLst>
            <pc:docMk/>
            <pc:sldMk cId="2892276123" sldId="268"/>
            <ac:spMk id="3" creationId="{82625433-5C1C-98BC-9B8E-7E072B9E0CAD}"/>
          </ac:spMkLst>
        </pc:spChg>
        <pc:picChg chg="add mod">
          <ac:chgData name="Prathamesh Teli" userId="92a5daa737a28405" providerId="LiveId" clId="{1B3E7720-B7C5-46B2-94DC-97064C7E5958}" dt="2023-05-20T02:10:44.821" v="569" actId="1076"/>
          <ac:picMkLst>
            <pc:docMk/>
            <pc:sldMk cId="2892276123" sldId="268"/>
            <ac:picMk id="4" creationId="{1A246D71-88FD-8593-34AC-C79DAE8EB8A1}"/>
          </ac:picMkLst>
        </pc:picChg>
        <pc:picChg chg="add del mod">
          <ac:chgData name="Prathamesh Teli" userId="92a5daa737a28405" providerId="LiveId" clId="{1B3E7720-B7C5-46B2-94DC-97064C7E5958}" dt="2023-05-20T02:10:36.661" v="565" actId="478"/>
          <ac:picMkLst>
            <pc:docMk/>
            <pc:sldMk cId="2892276123" sldId="268"/>
            <ac:picMk id="5" creationId="{836BF80D-799E-2366-A61E-5B04783B2F2F}"/>
          </ac:picMkLst>
        </pc:picChg>
        <pc:picChg chg="add del mod">
          <ac:chgData name="Prathamesh Teli" userId="92a5daa737a28405" providerId="LiveId" clId="{1B3E7720-B7C5-46B2-94DC-97064C7E5958}" dt="2023-05-20T02:10:37.879" v="566" actId="478"/>
          <ac:picMkLst>
            <pc:docMk/>
            <pc:sldMk cId="2892276123" sldId="268"/>
            <ac:picMk id="6" creationId="{A3980190-8A26-9CEE-6B1F-931FABA7125E}"/>
          </ac:picMkLst>
        </pc:picChg>
      </pc:sldChg>
      <pc:sldChg chg="delSp modSp add mod">
        <pc:chgData name="Prathamesh Teli" userId="92a5daa737a28405" providerId="LiveId" clId="{1B3E7720-B7C5-46B2-94DC-97064C7E5958}" dt="2023-05-20T02:10:57.005" v="574" actId="1076"/>
        <pc:sldMkLst>
          <pc:docMk/>
          <pc:sldMk cId="62961893" sldId="269"/>
        </pc:sldMkLst>
        <pc:picChg chg="del">
          <ac:chgData name="Prathamesh Teli" userId="92a5daa737a28405" providerId="LiveId" clId="{1B3E7720-B7C5-46B2-94DC-97064C7E5958}" dt="2023-05-20T02:10:48.053" v="570" actId="478"/>
          <ac:picMkLst>
            <pc:docMk/>
            <pc:sldMk cId="62961893" sldId="269"/>
            <ac:picMk id="4" creationId="{1A246D71-88FD-8593-34AC-C79DAE8EB8A1}"/>
          </ac:picMkLst>
        </pc:picChg>
        <pc:picChg chg="mod">
          <ac:chgData name="Prathamesh Teli" userId="92a5daa737a28405" providerId="LiveId" clId="{1B3E7720-B7C5-46B2-94DC-97064C7E5958}" dt="2023-05-20T02:10:57.005" v="574" actId="1076"/>
          <ac:picMkLst>
            <pc:docMk/>
            <pc:sldMk cId="62961893" sldId="269"/>
            <ac:picMk id="5" creationId="{836BF80D-799E-2366-A61E-5B04783B2F2F}"/>
          </ac:picMkLst>
        </pc:picChg>
        <pc:picChg chg="del">
          <ac:chgData name="Prathamesh Teli" userId="92a5daa737a28405" providerId="LiveId" clId="{1B3E7720-B7C5-46B2-94DC-97064C7E5958}" dt="2023-05-20T02:10:49.678" v="571" actId="478"/>
          <ac:picMkLst>
            <pc:docMk/>
            <pc:sldMk cId="62961893" sldId="269"/>
            <ac:picMk id="6" creationId="{A3980190-8A26-9CEE-6B1F-931FABA7125E}"/>
          </ac:picMkLst>
        </pc:picChg>
      </pc:sldChg>
      <pc:sldChg chg="delSp modSp add mod">
        <pc:chgData name="Prathamesh Teli" userId="92a5daa737a28405" providerId="LiveId" clId="{1B3E7720-B7C5-46B2-94DC-97064C7E5958}" dt="2023-05-20T02:11:08.678" v="579" actId="1076"/>
        <pc:sldMkLst>
          <pc:docMk/>
          <pc:sldMk cId="480806349" sldId="270"/>
        </pc:sldMkLst>
        <pc:picChg chg="del">
          <ac:chgData name="Prathamesh Teli" userId="92a5daa737a28405" providerId="LiveId" clId="{1B3E7720-B7C5-46B2-94DC-97064C7E5958}" dt="2023-05-20T02:10:59.776" v="575" actId="478"/>
          <ac:picMkLst>
            <pc:docMk/>
            <pc:sldMk cId="480806349" sldId="270"/>
            <ac:picMk id="4" creationId="{1A246D71-88FD-8593-34AC-C79DAE8EB8A1}"/>
          </ac:picMkLst>
        </pc:picChg>
        <pc:picChg chg="del">
          <ac:chgData name="Prathamesh Teli" userId="92a5daa737a28405" providerId="LiveId" clId="{1B3E7720-B7C5-46B2-94DC-97064C7E5958}" dt="2023-05-20T02:11:01.328" v="576" actId="478"/>
          <ac:picMkLst>
            <pc:docMk/>
            <pc:sldMk cId="480806349" sldId="270"/>
            <ac:picMk id="5" creationId="{836BF80D-799E-2366-A61E-5B04783B2F2F}"/>
          </ac:picMkLst>
        </pc:picChg>
        <pc:picChg chg="mod">
          <ac:chgData name="Prathamesh Teli" userId="92a5daa737a28405" providerId="LiveId" clId="{1B3E7720-B7C5-46B2-94DC-97064C7E5958}" dt="2023-05-20T02:11:08.678" v="579" actId="1076"/>
          <ac:picMkLst>
            <pc:docMk/>
            <pc:sldMk cId="480806349" sldId="270"/>
            <ac:picMk id="6" creationId="{A3980190-8A26-9CEE-6B1F-931FABA7125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A5432-C106-42E7-A4B8-A95C270ED784}" type="datetimeFigureOut">
              <a:rPr lang="en-IN" smtClean="0"/>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2A468-91E4-4A3D-93CC-4FCA5853782C}" type="slidenum">
              <a:rPr lang="en-IN" smtClean="0"/>
              <a:t>‹#›</a:t>
            </a:fld>
            <a:endParaRPr lang="en-IN"/>
          </a:p>
        </p:txBody>
      </p:sp>
    </p:spTree>
    <p:extLst>
      <p:ext uri="{BB962C8B-B14F-4D97-AF65-F5344CB8AC3E}">
        <p14:creationId xmlns:p14="http://schemas.microsoft.com/office/powerpoint/2010/main" val="2063265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02A468-91E4-4A3D-93CC-4FCA5853782C}" type="slidenum">
              <a:rPr lang="en-IN" smtClean="0"/>
              <a:t>1</a:t>
            </a:fld>
            <a:endParaRPr lang="en-IN"/>
          </a:p>
        </p:txBody>
      </p:sp>
    </p:spTree>
    <p:extLst>
      <p:ext uri="{BB962C8B-B14F-4D97-AF65-F5344CB8AC3E}">
        <p14:creationId xmlns:p14="http://schemas.microsoft.com/office/powerpoint/2010/main" val="2066043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02A468-91E4-4A3D-93CC-4FCA5853782C}" type="slidenum">
              <a:rPr lang="en-IN" smtClean="0"/>
              <a:t>4</a:t>
            </a:fld>
            <a:endParaRPr lang="en-IN"/>
          </a:p>
        </p:txBody>
      </p:sp>
    </p:spTree>
    <p:extLst>
      <p:ext uri="{BB962C8B-B14F-4D97-AF65-F5344CB8AC3E}">
        <p14:creationId xmlns:p14="http://schemas.microsoft.com/office/powerpoint/2010/main" val="3239427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concluding note, the objective of this research was to use the cutting edge data mining and machine learning methods to accurately predict the scores. Various algorithms were examined including support vector regression, random forest regression and linear regression. We have evaluated performance using the metrics such as mean squared error(MSE), Root mean squared error(RMSE), and Mean absolute error(MAE). As we can see over here that the accuracy of our prediction model is 84% which is a pretty decent. Although there are some limitations in our research work such as we have not considered some factors like weather conditions, pitch conditions, etc.</a:t>
            </a:r>
            <a:endParaRPr lang="en-IN" dirty="0"/>
          </a:p>
        </p:txBody>
      </p:sp>
      <p:sp>
        <p:nvSpPr>
          <p:cNvPr id="4" name="Slide Number Placeholder 3"/>
          <p:cNvSpPr>
            <a:spLocks noGrp="1"/>
          </p:cNvSpPr>
          <p:nvPr>
            <p:ph type="sldNum" sz="quarter" idx="5"/>
          </p:nvPr>
        </p:nvSpPr>
        <p:spPr/>
        <p:txBody>
          <a:bodyPr/>
          <a:lstStyle/>
          <a:p>
            <a:fld id="{C902A468-91E4-4A3D-93CC-4FCA5853782C}" type="slidenum">
              <a:rPr lang="en-IN" smtClean="0"/>
              <a:t>12</a:t>
            </a:fld>
            <a:endParaRPr lang="en-IN"/>
          </a:p>
        </p:txBody>
      </p:sp>
    </p:spTree>
    <p:extLst>
      <p:ext uri="{BB962C8B-B14F-4D97-AF65-F5344CB8AC3E}">
        <p14:creationId xmlns:p14="http://schemas.microsoft.com/office/powerpoint/2010/main" val="1193977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this study’s model was built using past years data and they might not be relevant to the future matches. Thus future research should focus on expanding the database, incorporating additional attributes and investigating the impact of external factors on prediction model. Even in future it can be deployed to generate predictions for different formats of the cricket as well different kind of sports.</a:t>
            </a:r>
            <a:endParaRPr lang="en-IN" dirty="0"/>
          </a:p>
        </p:txBody>
      </p:sp>
      <p:sp>
        <p:nvSpPr>
          <p:cNvPr id="4" name="Slide Number Placeholder 3"/>
          <p:cNvSpPr>
            <a:spLocks noGrp="1"/>
          </p:cNvSpPr>
          <p:nvPr>
            <p:ph type="sldNum" sz="quarter" idx="5"/>
          </p:nvPr>
        </p:nvSpPr>
        <p:spPr/>
        <p:txBody>
          <a:bodyPr/>
          <a:lstStyle/>
          <a:p>
            <a:fld id="{C902A468-91E4-4A3D-93CC-4FCA5853782C}" type="slidenum">
              <a:rPr lang="en-IN" smtClean="0"/>
              <a:t>13</a:t>
            </a:fld>
            <a:endParaRPr lang="en-IN"/>
          </a:p>
        </p:txBody>
      </p:sp>
    </p:spTree>
    <p:extLst>
      <p:ext uri="{BB962C8B-B14F-4D97-AF65-F5344CB8AC3E}">
        <p14:creationId xmlns:p14="http://schemas.microsoft.com/office/powerpoint/2010/main" val="1306630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32DAA6B-22DB-B34D-B85B-F4A6D632F8C3}" type="datetimeFigureOut">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BED22-AFB6-0F4F-B30F-17871C57D419}" type="slidenum">
              <a:rPr lang="en-US" smtClean="0"/>
              <a:t>‹#›</a:t>
            </a:fld>
            <a:endParaRPr lang="en-US"/>
          </a:p>
        </p:txBody>
      </p:sp>
    </p:spTree>
    <p:extLst>
      <p:ext uri="{BB962C8B-B14F-4D97-AF65-F5344CB8AC3E}">
        <p14:creationId xmlns:p14="http://schemas.microsoft.com/office/powerpoint/2010/main" val="21916663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DAA6B-22DB-B34D-B85B-F4A6D632F8C3}"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ED22-AFB6-0F4F-B30F-17871C57D419}" type="slidenum">
              <a:rPr lang="en-US" smtClean="0"/>
              <a:t>‹#›</a:t>
            </a:fld>
            <a:endParaRPr lang="en-US"/>
          </a:p>
        </p:txBody>
      </p:sp>
    </p:spTree>
    <p:extLst>
      <p:ext uri="{BB962C8B-B14F-4D97-AF65-F5344CB8AC3E}">
        <p14:creationId xmlns:p14="http://schemas.microsoft.com/office/powerpoint/2010/main" val="4220779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DAA6B-22DB-B34D-B85B-F4A6D632F8C3}"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ED22-AFB6-0F4F-B30F-17871C57D419}" type="slidenum">
              <a:rPr lang="en-US" smtClean="0"/>
              <a:t>‹#›</a:t>
            </a:fld>
            <a:endParaRPr lang="en-US"/>
          </a:p>
        </p:txBody>
      </p:sp>
    </p:spTree>
    <p:extLst>
      <p:ext uri="{BB962C8B-B14F-4D97-AF65-F5344CB8AC3E}">
        <p14:creationId xmlns:p14="http://schemas.microsoft.com/office/powerpoint/2010/main" val="253133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2DAA6B-22DB-B34D-B85B-F4A6D632F8C3}" type="datetimeFigureOut">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BED22-AFB6-0F4F-B30F-17871C57D419}" type="slidenum">
              <a:rPr lang="en-US" smtClean="0"/>
              <a:t>‹#›</a:t>
            </a:fld>
            <a:endParaRPr lang="en-US"/>
          </a:p>
        </p:txBody>
      </p:sp>
    </p:spTree>
    <p:extLst>
      <p:ext uri="{BB962C8B-B14F-4D97-AF65-F5344CB8AC3E}">
        <p14:creationId xmlns:p14="http://schemas.microsoft.com/office/powerpoint/2010/main" val="385322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32DAA6B-22DB-B34D-B85B-F4A6D632F8C3}" type="datetimeFigureOut">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BED22-AFB6-0F4F-B30F-17871C57D419}" type="slidenum">
              <a:rPr lang="en-US" smtClean="0"/>
              <a:t>‹#›</a:t>
            </a:fld>
            <a:endParaRPr lang="en-US"/>
          </a:p>
        </p:txBody>
      </p:sp>
    </p:spTree>
    <p:extLst>
      <p:ext uri="{BB962C8B-B14F-4D97-AF65-F5344CB8AC3E}">
        <p14:creationId xmlns:p14="http://schemas.microsoft.com/office/powerpoint/2010/main" val="15274640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32DAA6B-22DB-B34D-B85B-F4A6D632F8C3}" type="datetimeFigureOut">
              <a:rPr lang="en-US" smtClean="0"/>
              <a:t>5/19/2023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7DBED22-AFB6-0F4F-B30F-17871C57D419}" type="slidenum">
              <a:rPr lang="en-US" smtClean="0"/>
              <a:t>‹#›</a:t>
            </a:fld>
            <a:endParaRPr lang="en-US"/>
          </a:p>
        </p:txBody>
      </p:sp>
    </p:spTree>
    <p:extLst>
      <p:ext uri="{BB962C8B-B14F-4D97-AF65-F5344CB8AC3E}">
        <p14:creationId xmlns:p14="http://schemas.microsoft.com/office/powerpoint/2010/main" val="127034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32DAA6B-22DB-B34D-B85B-F4A6D632F8C3}" type="datetimeFigureOut">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BED22-AFB6-0F4F-B30F-17871C57D419}"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9776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2DAA6B-22DB-B34D-B85B-F4A6D632F8C3}" type="datetimeFigureOut">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BED22-AFB6-0F4F-B30F-17871C57D419}" type="slidenum">
              <a:rPr lang="en-US" smtClean="0"/>
              <a:t>‹#›</a:t>
            </a:fld>
            <a:endParaRPr lang="en-US"/>
          </a:p>
        </p:txBody>
      </p:sp>
    </p:spTree>
    <p:extLst>
      <p:ext uri="{BB962C8B-B14F-4D97-AF65-F5344CB8AC3E}">
        <p14:creationId xmlns:p14="http://schemas.microsoft.com/office/powerpoint/2010/main" val="804895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2DAA6B-22DB-B34D-B85B-F4A6D632F8C3}" type="datetimeFigureOut">
              <a:rPr lang="en-US" smtClean="0"/>
              <a:t>5/19/2023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BED22-AFB6-0F4F-B30F-17871C57D419}" type="slidenum">
              <a:rPr lang="en-US" smtClean="0"/>
              <a:t>‹#›</a:t>
            </a:fld>
            <a:endParaRPr lang="en-US"/>
          </a:p>
        </p:txBody>
      </p:sp>
    </p:spTree>
    <p:extLst>
      <p:ext uri="{BB962C8B-B14F-4D97-AF65-F5344CB8AC3E}">
        <p14:creationId xmlns:p14="http://schemas.microsoft.com/office/powerpoint/2010/main" val="409961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32DAA6B-22DB-B34D-B85B-F4A6D632F8C3}" type="datetimeFigureOut">
              <a:rPr lang="en-US" smtClean="0"/>
              <a:t>5/19/2023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7DBED22-AFB6-0F4F-B30F-17871C57D419}" type="slidenum">
              <a:rPr lang="en-US" smtClean="0"/>
              <a:t>‹#›</a:t>
            </a:fld>
            <a:endParaRPr lang="en-US"/>
          </a:p>
        </p:txBody>
      </p:sp>
    </p:spTree>
    <p:extLst>
      <p:ext uri="{BB962C8B-B14F-4D97-AF65-F5344CB8AC3E}">
        <p14:creationId xmlns:p14="http://schemas.microsoft.com/office/powerpoint/2010/main" val="49637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32DAA6B-22DB-B34D-B85B-F4A6D632F8C3}" type="datetimeFigureOut">
              <a:rPr lang="en-US" smtClean="0"/>
              <a:t>5/19/2023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7DBED22-AFB6-0F4F-B30F-17871C57D419}" type="slidenum">
              <a:rPr lang="en-US" smtClean="0"/>
              <a:t>‹#›</a:t>
            </a:fld>
            <a:endParaRPr lang="en-US"/>
          </a:p>
        </p:txBody>
      </p:sp>
    </p:spTree>
    <p:extLst>
      <p:ext uri="{BB962C8B-B14F-4D97-AF65-F5344CB8AC3E}">
        <p14:creationId xmlns:p14="http://schemas.microsoft.com/office/powerpoint/2010/main" val="248101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32DAA6B-22DB-B34D-B85B-F4A6D632F8C3}" type="datetimeFigureOut">
              <a:rPr lang="en-US" smtClean="0"/>
              <a:t>5/19/2023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7DBED22-AFB6-0F4F-B30F-17871C57D419}" type="slidenum">
              <a:rPr lang="en-US" smtClean="0"/>
              <a:t>‹#›</a:t>
            </a:fld>
            <a:endParaRPr lang="en-US"/>
          </a:p>
        </p:txBody>
      </p:sp>
    </p:spTree>
    <p:extLst>
      <p:ext uri="{BB962C8B-B14F-4D97-AF65-F5344CB8AC3E}">
        <p14:creationId xmlns:p14="http://schemas.microsoft.com/office/powerpoint/2010/main" val="131767967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nowke9/ipl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7AFC-9387-6C82-1086-6D83D55100DE}"/>
              </a:ext>
            </a:extLst>
          </p:cNvPr>
          <p:cNvSpPr>
            <a:spLocks noGrp="1"/>
          </p:cNvSpPr>
          <p:nvPr>
            <p:ph type="ctrTitle"/>
          </p:nvPr>
        </p:nvSpPr>
        <p:spPr>
          <a:xfrm>
            <a:off x="1949569" y="618839"/>
            <a:ext cx="8049837" cy="2527483"/>
          </a:xfrm>
        </p:spPr>
        <p:txBody>
          <a:bodyPr>
            <a:normAutofit/>
          </a:bodyPr>
          <a:lstStyle/>
          <a:p>
            <a:r>
              <a:rPr lang="en-US" dirty="0">
                <a:latin typeface="Times New Roman" panose="02020603050405020304" pitchFamily="18" charset="0"/>
                <a:cs typeface="Times New Roman" panose="02020603050405020304" pitchFamily="18" charset="0"/>
              </a:rPr>
              <a:t>COMP - 541</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IPL 2008-2019 Prediction Model</a:t>
            </a:r>
            <a:br>
              <a:rPr lang="en-US" dirty="0">
                <a:effectLst/>
                <a:latin typeface="Helvetica" pitchFamily="2" charset="0"/>
              </a:rPr>
            </a:br>
            <a:endParaRPr lang="en-US" dirty="0"/>
          </a:p>
        </p:txBody>
      </p:sp>
      <p:sp>
        <p:nvSpPr>
          <p:cNvPr id="7" name="TextBox 6">
            <a:extLst>
              <a:ext uri="{FF2B5EF4-FFF2-40B4-BE49-F238E27FC236}">
                <a16:creationId xmlns:a16="http://schemas.microsoft.com/office/drawing/2014/main" id="{0C379FAF-5B6B-1DDE-80A0-0B2F2CD1FD2F}"/>
              </a:ext>
            </a:extLst>
          </p:cNvPr>
          <p:cNvSpPr txBox="1"/>
          <p:nvPr/>
        </p:nvSpPr>
        <p:spPr>
          <a:xfrm>
            <a:off x="5879690" y="3711679"/>
            <a:ext cx="8049837" cy="2677656"/>
          </a:xfrm>
          <a:prstGeom prst="rect">
            <a:avLst/>
          </a:prstGeom>
          <a:noFill/>
        </p:spPr>
        <p:txBody>
          <a:bodyPr wrap="square" rtlCol="0">
            <a:spAutoFit/>
          </a:bodyPr>
          <a:lstStyle/>
          <a:p>
            <a:r>
              <a:rPr lang="en-US" sz="2800" dirty="0"/>
              <a:t>Presented by :</a:t>
            </a:r>
          </a:p>
          <a:p>
            <a:r>
              <a:rPr lang="en-US" sz="2800" dirty="0"/>
              <a:t>				Mishit Shah</a:t>
            </a:r>
          </a:p>
          <a:p>
            <a:r>
              <a:rPr lang="en-US" sz="2800" dirty="0"/>
              <a:t>				Chinmay Shukla</a:t>
            </a:r>
          </a:p>
          <a:p>
            <a:r>
              <a:rPr lang="en-US" sz="2800" dirty="0"/>
              <a:t>				Prathamesh Teli</a:t>
            </a:r>
          </a:p>
          <a:p>
            <a:r>
              <a:rPr lang="en-US" sz="2800" dirty="0"/>
              <a:t>				Gaurav Sharma</a:t>
            </a:r>
          </a:p>
          <a:p>
            <a:r>
              <a:rPr lang="en-US" sz="2800" dirty="0"/>
              <a:t>				Datta sai krishna Naidu  </a:t>
            </a:r>
          </a:p>
        </p:txBody>
      </p:sp>
    </p:spTree>
    <p:extLst>
      <p:ext uri="{BB962C8B-B14F-4D97-AF65-F5344CB8AC3E}">
        <p14:creationId xmlns:p14="http://schemas.microsoft.com/office/powerpoint/2010/main" val="99051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E9CD-2405-920D-BA3D-8A5304C2688A}"/>
              </a:ext>
            </a:extLst>
          </p:cNvPr>
          <p:cNvSpPr>
            <a:spLocks noGrp="1"/>
          </p:cNvSpPr>
          <p:nvPr>
            <p:ph type="title"/>
          </p:nvPr>
        </p:nvSpPr>
        <p:spPr>
          <a:xfrm>
            <a:off x="943896" y="227273"/>
            <a:ext cx="10304207" cy="834611"/>
          </a:xfrm>
        </p:spPr>
        <p:txBody>
          <a:bodyPr>
            <a:normAutofit fontScale="90000"/>
          </a:bodyPr>
          <a:lstStyle/>
          <a:p>
            <a:r>
              <a:rPr lang="en-US" sz="3600" b="1" dirty="0"/>
              <a:t>R</a:t>
            </a:r>
            <a:r>
              <a:rPr lang="en-US" b="1" dirty="0"/>
              <a:t>ESULTS</a:t>
            </a:r>
            <a:endParaRPr lang="en-IN" b="1" dirty="0"/>
          </a:p>
        </p:txBody>
      </p:sp>
      <p:pic>
        <p:nvPicPr>
          <p:cNvPr id="5" name="image2.jpeg">
            <a:extLst>
              <a:ext uri="{FF2B5EF4-FFF2-40B4-BE49-F238E27FC236}">
                <a16:creationId xmlns:a16="http://schemas.microsoft.com/office/drawing/2014/main" id="{836BF80D-799E-2366-A61E-5B04783B2F2F}"/>
              </a:ext>
            </a:extLst>
          </p:cNvPr>
          <p:cNvPicPr>
            <a:picLocks noChangeAspect="1"/>
          </p:cNvPicPr>
          <p:nvPr/>
        </p:nvPicPr>
        <p:blipFill>
          <a:blip r:embed="rId2" cstate="print"/>
          <a:stretch>
            <a:fillRect/>
          </a:stretch>
        </p:blipFill>
        <p:spPr>
          <a:xfrm>
            <a:off x="2756842" y="1372711"/>
            <a:ext cx="6678315" cy="4983567"/>
          </a:xfrm>
          <a:prstGeom prst="rect">
            <a:avLst/>
          </a:prstGeom>
        </p:spPr>
      </p:pic>
    </p:spTree>
    <p:extLst>
      <p:ext uri="{BB962C8B-B14F-4D97-AF65-F5344CB8AC3E}">
        <p14:creationId xmlns:p14="http://schemas.microsoft.com/office/powerpoint/2010/main" val="62961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E9CD-2405-920D-BA3D-8A5304C2688A}"/>
              </a:ext>
            </a:extLst>
          </p:cNvPr>
          <p:cNvSpPr>
            <a:spLocks noGrp="1"/>
          </p:cNvSpPr>
          <p:nvPr>
            <p:ph type="title"/>
          </p:nvPr>
        </p:nvSpPr>
        <p:spPr>
          <a:xfrm>
            <a:off x="943896" y="227273"/>
            <a:ext cx="10304207" cy="834611"/>
          </a:xfrm>
        </p:spPr>
        <p:txBody>
          <a:bodyPr>
            <a:normAutofit fontScale="90000"/>
          </a:bodyPr>
          <a:lstStyle/>
          <a:p>
            <a:r>
              <a:rPr lang="en-US" sz="3600" b="1" dirty="0"/>
              <a:t>R</a:t>
            </a:r>
            <a:r>
              <a:rPr lang="en-US" b="1" dirty="0"/>
              <a:t>ESULTS</a:t>
            </a:r>
            <a:endParaRPr lang="en-IN" b="1" dirty="0"/>
          </a:p>
        </p:txBody>
      </p:sp>
      <p:pic>
        <p:nvPicPr>
          <p:cNvPr id="6" name="image3.png">
            <a:extLst>
              <a:ext uri="{FF2B5EF4-FFF2-40B4-BE49-F238E27FC236}">
                <a16:creationId xmlns:a16="http://schemas.microsoft.com/office/drawing/2014/main" id="{A3980190-8A26-9CEE-6B1F-931FABA7125E}"/>
              </a:ext>
            </a:extLst>
          </p:cNvPr>
          <p:cNvPicPr>
            <a:picLocks noChangeAspect="1"/>
          </p:cNvPicPr>
          <p:nvPr/>
        </p:nvPicPr>
        <p:blipFill>
          <a:blip r:embed="rId2" cstate="print"/>
          <a:stretch>
            <a:fillRect/>
          </a:stretch>
        </p:blipFill>
        <p:spPr>
          <a:xfrm>
            <a:off x="2874829" y="1421874"/>
            <a:ext cx="6442341" cy="4772304"/>
          </a:xfrm>
          <a:prstGeom prst="rect">
            <a:avLst/>
          </a:prstGeom>
        </p:spPr>
      </p:pic>
    </p:spTree>
    <p:extLst>
      <p:ext uri="{BB962C8B-B14F-4D97-AF65-F5344CB8AC3E}">
        <p14:creationId xmlns:p14="http://schemas.microsoft.com/office/powerpoint/2010/main" val="480806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EB5F-08FA-5F5B-B1A3-6459A30A2C2F}"/>
              </a:ext>
            </a:extLst>
          </p:cNvPr>
          <p:cNvSpPr>
            <a:spLocks noGrp="1"/>
          </p:cNvSpPr>
          <p:nvPr>
            <p:ph type="title"/>
          </p:nvPr>
        </p:nvSpPr>
        <p:spPr>
          <a:xfrm>
            <a:off x="422787" y="315763"/>
            <a:ext cx="11474245" cy="1041089"/>
          </a:xfrm>
        </p:spPr>
        <p:txBody>
          <a:bodyPr>
            <a:normAutofit/>
          </a:bodyPr>
          <a:lstStyle/>
          <a:p>
            <a:r>
              <a:rPr lang="en-US" sz="3600" b="1" dirty="0"/>
              <a:t>C</a:t>
            </a:r>
            <a:r>
              <a:rPr lang="en-US" b="1" dirty="0"/>
              <a:t>onclusion</a:t>
            </a:r>
            <a:endParaRPr lang="en-IN" sz="3200" b="1" dirty="0"/>
          </a:p>
        </p:txBody>
      </p:sp>
      <p:sp>
        <p:nvSpPr>
          <p:cNvPr id="3" name="Content Placeholder 2">
            <a:extLst>
              <a:ext uri="{FF2B5EF4-FFF2-40B4-BE49-F238E27FC236}">
                <a16:creationId xmlns:a16="http://schemas.microsoft.com/office/drawing/2014/main" id="{4068D38E-CBA5-7548-64B2-7324D4B7CCB4}"/>
              </a:ext>
            </a:extLst>
          </p:cNvPr>
          <p:cNvSpPr>
            <a:spLocks noGrp="1"/>
          </p:cNvSpPr>
          <p:nvPr>
            <p:ph idx="1"/>
          </p:nvPr>
        </p:nvSpPr>
        <p:spPr>
          <a:xfrm>
            <a:off x="329380" y="1642134"/>
            <a:ext cx="11862620" cy="6076188"/>
          </a:xfrm>
        </p:spPr>
        <p:txBody>
          <a:bodyPr>
            <a:normAutofit/>
          </a:bodyPr>
          <a:lstStyle/>
          <a:p>
            <a:pPr algn="l">
              <a:buClrTx/>
              <a:buFont typeface="Wingdings" panose="05000000000000000000" pitchFamily="2" charset="2"/>
              <a:buChar char="Ø"/>
            </a:pPr>
            <a:r>
              <a:rPr lang="en-US" sz="2800" b="0" i="0" dirty="0">
                <a:solidFill>
                  <a:srgbClr val="222222"/>
                </a:solidFill>
                <a:effectLst/>
              </a:rPr>
              <a:t>       With a prediction accuracy of 84% in our investigation, the model can be 	helpful for predicting cricket scores</a:t>
            </a:r>
          </a:p>
          <a:p>
            <a:pPr algn="l">
              <a:buClrTx/>
              <a:buFont typeface="Wingdings" panose="05000000000000000000" pitchFamily="2" charset="2"/>
              <a:buChar char="Ø"/>
            </a:pPr>
            <a:endParaRPr lang="en-US" sz="2800" dirty="0">
              <a:solidFill>
                <a:srgbClr val="222222"/>
              </a:solidFill>
            </a:endParaRPr>
          </a:p>
          <a:p>
            <a:pPr>
              <a:buClrTx/>
              <a:buFont typeface="Wingdings" panose="05000000000000000000" pitchFamily="2" charset="2"/>
              <a:buChar char="Ø"/>
            </a:pPr>
            <a:r>
              <a:rPr lang="en-US" sz="2800" dirty="0">
                <a:solidFill>
                  <a:srgbClr val="222222"/>
                </a:solidFill>
              </a:rPr>
              <a:t>       </a:t>
            </a:r>
            <a:r>
              <a:rPr lang="en-US" sz="2800" b="0" i="0" dirty="0">
                <a:solidFill>
                  <a:srgbClr val="222222"/>
                </a:solidFill>
                <a:effectLst/>
              </a:rPr>
              <a:t>Although some factors like weather conditions, pitch type, player form  	could enhance the performance which calls out for more research in 	future, overall our study provides insights into the use of machine learning 	algorithms for cricket score prediction and other key parameters.</a:t>
            </a:r>
          </a:p>
          <a:p>
            <a:pPr>
              <a:buClrTx/>
              <a:buFont typeface="Wingdings" panose="05000000000000000000" pitchFamily="2" charset="2"/>
              <a:buChar char="Ø"/>
            </a:pPr>
            <a:endParaRPr lang="en-US" sz="2800" b="0" i="0" dirty="0">
              <a:solidFill>
                <a:srgbClr val="222222"/>
              </a:solidFill>
              <a:effectLst/>
            </a:endParaRPr>
          </a:p>
          <a:p>
            <a:pPr>
              <a:buClrTx/>
              <a:buFont typeface="Wingdings" panose="05000000000000000000" pitchFamily="2" charset="2"/>
              <a:buChar char="Ø"/>
            </a:pPr>
            <a:r>
              <a:rPr lang="en-US" sz="2800" dirty="0">
                <a:solidFill>
                  <a:srgbClr val="222222"/>
                </a:solidFill>
              </a:rPr>
              <a:t>       </a:t>
            </a:r>
            <a:r>
              <a:rPr lang="en-US" sz="2800" b="0" i="0" dirty="0">
                <a:solidFill>
                  <a:srgbClr val="222222"/>
                </a:solidFill>
                <a:effectLst/>
              </a:rPr>
              <a:t>Teams could benefit by the information provided by our model as it 	allows for well informed decisions during matches.</a:t>
            </a:r>
          </a:p>
          <a:p>
            <a:pPr>
              <a:buClrTx/>
              <a:buFont typeface="Wingdings" panose="05000000000000000000" pitchFamily="2" charset="2"/>
              <a:buChar char="Ø"/>
            </a:pPr>
            <a:endParaRPr lang="en-US" sz="2800" b="0" i="0" dirty="0">
              <a:solidFill>
                <a:srgbClr val="222222"/>
              </a:solidFill>
              <a:effectLst/>
            </a:endParaRPr>
          </a:p>
        </p:txBody>
      </p:sp>
    </p:spTree>
    <p:extLst>
      <p:ext uri="{BB962C8B-B14F-4D97-AF65-F5344CB8AC3E}">
        <p14:creationId xmlns:p14="http://schemas.microsoft.com/office/powerpoint/2010/main" val="251348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8FD9-7A3C-F5DE-B43D-23FD6989B139}"/>
              </a:ext>
            </a:extLst>
          </p:cNvPr>
          <p:cNvSpPr>
            <a:spLocks noGrp="1"/>
          </p:cNvSpPr>
          <p:nvPr>
            <p:ph type="title"/>
          </p:nvPr>
        </p:nvSpPr>
        <p:spPr>
          <a:xfrm>
            <a:off x="874285" y="355092"/>
            <a:ext cx="10432812" cy="903437"/>
          </a:xfrm>
        </p:spPr>
        <p:txBody>
          <a:bodyPr>
            <a:normAutofit fontScale="90000"/>
          </a:bodyPr>
          <a:lstStyle/>
          <a:p>
            <a:r>
              <a:rPr lang="en-US" sz="4400" b="1" dirty="0"/>
              <a:t>F</a:t>
            </a:r>
            <a:r>
              <a:rPr lang="en-US" sz="3600" b="1" dirty="0"/>
              <a:t>uture </a:t>
            </a:r>
            <a:r>
              <a:rPr lang="en-US" sz="4400" b="1" dirty="0"/>
              <a:t>s</a:t>
            </a:r>
            <a:r>
              <a:rPr lang="en-US" sz="3600" b="1" dirty="0"/>
              <a:t>cope</a:t>
            </a:r>
            <a:endParaRPr lang="en-IN" sz="3600" b="1" dirty="0"/>
          </a:p>
        </p:txBody>
      </p:sp>
      <p:sp>
        <p:nvSpPr>
          <p:cNvPr id="3" name="Content Placeholder 2">
            <a:extLst>
              <a:ext uri="{FF2B5EF4-FFF2-40B4-BE49-F238E27FC236}">
                <a16:creationId xmlns:a16="http://schemas.microsoft.com/office/drawing/2014/main" id="{8D6FD27C-5A6D-C9EB-24BE-E678BC6F94A6}"/>
              </a:ext>
            </a:extLst>
          </p:cNvPr>
          <p:cNvSpPr>
            <a:spLocks noGrp="1"/>
          </p:cNvSpPr>
          <p:nvPr>
            <p:ph idx="1"/>
          </p:nvPr>
        </p:nvSpPr>
        <p:spPr>
          <a:xfrm>
            <a:off x="874285" y="1685446"/>
            <a:ext cx="10432812" cy="4817462"/>
          </a:xfrm>
        </p:spPr>
        <p:txBody>
          <a:bodyPr>
            <a:normAutofit lnSpcReduction="10000"/>
          </a:bodyPr>
          <a:lstStyle/>
          <a:p>
            <a:pPr lvl="1">
              <a:buClr>
                <a:schemeClr val="tx1"/>
              </a:buClr>
              <a:buFont typeface="Wingdings" panose="05000000000000000000" pitchFamily="2" charset="2"/>
              <a:buChar char="Ø"/>
            </a:pPr>
            <a:r>
              <a:rPr lang="en-US" sz="2800" b="0" i="0" dirty="0">
                <a:solidFill>
                  <a:srgbClr val="222222"/>
                </a:solidFill>
                <a:effectLst/>
              </a:rPr>
              <a:t> 	Future research could expand on our work by incorporating 	more features, testing different algorithms, and exploring the 	model’s applicability to other cricket formats</a:t>
            </a:r>
            <a:r>
              <a:rPr lang="en-US" sz="2800" dirty="0">
                <a:solidFill>
                  <a:srgbClr val="222222"/>
                </a:solidFill>
              </a:rPr>
              <a:t> </a:t>
            </a:r>
          </a:p>
          <a:p>
            <a:pPr marL="228600" lvl="1" indent="0">
              <a:buClr>
                <a:schemeClr val="tx1"/>
              </a:buClr>
              <a:buNone/>
            </a:pPr>
            <a:endParaRPr lang="en-US" sz="2800" dirty="0">
              <a:solidFill>
                <a:srgbClr val="222222"/>
              </a:solidFill>
            </a:endParaRPr>
          </a:p>
          <a:p>
            <a:pPr lvl="1">
              <a:buClr>
                <a:schemeClr val="tx1"/>
              </a:buClr>
              <a:buFont typeface="Wingdings" panose="05000000000000000000" pitchFamily="2" charset="2"/>
              <a:buChar char="Ø"/>
            </a:pPr>
            <a:r>
              <a:rPr lang="en-US" sz="2800" b="0" i="0" dirty="0">
                <a:solidFill>
                  <a:srgbClr val="222222"/>
                </a:solidFill>
                <a:effectLst/>
              </a:rPr>
              <a:t> 	Many more factors can affect a cricket game which opens more 	opportunities for research.</a:t>
            </a:r>
          </a:p>
          <a:p>
            <a:pPr marL="228600" lvl="1" indent="0">
              <a:buClr>
                <a:schemeClr val="tx1"/>
              </a:buClr>
              <a:buNone/>
            </a:pPr>
            <a:endParaRPr lang="en-US" sz="4400" dirty="0">
              <a:solidFill>
                <a:srgbClr val="222222"/>
              </a:solidFill>
            </a:endParaRPr>
          </a:p>
          <a:p>
            <a:pPr lvl="1">
              <a:buClr>
                <a:schemeClr val="tx1"/>
              </a:buClr>
              <a:buFont typeface="Wingdings" panose="05000000000000000000" pitchFamily="2" charset="2"/>
              <a:buChar char="Ø"/>
            </a:pPr>
            <a:r>
              <a:rPr lang="en-US" sz="2800" b="0" i="0" dirty="0">
                <a:solidFill>
                  <a:srgbClr val="222222"/>
                </a:solidFill>
                <a:effectLst/>
              </a:rPr>
              <a:t> 	Along with Cricket, every sport in the world can be studied  	tactically with the help of data mining and machine learning 	techniques, they all offer opportunities for future research.</a:t>
            </a:r>
            <a:endParaRPr lang="en-US" sz="4400" b="0" i="0" dirty="0">
              <a:solidFill>
                <a:srgbClr val="222222"/>
              </a:solidFill>
              <a:effectLst/>
            </a:endParaRPr>
          </a:p>
          <a:p>
            <a:pPr lvl="1">
              <a:buClr>
                <a:schemeClr val="tx1"/>
              </a:buClr>
              <a:buFont typeface="Wingdings" panose="05000000000000000000" pitchFamily="2" charset="2"/>
              <a:buChar char="Ø"/>
            </a:pPr>
            <a:endParaRPr lang="en-IN" sz="3600" dirty="0"/>
          </a:p>
        </p:txBody>
      </p:sp>
    </p:spTree>
    <p:extLst>
      <p:ext uri="{BB962C8B-B14F-4D97-AF65-F5344CB8AC3E}">
        <p14:creationId xmlns:p14="http://schemas.microsoft.com/office/powerpoint/2010/main" val="239069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FEC4C-F249-64C7-5EA6-A304B7D97A85}"/>
              </a:ext>
            </a:extLst>
          </p:cNvPr>
          <p:cNvSpPr>
            <a:spLocks noGrp="1"/>
          </p:cNvSpPr>
          <p:nvPr>
            <p:ph type="title"/>
          </p:nvPr>
        </p:nvSpPr>
        <p:spPr/>
        <p:txBody>
          <a:bodyPr/>
          <a:lstStyle/>
          <a:p>
            <a:r>
              <a:rPr lang="en-US" sz="6000" dirty="0"/>
              <a:t>T</a:t>
            </a:r>
            <a:r>
              <a:rPr lang="en-US" dirty="0"/>
              <a:t>hank </a:t>
            </a:r>
            <a:r>
              <a:rPr lang="en-US" sz="5400" dirty="0"/>
              <a:t>Y</a:t>
            </a:r>
            <a:r>
              <a:rPr lang="en-US" dirty="0"/>
              <a:t>ou</a:t>
            </a:r>
            <a:endParaRPr lang="en-IN" dirty="0"/>
          </a:p>
        </p:txBody>
      </p:sp>
    </p:spTree>
    <p:extLst>
      <p:ext uri="{BB962C8B-B14F-4D97-AF65-F5344CB8AC3E}">
        <p14:creationId xmlns:p14="http://schemas.microsoft.com/office/powerpoint/2010/main" val="132267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895" y="618836"/>
            <a:ext cx="10724015" cy="711201"/>
          </a:xfrm>
        </p:spPr>
        <p:txBody>
          <a:bodyPr>
            <a:normAutofit fontScale="90000"/>
          </a:bodyPr>
          <a:lstStyle/>
          <a:p>
            <a:pPr algn="ctr"/>
            <a:r>
              <a:rPr lang="en-US" sz="4000" b="1" dirty="0"/>
              <a:t>I</a:t>
            </a:r>
            <a:r>
              <a:rPr lang="en-US" sz="3100" b="1" dirty="0"/>
              <a:t>NTRODUCTION</a:t>
            </a:r>
            <a:endParaRPr lang="en-IN" b="1" dirty="0"/>
          </a:p>
        </p:txBody>
      </p:sp>
      <p:sp>
        <p:nvSpPr>
          <p:cNvPr id="3" name="Content Placeholder 2"/>
          <p:cNvSpPr>
            <a:spLocks noGrp="1"/>
          </p:cNvSpPr>
          <p:nvPr>
            <p:ph idx="1"/>
          </p:nvPr>
        </p:nvSpPr>
        <p:spPr>
          <a:xfrm>
            <a:off x="1269619" y="1597742"/>
            <a:ext cx="9652761" cy="5181600"/>
          </a:xfrm>
        </p:spPr>
        <p:txBody>
          <a:bodyPr>
            <a:normAutofit/>
          </a:bodyPr>
          <a:lstStyle/>
          <a:p>
            <a:pPr lvl="1" algn="just">
              <a:buClrTx/>
              <a:buFont typeface="Wingdings" panose="05000000000000000000" pitchFamily="2" charset="2"/>
              <a:buChar char="Ø"/>
            </a:pPr>
            <a:r>
              <a:rPr lang="en-US" sz="2600" dirty="0"/>
              <a:t>  	This project is based on how Data mining techniques can be 	used in the world of Sports. </a:t>
            </a:r>
          </a:p>
          <a:p>
            <a:pPr marL="228600" lvl="1" indent="0" algn="just">
              <a:buClrTx/>
              <a:buNone/>
            </a:pPr>
            <a:endParaRPr lang="en-US" sz="2600" dirty="0"/>
          </a:p>
          <a:p>
            <a:pPr lvl="1" algn="just">
              <a:buClrTx/>
              <a:buFont typeface="Wingdings" panose="05000000000000000000" pitchFamily="2" charset="2"/>
              <a:buChar char="Ø"/>
            </a:pPr>
            <a:r>
              <a:rPr lang="en-US" sz="2600" dirty="0"/>
              <a:t> 	</a:t>
            </a:r>
            <a:r>
              <a:rPr lang="en-US" sz="2800" dirty="0"/>
              <a:t>For this research, we have considered Cricket as lately it  	has been gaining tremendous popularity.  </a:t>
            </a:r>
          </a:p>
          <a:p>
            <a:pPr marL="228600" lvl="1" indent="0" algn="just">
              <a:buClrTx/>
              <a:buNone/>
            </a:pPr>
            <a:endParaRPr lang="en-US" sz="2800" dirty="0"/>
          </a:p>
          <a:p>
            <a:pPr lvl="1" algn="just">
              <a:buClrTx/>
              <a:buFont typeface="Wingdings" panose="05000000000000000000" pitchFamily="2" charset="2"/>
              <a:buChar char="Ø"/>
            </a:pPr>
            <a:r>
              <a:rPr lang="en-US" sz="2800" dirty="0"/>
              <a:t> 	However, data mining has become a huge part of tactical 	analysis for almost every sport in today’s world.</a:t>
            </a:r>
            <a:endParaRPr lang="en-IN" sz="2800" dirty="0"/>
          </a:p>
        </p:txBody>
      </p:sp>
    </p:spTree>
    <p:extLst>
      <p:ext uri="{BB962C8B-B14F-4D97-AF65-F5344CB8AC3E}">
        <p14:creationId xmlns:p14="http://schemas.microsoft.com/office/powerpoint/2010/main" val="313760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DD94-0863-C26B-ADAF-89981D29836A}"/>
              </a:ext>
            </a:extLst>
          </p:cNvPr>
          <p:cNvSpPr>
            <a:spLocks noGrp="1"/>
          </p:cNvSpPr>
          <p:nvPr>
            <p:ph type="title"/>
          </p:nvPr>
        </p:nvSpPr>
        <p:spPr>
          <a:xfrm>
            <a:off x="1311564" y="485253"/>
            <a:ext cx="9808720" cy="788769"/>
          </a:xfrm>
        </p:spPr>
        <p:txBody>
          <a:bodyPr>
            <a:noAutofit/>
          </a:bodyPr>
          <a:lstStyle/>
          <a:p>
            <a:r>
              <a:rPr lang="en-US" sz="3600" b="1" dirty="0"/>
              <a:t>P</a:t>
            </a:r>
            <a:r>
              <a:rPr lang="en-US" b="1" dirty="0"/>
              <a:t>ROBLEM</a:t>
            </a:r>
            <a:r>
              <a:rPr lang="en-US" sz="3600" b="1" dirty="0"/>
              <a:t> S</a:t>
            </a:r>
            <a:r>
              <a:rPr lang="en-US" b="1" dirty="0"/>
              <a:t>TATEMENT</a:t>
            </a:r>
            <a:r>
              <a:rPr lang="en-US" sz="3600" b="1" dirty="0"/>
              <a:t> </a:t>
            </a:r>
          </a:p>
        </p:txBody>
      </p:sp>
      <p:sp>
        <p:nvSpPr>
          <p:cNvPr id="6" name="TextBox 5">
            <a:extLst>
              <a:ext uri="{FF2B5EF4-FFF2-40B4-BE49-F238E27FC236}">
                <a16:creationId xmlns:a16="http://schemas.microsoft.com/office/drawing/2014/main" id="{E8465A62-2168-71C0-FD4F-3DE242DB74AF}"/>
              </a:ext>
            </a:extLst>
          </p:cNvPr>
          <p:cNvSpPr txBox="1"/>
          <p:nvPr/>
        </p:nvSpPr>
        <p:spPr>
          <a:xfrm>
            <a:off x="782044" y="1615940"/>
            <a:ext cx="10338239" cy="3600986"/>
          </a:xfrm>
          <a:prstGeom prst="rect">
            <a:avLst/>
          </a:prstGeom>
          <a:noFill/>
        </p:spPr>
        <p:txBody>
          <a:bodyPr wrap="square" rtlCol="0">
            <a:spAutoFit/>
          </a:bodyPr>
          <a:lstStyle/>
          <a:p>
            <a:pPr marL="457200" indent="-457200" algn="just">
              <a:buFont typeface="Wingdings" panose="05000000000000000000" pitchFamily="2" charset="2"/>
              <a:buChar char="Ø"/>
            </a:pPr>
            <a:endParaRPr lang="en-US" sz="3200" dirty="0"/>
          </a:p>
          <a:p>
            <a:pPr marL="914400" lvl="1" indent="-457200" algn="just">
              <a:buFont typeface="Wingdings" panose="05000000000000000000" pitchFamily="2" charset="2"/>
              <a:buChar char="Ø"/>
            </a:pPr>
            <a:r>
              <a:rPr lang="en-US" sz="2800" dirty="0"/>
              <a:t>With the help of this research we aim to build a model that will find out the Predicted score after 	each delivery bowled, Best Batsman, and Best Bowler 	based on the data from the years 2008 to 2019 of one 	of the most famous tournament played in India i.e. Indian Premier League.</a:t>
            </a:r>
          </a:p>
          <a:p>
            <a:pPr algn="just"/>
            <a:endParaRPr lang="en-US" sz="2800" dirty="0"/>
          </a:p>
          <a:p>
            <a:pPr marL="457200" indent="-457200" algn="just">
              <a:buFont typeface="Wingdings" panose="05000000000000000000" pitchFamily="2" charset="2"/>
              <a:buChar char="Ø"/>
            </a:pPr>
            <a:endParaRPr lang="en-US" sz="2800" dirty="0"/>
          </a:p>
        </p:txBody>
      </p:sp>
    </p:spTree>
    <p:extLst>
      <p:ext uri="{BB962C8B-B14F-4D97-AF65-F5344CB8AC3E}">
        <p14:creationId xmlns:p14="http://schemas.microsoft.com/office/powerpoint/2010/main" val="245376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79401-410E-F079-C175-69BBE93875D5}"/>
              </a:ext>
            </a:extLst>
          </p:cNvPr>
          <p:cNvSpPr>
            <a:spLocks noGrp="1"/>
          </p:cNvSpPr>
          <p:nvPr>
            <p:ph type="title"/>
          </p:nvPr>
        </p:nvSpPr>
        <p:spPr>
          <a:xfrm>
            <a:off x="570272" y="305761"/>
            <a:ext cx="10844980" cy="752889"/>
          </a:xfrm>
        </p:spPr>
        <p:txBody>
          <a:bodyPr>
            <a:noAutofit/>
          </a:bodyPr>
          <a:lstStyle/>
          <a:p>
            <a:pPr algn="ctr"/>
            <a:r>
              <a:rPr lang="en-US" sz="4000" b="1" dirty="0"/>
              <a:t>D</a:t>
            </a:r>
            <a:r>
              <a:rPr lang="en-US" sz="3200" b="1" dirty="0"/>
              <a:t>ATASET</a:t>
            </a:r>
            <a:r>
              <a:rPr lang="en-US" sz="4000" b="1" dirty="0"/>
              <a:t> U</a:t>
            </a:r>
            <a:r>
              <a:rPr lang="en-US" sz="3200" b="1" dirty="0"/>
              <a:t>NDER</a:t>
            </a:r>
            <a:r>
              <a:rPr lang="en-US" sz="4000" b="1" dirty="0"/>
              <a:t> C</a:t>
            </a:r>
            <a:r>
              <a:rPr lang="en-US" sz="3200" b="1" dirty="0"/>
              <a:t>ONSIDERATION</a:t>
            </a:r>
          </a:p>
        </p:txBody>
      </p:sp>
      <p:sp>
        <p:nvSpPr>
          <p:cNvPr id="4" name="TextBox 3">
            <a:extLst>
              <a:ext uri="{FF2B5EF4-FFF2-40B4-BE49-F238E27FC236}">
                <a16:creationId xmlns:a16="http://schemas.microsoft.com/office/drawing/2014/main" id="{8ED1482F-E1ED-5C2A-A84C-7A93087579F0}"/>
              </a:ext>
            </a:extLst>
          </p:cNvPr>
          <p:cNvSpPr txBox="1"/>
          <p:nvPr/>
        </p:nvSpPr>
        <p:spPr>
          <a:xfrm>
            <a:off x="570271" y="1199535"/>
            <a:ext cx="11552903" cy="6032421"/>
          </a:xfrm>
          <a:prstGeom prst="rect">
            <a:avLst/>
          </a:prstGeom>
          <a:noFill/>
        </p:spPr>
        <p:txBody>
          <a:bodyPr wrap="square" rtlCol="0">
            <a:spAutoFit/>
          </a:bodyPr>
          <a:lstStyle/>
          <a:p>
            <a:pPr marL="457200" indent="-457200" algn="just">
              <a:buFont typeface="Wingdings" panose="05000000000000000000" pitchFamily="2" charset="2"/>
              <a:buChar char="Ø"/>
            </a:pPr>
            <a:r>
              <a:rPr lang="en-IN" sz="3200" dirty="0">
                <a:hlinkClick r:id="rId3">
                  <a:extLst>
                    <a:ext uri="{A12FA001-AC4F-418D-AE19-62706E023703}">
                      <ahyp:hlinkClr xmlns:ahyp="http://schemas.microsoft.com/office/drawing/2018/hyperlinkcolor" val="tx"/>
                    </a:ext>
                  </a:extLst>
                </a:hlinkClick>
              </a:rPr>
              <a:t>https://www.kaggle.com/datasets/nowke9/ipldata</a:t>
            </a:r>
            <a:endParaRPr lang="en-IN" sz="3200" dirty="0"/>
          </a:p>
          <a:p>
            <a:pPr algn="just"/>
            <a:endParaRPr lang="en-IN" sz="3200" dirty="0"/>
          </a:p>
          <a:p>
            <a:pPr marL="457200" indent="-457200" algn="just">
              <a:buFont typeface="Wingdings" panose="05000000000000000000" pitchFamily="2" charset="2"/>
              <a:buChar char="Ø"/>
            </a:pPr>
            <a:r>
              <a:rPr lang="en-IN" sz="3200" dirty="0"/>
              <a:t>The dataset for IPL 2008-2019 is retrieved from Kaggle.</a:t>
            </a:r>
          </a:p>
          <a:p>
            <a:pPr algn="just"/>
            <a:endParaRPr lang="en-IN" sz="3200" dirty="0"/>
          </a:p>
          <a:p>
            <a:pPr marL="457200" indent="-457200" algn="l">
              <a:buFont typeface="Wingdings" panose="05000000000000000000" pitchFamily="2" charset="2"/>
              <a:buChar char="Ø"/>
            </a:pPr>
            <a:r>
              <a:rPr lang="en-IN" sz="3200" dirty="0"/>
              <a:t> The dataset contains two files: </a:t>
            </a:r>
          </a:p>
          <a:p>
            <a:pPr marL="1828800" lvl="3" indent="-457200" algn="just">
              <a:buFont typeface="Arial" panose="020B0604020202020204" pitchFamily="34" charset="0"/>
              <a:buChar char="•"/>
            </a:pPr>
            <a:r>
              <a:rPr lang="en-US" sz="3200" dirty="0"/>
              <a:t>Matches.csv – this shows match by match data</a:t>
            </a:r>
          </a:p>
          <a:p>
            <a:pPr marL="1828800" lvl="3" indent="-457200" algn="just">
              <a:buFont typeface="Arial" panose="020B0604020202020204" pitchFamily="34" charset="0"/>
              <a:buChar char="•"/>
            </a:pPr>
            <a:r>
              <a:rPr lang="en-US" sz="3200" dirty="0"/>
              <a:t>Deliveries.csv – this shows ball by ball data</a:t>
            </a:r>
          </a:p>
          <a:p>
            <a:pPr marL="2286000" lvl="4" indent="-457200" algn="just">
              <a:buFont typeface="Wingdings" panose="05000000000000000000" pitchFamily="2" charset="2"/>
              <a:buChar char="Ø"/>
            </a:pPr>
            <a:endParaRPr lang="en-IN" sz="3200" dirty="0">
              <a:solidFill>
                <a:srgbClr val="D1D5DB"/>
              </a:solidFill>
              <a:latin typeface="Söhne"/>
            </a:endParaRPr>
          </a:p>
          <a:p>
            <a:pPr marL="457200" indent="-457200" algn="l">
              <a:buFont typeface="Wingdings" panose="05000000000000000000" pitchFamily="2" charset="2"/>
              <a:buChar char="Ø"/>
            </a:pPr>
            <a:r>
              <a:rPr lang="en-US" sz="3200" dirty="0"/>
              <a:t>Both these datasets consists of various parameters that have </a:t>
            </a:r>
          </a:p>
          <a:p>
            <a:pPr algn="just"/>
            <a:r>
              <a:rPr lang="en-US" sz="3200" dirty="0"/>
              <a:t> 	 helped us design our model effectively</a:t>
            </a:r>
          </a:p>
          <a:p>
            <a:pPr marL="342900" indent="-342900">
              <a:buFont typeface="Wingdings" panose="05000000000000000000" pitchFamily="2" charset="2"/>
              <a:buChar char="Ø"/>
            </a:pPr>
            <a:endParaRPr lang="en-US" sz="2400" b="0" i="0" u="none" strike="noStrike" dirty="0">
              <a:effectLst/>
            </a:endParaRPr>
          </a:p>
          <a:p>
            <a:pPr marL="342900" indent="-342900">
              <a:buFont typeface="Wingdings" panose="05000000000000000000" pitchFamily="2" charset="2"/>
              <a:buChar char="Ø"/>
            </a:pPr>
            <a:endParaRPr lang="en-US" sz="2400"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7832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4119B-F25E-E687-2463-C2074ACF68F6}"/>
              </a:ext>
            </a:extLst>
          </p:cNvPr>
          <p:cNvSpPr>
            <a:spLocks noGrp="1"/>
          </p:cNvSpPr>
          <p:nvPr>
            <p:ph type="title"/>
          </p:nvPr>
        </p:nvSpPr>
        <p:spPr>
          <a:xfrm>
            <a:off x="1597741" y="181898"/>
            <a:ext cx="4041058" cy="860111"/>
          </a:xfrm>
        </p:spPr>
        <p:txBody>
          <a:bodyPr/>
          <a:lstStyle/>
          <a:p>
            <a:r>
              <a:rPr lang="en-US" u="sng" dirty="0"/>
              <a:t>Matches.csv</a:t>
            </a:r>
            <a:r>
              <a:rPr lang="en-US" dirty="0"/>
              <a:t> </a:t>
            </a:r>
          </a:p>
        </p:txBody>
      </p:sp>
      <p:pic>
        <p:nvPicPr>
          <p:cNvPr id="13" name="Picture 12">
            <a:extLst>
              <a:ext uri="{FF2B5EF4-FFF2-40B4-BE49-F238E27FC236}">
                <a16:creationId xmlns:a16="http://schemas.microsoft.com/office/drawing/2014/main" id="{5451AD0C-06B2-1FDF-7503-B51FCB08536F}"/>
              </a:ext>
            </a:extLst>
          </p:cNvPr>
          <p:cNvPicPr>
            <a:picLocks noChangeAspect="1"/>
          </p:cNvPicPr>
          <p:nvPr/>
        </p:nvPicPr>
        <p:blipFill>
          <a:blip r:embed="rId2"/>
          <a:stretch>
            <a:fillRect/>
          </a:stretch>
        </p:blipFill>
        <p:spPr>
          <a:xfrm>
            <a:off x="6420465" y="1327354"/>
            <a:ext cx="4306530" cy="5102942"/>
          </a:xfrm>
          <a:prstGeom prst="rect">
            <a:avLst/>
          </a:prstGeom>
        </p:spPr>
      </p:pic>
      <p:pic>
        <p:nvPicPr>
          <p:cNvPr id="15" name="Picture 14">
            <a:extLst>
              <a:ext uri="{FF2B5EF4-FFF2-40B4-BE49-F238E27FC236}">
                <a16:creationId xmlns:a16="http://schemas.microsoft.com/office/drawing/2014/main" id="{3763390C-B8E2-82FE-5762-1A85F6153B04}"/>
              </a:ext>
            </a:extLst>
          </p:cNvPr>
          <p:cNvPicPr>
            <a:picLocks noChangeAspect="1"/>
          </p:cNvPicPr>
          <p:nvPr/>
        </p:nvPicPr>
        <p:blipFill>
          <a:blip r:embed="rId3"/>
          <a:stretch>
            <a:fillRect/>
          </a:stretch>
        </p:blipFill>
        <p:spPr>
          <a:xfrm>
            <a:off x="1465004" y="1317522"/>
            <a:ext cx="4316363" cy="5102942"/>
          </a:xfrm>
          <a:prstGeom prst="rect">
            <a:avLst/>
          </a:prstGeom>
        </p:spPr>
      </p:pic>
      <p:sp>
        <p:nvSpPr>
          <p:cNvPr id="16" name="Title 1">
            <a:extLst>
              <a:ext uri="{FF2B5EF4-FFF2-40B4-BE49-F238E27FC236}">
                <a16:creationId xmlns:a16="http://schemas.microsoft.com/office/drawing/2014/main" id="{9F7F8B56-B602-F16F-EC01-B27B28BBCBDF}"/>
              </a:ext>
            </a:extLst>
          </p:cNvPr>
          <p:cNvSpPr txBox="1">
            <a:spLocks/>
          </p:cNvSpPr>
          <p:nvPr/>
        </p:nvSpPr>
        <p:spPr bwMode="black">
          <a:xfrm>
            <a:off x="6553201" y="191730"/>
            <a:ext cx="4041058" cy="860111"/>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u="sng" dirty="0"/>
              <a:t>Deliveries.csv</a:t>
            </a:r>
            <a:r>
              <a:rPr lang="en-US" dirty="0"/>
              <a:t> </a:t>
            </a:r>
          </a:p>
        </p:txBody>
      </p:sp>
    </p:spTree>
    <p:extLst>
      <p:ext uri="{BB962C8B-B14F-4D97-AF65-F5344CB8AC3E}">
        <p14:creationId xmlns:p14="http://schemas.microsoft.com/office/powerpoint/2010/main" val="3982638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E82C-C13E-4AD1-126E-0263E20B0FD4}"/>
              </a:ext>
            </a:extLst>
          </p:cNvPr>
          <p:cNvSpPr>
            <a:spLocks noGrp="1"/>
          </p:cNvSpPr>
          <p:nvPr>
            <p:ph type="title"/>
          </p:nvPr>
        </p:nvSpPr>
        <p:spPr>
          <a:xfrm>
            <a:off x="599768" y="492744"/>
            <a:ext cx="11179277" cy="913269"/>
          </a:xfrm>
        </p:spPr>
        <p:txBody>
          <a:bodyPr>
            <a:normAutofit/>
          </a:bodyPr>
          <a:lstStyle/>
          <a:p>
            <a:r>
              <a:rPr lang="en-US" sz="3600" b="1" dirty="0"/>
              <a:t>D</a:t>
            </a:r>
            <a:r>
              <a:rPr lang="en-US" b="1" dirty="0"/>
              <a:t>ATA </a:t>
            </a:r>
            <a:r>
              <a:rPr lang="en-US" sz="3600" b="1" dirty="0"/>
              <a:t>P</a:t>
            </a:r>
            <a:r>
              <a:rPr lang="en-US" b="1" dirty="0"/>
              <a:t>REPROCESSING :</a:t>
            </a:r>
          </a:p>
        </p:txBody>
      </p:sp>
      <p:sp>
        <p:nvSpPr>
          <p:cNvPr id="4" name="TextBox 3">
            <a:extLst>
              <a:ext uri="{FF2B5EF4-FFF2-40B4-BE49-F238E27FC236}">
                <a16:creationId xmlns:a16="http://schemas.microsoft.com/office/drawing/2014/main" id="{C3336CDE-55D4-A994-2491-40355ACB04BD}"/>
              </a:ext>
            </a:extLst>
          </p:cNvPr>
          <p:cNvSpPr txBox="1"/>
          <p:nvPr/>
        </p:nvSpPr>
        <p:spPr>
          <a:xfrm>
            <a:off x="-367368" y="1677220"/>
            <a:ext cx="12067755" cy="4708981"/>
          </a:xfrm>
          <a:prstGeom prst="rect">
            <a:avLst/>
          </a:prstGeom>
          <a:noFill/>
        </p:spPr>
        <p:txBody>
          <a:bodyPr wrap="square" rtlCol="0">
            <a:spAutoFit/>
          </a:bodyPr>
          <a:lstStyle/>
          <a:p>
            <a:pPr lvl="2" algn="just"/>
            <a:endParaRPr lang="en-US" sz="2800" dirty="0"/>
          </a:p>
          <a:p>
            <a:pPr lvl="2" algn="just"/>
            <a:r>
              <a:rPr lang="en-US" sz="2800" dirty="0"/>
              <a:t>The dataset’s main features include:</a:t>
            </a:r>
          </a:p>
          <a:p>
            <a:pPr lvl="2" algn="just"/>
            <a:endParaRPr lang="en-US" sz="2800" dirty="0"/>
          </a:p>
          <a:p>
            <a:pPr marL="1371600" lvl="2" indent="-457200" algn="just">
              <a:buFont typeface="Wingdings" panose="05000000000000000000" pitchFamily="2" charset="2"/>
              <a:buChar char="Ø"/>
            </a:pPr>
            <a:r>
              <a:rPr lang="en-US" sz="2800" b="1" dirty="0"/>
              <a:t>Data categories: </a:t>
            </a:r>
            <a:r>
              <a:rPr lang="en-US" sz="2800" dirty="0"/>
              <a:t>Team identities, player names, contest results, etc. are examples of categorical data types, whereas points, run rates, etc. are examples of numerical data types.</a:t>
            </a:r>
          </a:p>
          <a:p>
            <a:pPr lvl="2" algn="just"/>
            <a:endParaRPr lang="en-US" sz="2800" dirty="0"/>
          </a:p>
          <a:p>
            <a:pPr marL="1371600" lvl="2" indent="-457200" algn="just">
              <a:buFont typeface="Wingdings" panose="05000000000000000000" pitchFamily="2" charset="2"/>
              <a:buChar char="Ø"/>
            </a:pPr>
            <a:r>
              <a:rPr lang="en-US" sz="2800" b="1" dirty="0"/>
              <a:t>Lacking Values</a:t>
            </a:r>
            <a:r>
              <a:rPr lang="en-US" sz="2800" b="1"/>
              <a:t>: </a:t>
            </a:r>
            <a:r>
              <a:rPr lang="en-US" sz="2800"/>
              <a:t>The </a:t>
            </a:r>
            <a:r>
              <a:rPr lang="en-US" sz="2800" dirty="0"/>
              <a:t>absent values were handled in one of two ways: either the complete row was dropped or suitable values were imputed in their place.</a:t>
            </a:r>
          </a:p>
          <a:p>
            <a:pPr marL="285750" indent="-285750" algn="just">
              <a:buFont typeface="Wingdings" panose="05000000000000000000" pitchFamily="2" charset="2"/>
              <a:buChar char="Ø"/>
            </a:pPr>
            <a:endParaRPr lang="en-US" sz="2000" dirty="0"/>
          </a:p>
        </p:txBody>
      </p:sp>
    </p:spTree>
    <p:extLst>
      <p:ext uri="{BB962C8B-B14F-4D97-AF65-F5344CB8AC3E}">
        <p14:creationId xmlns:p14="http://schemas.microsoft.com/office/powerpoint/2010/main" val="2817573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06462F-0175-919A-4D13-5DF13C9E8B1C}"/>
              </a:ext>
            </a:extLst>
          </p:cNvPr>
          <p:cNvSpPr>
            <a:spLocks noGrp="1"/>
          </p:cNvSpPr>
          <p:nvPr>
            <p:ph type="title"/>
          </p:nvPr>
        </p:nvSpPr>
        <p:spPr>
          <a:xfrm>
            <a:off x="599768" y="305931"/>
            <a:ext cx="11179277" cy="913269"/>
          </a:xfrm>
        </p:spPr>
        <p:txBody>
          <a:bodyPr>
            <a:normAutofit/>
          </a:bodyPr>
          <a:lstStyle/>
          <a:p>
            <a:r>
              <a:rPr lang="en-US" sz="3600" b="1" dirty="0"/>
              <a:t>D</a:t>
            </a:r>
            <a:r>
              <a:rPr lang="en-US" b="1" dirty="0"/>
              <a:t>ATA </a:t>
            </a:r>
            <a:r>
              <a:rPr lang="en-US" sz="3600" b="1" dirty="0"/>
              <a:t>P</a:t>
            </a:r>
            <a:r>
              <a:rPr lang="en-US" b="1" dirty="0"/>
              <a:t>REPROCESSING :</a:t>
            </a:r>
          </a:p>
        </p:txBody>
      </p:sp>
      <p:sp>
        <p:nvSpPr>
          <p:cNvPr id="6" name="TextBox 5">
            <a:extLst>
              <a:ext uri="{FF2B5EF4-FFF2-40B4-BE49-F238E27FC236}">
                <a16:creationId xmlns:a16="http://schemas.microsoft.com/office/drawing/2014/main" id="{E01BFB48-FD4D-162B-D18A-53843FD00E2B}"/>
              </a:ext>
            </a:extLst>
          </p:cNvPr>
          <p:cNvSpPr txBox="1"/>
          <p:nvPr/>
        </p:nvSpPr>
        <p:spPr>
          <a:xfrm>
            <a:off x="329379" y="1612491"/>
            <a:ext cx="11720054" cy="4832092"/>
          </a:xfrm>
          <a:prstGeom prst="rect">
            <a:avLst/>
          </a:prstGeom>
          <a:noFill/>
        </p:spPr>
        <p:txBody>
          <a:bodyPr wrap="square" rtlCol="0">
            <a:spAutoFit/>
          </a:bodyPr>
          <a:lstStyle/>
          <a:p>
            <a:pPr lvl="2" algn="just"/>
            <a:r>
              <a:rPr lang="en-US" sz="2800" dirty="0"/>
              <a:t>The dataset has an unbalanced allocation of classes, the following</a:t>
            </a:r>
          </a:p>
          <a:p>
            <a:pPr lvl="2" algn="just"/>
            <a:r>
              <a:rPr lang="en-US" sz="2800" dirty="0"/>
              <a:t>preprocessing procedures were used on the dataset to avoid that</a:t>
            </a:r>
          </a:p>
          <a:p>
            <a:pPr lvl="2" algn="just"/>
            <a:endParaRPr lang="en-US" sz="2800" dirty="0"/>
          </a:p>
          <a:p>
            <a:pPr marL="1371600" lvl="2" indent="-457200" algn="just">
              <a:buFont typeface="Wingdings" panose="05000000000000000000" pitchFamily="2" charset="2"/>
              <a:buChar char="Ø"/>
            </a:pPr>
            <a:r>
              <a:rPr lang="en-US" sz="2800" b="1" dirty="0"/>
              <a:t>Handling missing values: </a:t>
            </a:r>
            <a:r>
              <a:rPr lang="en-US" sz="2800" dirty="0"/>
              <a:t>Depending on the context and effect on</a:t>
            </a:r>
          </a:p>
          <a:p>
            <a:pPr lvl="2" algn="just"/>
            <a:r>
              <a:rPr lang="en-US" sz="2800" dirty="0"/>
              <a:t>	subsequent analysis, missing values were either deleted or replaced</a:t>
            </a:r>
          </a:p>
          <a:p>
            <a:pPr lvl="2" algn="just"/>
            <a:r>
              <a:rPr lang="en-US" sz="2800" dirty="0"/>
              <a:t>	with suitable values.</a:t>
            </a:r>
          </a:p>
          <a:p>
            <a:pPr lvl="2" algn="just"/>
            <a:endParaRPr lang="en-US" sz="2800" dirty="0"/>
          </a:p>
          <a:p>
            <a:pPr marL="1371600" lvl="2" indent="-457200" algn="just">
              <a:buFont typeface="Wingdings" panose="05000000000000000000" pitchFamily="2" charset="2"/>
              <a:buChar char="Ø"/>
            </a:pPr>
            <a:r>
              <a:rPr lang="en-US" sz="2800" b="1" dirty="0"/>
              <a:t>Encoding category variables: </a:t>
            </a:r>
            <a:r>
              <a:rPr lang="en-US" sz="2800" dirty="0"/>
              <a:t>Depending on the type of variable,</a:t>
            </a:r>
          </a:p>
          <a:p>
            <a:pPr lvl="2" algn="just"/>
            <a:r>
              <a:rPr lang="en-US" sz="2800" dirty="0"/>
              <a:t>	categorical variables were encoded using the proper methods, such</a:t>
            </a:r>
          </a:p>
          <a:p>
            <a:pPr lvl="2" algn="just"/>
            <a:r>
              <a:rPr lang="en-US" sz="2800" dirty="0"/>
              <a:t>	as one-hot encoding, label encoding.</a:t>
            </a:r>
          </a:p>
          <a:p>
            <a:pPr lvl="2" algn="just"/>
            <a:endParaRPr lang="en-US" sz="2800" dirty="0"/>
          </a:p>
        </p:txBody>
      </p:sp>
    </p:spTree>
    <p:extLst>
      <p:ext uri="{BB962C8B-B14F-4D97-AF65-F5344CB8AC3E}">
        <p14:creationId xmlns:p14="http://schemas.microsoft.com/office/powerpoint/2010/main" val="4129464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54C1-2B81-AF98-D3C4-D6192BAFAAD6}"/>
              </a:ext>
            </a:extLst>
          </p:cNvPr>
          <p:cNvSpPr>
            <a:spLocks noGrp="1"/>
          </p:cNvSpPr>
          <p:nvPr>
            <p:ph type="title"/>
          </p:nvPr>
        </p:nvSpPr>
        <p:spPr>
          <a:xfrm>
            <a:off x="550606" y="571403"/>
            <a:ext cx="11336593" cy="814945"/>
          </a:xfrm>
        </p:spPr>
        <p:txBody>
          <a:bodyPr>
            <a:noAutofit/>
          </a:bodyPr>
          <a:lstStyle/>
          <a:p>
            <a:br>
              <a:rPr lang="en-US" sz="3200" b="1" dirty="0"/>
            </a:br>
            <a:r>
              <a:rPr lang="en-US" sz="3600" b="1" dirty="0"/>
              <a:t>M</a:t>
            </a:r>
            <a:r>
              <a:rPr lang="en-US" b="1" dirty="0"/>
              <a:t>ethodology</a:t>
            </a:r>
            <a:br>
              <a:rPr lang="en-US" b="1" dirty="0"/>
            </a:br>
            <a:endParaRPr lang="en-US" b="1" dirty="0"/>
          </a:p>
        </p:txBody>
      </p:sp>
      <p:sp>
        <p:nvSpPr>
          <p:cNvPr id="4" name="TextBox 3">
            <a:extLst>
              <a:ext uri="{FF2B5EF4-FFF2-40B4-BE49-F238E27FC236}">
                <a16:creationId xmlns:a16="http://schemas.microsoft.com/office/drawing/2014/main" id="{70B857A2-5A97-1770-61A7-B1C110105D53}"/>
              </a:ext>
            </a:extLst>
          </p:cNvPr>
          <p:cNvSpPr txBox="1"/>
          <p:nvPr/>
        </p:nvSpPr>
        <p:spPr>
          <a:xfrm>
            <a:off x="0" y="1268362"/>
            <a:ext cx="11996145" cy="6370975"/>
          </a:xfrm>
          <a:prstGeom prst="rect">
            <a:avLst/>
          </a:prstGeom>
          <a:noFill/>
        </p:spPr>
        <p:txBody>
          <a:bodyPr wrap="square" rtlCol="0">
            <a:spAutoFit/>
          </a:bodyPr>
          <a:lstStyle/>
          <a:p>
            <a:pPr marL="800100" lvl="1" indent="-342900">
              <a:buFont typeface="Wingdings" panose="05000000000000000000" pitchFamily="2" charset="2"/>
              <a:buChar char="Ø"/>
            </a:pPr>
            <a:endParaRPr lang="en-US" sz="2400" b="0" i="0" dirty="0">
              <a:solidFill>
                <a:srgbClr val="222222"/>
              </a:solidFill>
              <a:effectLst/>
            </a:endParaRPr>
          </a:p>
          <a:p>
            <a:pPr marL="800100" lvl="1" indent="-342900">
              <a:buFont typeface="Wingdings" panose="05000000000000000000" pitchFamily="2" charset="2"/>
              <a:buChar char="Ø"/>
            </a:pPr>
            <a:r>
              <a:rPr lang="en-US" sz="2400" b="0" i="0" dirty="0">
                <a:solidFill>
                  <a:srgbClr val="222222"/>
                </a:solidFill>
                <a:effectLst/>
              </a:rPr>
              <a:t>In regression models, we cannot use classification metrics. Instead, we use Mean Squared Error (MSE), Root Mean Squared Error (RMSE), R-squared (R2), and Explained Variance Score (EVS).</a:t>
            </a:r>
            <a:endParaRPr lang="en-US" sz="2400" dirty="0">
              <a:solidFill>
                <a:srgbClr val="222222"/>
              </a:solidFill>
            </a:endParaRPr>
          </a:p>
          <a:p>
            <a:pPr marL="800100" lvl="1" indent="-342900">
              <a:buFont typeface="Wingdings" panose="05000000000000000000" pitchFamily="2" charset="2"/>
              <a:buChar char="Ø"/>
            </a:pPr>
            <a:endParaRPr lang="en-US" sz="2400" b="0" i="0" dirty="0">
              <a:solidFill>
                <a:srgbClr val="222222"/>
              </a:solidFill>
              <a:effectLst/>
            </a:endParaRPr>
          </a:p>
          <a:p>
            <a:pPr marL="800100" lvl="1" indent="-342900">
              <a:buFont typeface="Wingdings" panose="05000000000000000000" pitchFamily="2" charset="2"/>
              <a:buChar char="Ø"/>
            </a:pPr>
            <a:r>
              <a:rPr lang="en-US" sz="2400" b="0" i="0" dirty="0">
                <a:solidFill>
                  <a:srgbClr val="222222"/>
                </a:solidFill>
                <a:effectLst/>
              </a:rPr>
              <a:t>One key advantage of this model is its simplicity and ease of understanding. Unlike more complex models, linear regression is straightforward and can be grasped intuitively.</a:t>
            </a:r>
          </a:p>
          <a:p>
            <a:pPr lvl="1"/>
            <a:endParaRPr lang="en-US" sz="2400" b="0" i="0" dirty="0">
              <a:solidFill>
                <a:srgbClr val="222222"/>
              </a:solidFill>
              <a:effectLst/>
            </a:endParaRPr>
          </a:p>
          <a:p>
            <a:pPr marL="800100" lvl="1" indent="-342900">
              <a:buFont typeface="Wingdings" panose="05000000000000000000" pitchFamily="2" charset="2"/>
              <a:buChar char="Ø"/>
            </a:pPr>
            <a:r>
              <a:rPr lang="en-US" sz="2400" b="0" i="0" dirty="0">
                <a:solidFill>
                  <a:srgbClr val="222222"/>
                </a:solidFill>
                <a:effectLst/>
              </a:rPr>
              <a:t>Compared to complex models, linear regression requires less computational power and time to train.</a:t>
            </a:r>
            <a:br>
              <a:rPr lang="en-US" sz="2400" dirty="0"/>
            </a:br>
            <a:endParaRPr lang="en-US" sz="2400" dirty="0"/>
          </a:p>
          <a:p>
            <a:pPr marL="800100" lvl="1" indent="-342900">
              <a:buFont typeface="Wingdings" panose="05000000000000000000" pitchFamily="2" charset="2"/>
              <a:buChar char="Ø"/>
            </a:pPr>
            <a:r>
              <a:rPr lang="en-US" sz="2400" b="0" i="0" dirty="0">
                <a:solidFill>
                  <a:srgbClr val="222222"/>
                </a:solidFill>
                <a:effectLst/>
              </a:rPr>
              <a:t>Despite its simplicity, the linear regression model is still capable of providing reasonably accurate predictions, especially when the relationship between the independent variables and dependent variables is linear. </a:t>
            </a:r>
          </a:p>
          <a:p>
            <a:pPr marL="800100" lvl="1" indent="-342900">
              <a:buFont typeface="Wingdings" panose="05000000000000000000" pitchFamily="2" charset="2"/>
              <a:buChar char="Ø"/>
            </a:pPr>
            <a:endParaRPr lang="en-US" sz="2400" dirty="0">
              <a:solidFill>
                <a:srgbClr val="222222"/>
              </a:solidFill>
            </a:endParaRPr>
          </a:p>
          <a:p>
            <a:pPr marL="800100" lvl="1" indent="-342900">
              <a:buFont typeface="Wingdings" panose="05000000000000000000" pitchFamily="2" charset="2"/>
              <a:buChar char="Ø"/>
            </a:pPr>
            <a:endParaRPr lang="en-US" sz="2400" dirty="0"/>
          </a:p>
          <a:p>
            <a:pPr marL="800100" lvl="1"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47325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E9CD-2405-920D-BA3D-8A5304C2688A}"/>
              </a:ext>
            </a:extLst>
          </p:cNvPr>
          <p:cNvSpPr>
            <a:spLocks noGrp="1"/>
          </p:cNvSpPr>
          <p:nvPr>
            <p:ph type="title"/>
          </p:nvPr>
        </p:nvSpPr>
        <p:spPr>
          <a:xfrm>
            <a:off x="943896" y="227273"/>
            <a:ext cx="10304207" cy="834611"/>
          </a:xfrm>
        </p:spPr>
        <p:txBody>
          <a:bodyPr>
            <a:normAutofit fontScale="90000"/>
          </a:bodyPr>
          <a:lstStyle/>
          <a:p>
            <a:r>
              <a:rPr lang="en-US" sz="3600" b="1" dirty="0"/>
              <a:t>R</a:t>
            </a:r>
            <a:r>
              <a:rPr lang="en-US" b="1" dirty="0"/>
              <a:t>ESULTS</a:t>
            </a:r>
            <a:endParaRPr lang="en-IN" b="1" dirty="0"/>
          </a:p>
        </p:txBody>
      </p:sp>
      <p:pic>
        <p:nvPicPr>
          <p:cNvPr id="4" name="image1.png">
            <a:extLst>
              <a:ext uri="{FF2B5EF4-FFF2-40B4-BE49-F238E27FC236}">
                <a16:creationId xmlns:a16="http://schemas.microsoft.com/office/drawing/2014/main" id="{1A246D71-88FD-8593-34AC-C79DAE8EB8A1}"/>
              </a:ext>
            </a:extLst>
          </p:cNvPr>
          <p:cNvPicPr>
            <a:picLocks noChangeAspect="1"/>
          </p:cNvPicPr>
          <p:nvPr/>
        </p:nvPicPr>
        <p:blipFill>
          <a:blip r:embed="rId2" cstate="print"/>
          <a:stretch>
            <a:fillRect/>
          </a:stretch>
        </p:blipFill>
        <p:spPr>
          <a:xfrm>
            <a:off x="2886871" y="1451938"/>
            <a:ext cx="6418257" cy="5077110"/>
          </a:xfrm>
          <a:prstGeom prst="rect">
            <a:avLst/>
          </a:prstGeom>
        </p:spPr>
      </p:pic>
    </p:spTree>
    <p:extLst>
      <p:ext uri="{BB962C8B-B14F-4D97-AF65-F5344CB8AC3E}">
        <p14:creationId xmlns:p14="http://schemas.microsoft.com/office/powerpoint/2010/main" val="289227612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433</TotalTime>
  <Words>900</Words>
  <Application>Microsoft Office PowerPoint</Application>
  <PresentationFormat>Widescreen</PresentationFormat>
  <Paragraphs>79</Paragraphs>
  <Slides>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Gill Sans MT</vt:lpstr>
      <vt:lpstr>Helvetica</vt:lpstr>
      <vt:lpstr>Söhne</vt:lpstr>
      <vt:lpstr>Times New Roman</vt:lpstr>
      <vt:lpstr>Wingdings</vt:lpstr>
      <vt:lpstr>Parcel</vt:lpstr>
      <vt:lpstr>COMP - 541 IPL 2008-2019 Prediction Model </vt:lpstr>
      <vt:lpstr>INTRODUCTION</vt:lpstr>
      <vt:lpstr>PROBLEM STATEMENT </vt:lpstr>
      <vt:lpstr>DATASET UNDER CONSIDERATION</vt:lpstr>
      <vt:lpstr>Matches.csv </vt:lpstr>
      <vt:lpstr>DATA PREPROCESSING :</vt:lpstr>
      <vt:lpstr>DATA PREPROCESSING :</vt:lpstr>
      <vt:lpstr> Methodology </vt:lpstr>
      <vt:lpstr>RESULTS</vt:lpstr>
      <vt:lpstr>RESULTS</vt:lpstr>
      <vt:lpstr>RESULTS</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 7 IPL 2008-2019 Prediction Model</dc:title>
  <dc:creator>Microsoft Office User</dc:creator>
  <cp:lastModifiedBy>Prathamesh Teli</cp:lastModifiedBy>
  <cp:revision>7</cp:revision>
  <dcterms:created xsi:type="dcterms:W3CDTF">2023-05-19T01:50:17Z</dcterms:created>
  <dcterms:modified xsi:type="dcterms:W3CDTF">2023-05-20T02:12:01Z</dcterms:modified>
</cp:coreProperties>
</file>