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Nunito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Ghorowa Khana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303800" y="169530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Strategy pattern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Observer pattern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Singleton pattern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Flyweight pattern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Chain of responsibility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Strategy pattern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002000" y="169530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We will use interface for registration process as it varies from chef to customer.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Observer pattern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002000" y="169530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When a customer will order some items then corresponding chef should be notified and the chef will confirm the order back again.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Singleton pattern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002000" y="169530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There will be only one storage unit which will be initiated at the very beginning and remain same after that.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Flyweight pattern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002000" y="169530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 will use a shared database , that means multiple user can access that at the same time.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 of responsibility pattern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002000" y="1695300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 our project a single request can be handled by different objects.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/>
            </a:r>
            <a:br>
              <a:rPr lang="en" sz="2400"/>
            </a:br>
            <a:endParaRPr lang="en"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Design 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Main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31" y="0"/>
            <a:ext cx="74021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 descr="Screenshot from 2017-08-22 12:22: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00" y="790575"/>
            <a:ext cx="43243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819150" y="1674450"/>
            <a:ext cx="7505700" cy="24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             </a:t>
            </a: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Ghorowa </a:t>
            </a:r>
            <a:r>
              <a:rPr lang="en" dirty="0"/>
              <a:t>Khana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64825" y="1562650"/>
            <a:ext cx="7030500" cy="31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1828800" lvl="0" indent="457200">
              <a:spcBef>
                <a:spcPts val="0"/>
              </a:spcBef>
              <a:buNone/>
            </a:pPr>
            <a:r>
              <a:rPr lang="en" dirty="0"/>
              <a:t>				 	              </a:t>
            </a:r>
            <a:r>
              <a:rPr lang="en" dirty="0" smtClean="0"/>
              <a:t>    			</a:t>
            </a:r>
            <a:r>
              <a:rPr lang="en" sz="1800" dirty="0" smtClean="0"/>
              <a:t>Presentation By</a:t>
            </a:r>
            <a:r>
              <a:rPr lang="en" sz="1800" dirty="0"/>
              <a:t>		       </a:t>
            </a:r>
            <a:r>
              <a:rPr lang="en" sz="1800" dirty="0" smtClean="0"/>
              <a:t>				  	   Sameen </a:t>
            </a:r>
            <a:r>
              <a:rPr lang="en" sz="1800" dirty="0"/>
              <a:t>Wasif Hussain, </a:t>
            </a:r>
            <a:r>
              <a:rPr lang="en" sz="1800" dirty="0" smtClean="0"/>
              <a:t>Roll-19     			Saklain Zaman, Roll-31      		     Chinmoy Chakraborty, Roll-55	</a:t>
            </a:r>
            <a:endParaRPr lang="e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56750" y="1842675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There are many people who are passionate about cooking. They cook from their own interest , main goal of our project is to make this passion economically useful and thus empower small entrepreneurs.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056750" y="1842675"/>
            <a:ext cx="7030500" cy="25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Our project also enables people to have home-made healthy food at anytime and anywhere they want at a reasonable price.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94925" y="5403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94925" y="1494900"/>
            <a:ext cx="70389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User dashboard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Chef dashboard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Food menu management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Order status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4925" y="5403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94925" y="1567125"/>
            <a:ext cx="7038900" cy="357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Chefs’ kitchen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Rating and review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Payment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Social media linkup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21225" y="4182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Tentative schedule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 descr="gantt 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00" y="1394325"/>
            <a:ext cx="8536976" cy="30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21225" y="479875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50" y="1019600"/>
            <a:ext cx="8446050" cy="36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77025" y="413300"/>
            <a:ext cx="7505700" cy="95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0" name="Shape 180" descr="classdiagram.png"/>
          <p:cNvPicPr preferRelativeResize="0"/>
          <p:nvPr/>
        </p:nvPicPr>
        <p:blipFill rotWithShape="1">
          <a:blip r:embed="rId3">
            <a:alphaModFix/>
          </a:blip>
          <a:srcRect l="1680" t="8090" r="-1679" b="-8090"/>
          <a:stretch/>
        </p:blipFill>
        <p:spPr>
          <a:xfrm>
            <a:off x="187300" y="1084325"/>
            <a:ext cx="8769399" cy="37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PresentationFormat>On-screen Show (16:9)</PresentationFormat>
  <Paragraphs>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Nunito</vt:lpstr>
      <vt:lpstr>Calibri</vt:lpstr>
      <vt:lpstr>Shift</vt:lpstr>
      <vt:lpstr>Ghorowa Khana</vt:lpstr>
      <vt:lpstr>Ghorowa Khana</vt:lpstr>
      <vt:lpstr>Motivation</vt:lpstr>
      <vt:lpstr>Motivation</vt:lpstr>
      <vt:lpstr>Features</vt:lpstr>
      <vt:lpstr>Features</vt:lpstr>
      <vt:lpstr>Tentative schedule</vt:lpstr>
      <vt:lpstr>Use Case </vt:lpstr>
      <vt:lpstr>Class diagram</vt:lpstr>
      <vt:lpstr>Design pattern</vt:lpstr>
      <vt:lpstr>Strategy pattern</vt:lpstr>
      <vt:lpstr>Observer pattern</vt:lpstr>
      <vt:lpstr>Singleton pattern</vt:lpstr>
      <vt:lpstr>Flyweight pattern</vt:lpstr>
      <vt:lpstr>Chain of responsibility pattern</vt:lpstr>
      <vt:lpstr>UI Design 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Ghorowa Khana</dc:title>
  <cp:lastModifiedBy>DELL</cp:lastModifiedBy>
  <cp:revision>1</cp:revision>
  <dcterms:modified xsi:type="dcterms:W3CDTF">2017-08-22T08:36:04Z</dcterms:modified>
</cp:coreProperties>
</file>